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5"/>
  </p:notesMasterIdLst>
  <p:handoutMasterIdLst>
    <p:handoutMasterId r:id="rId26"/>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359" r:id="rId2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996" y="-1638"/>
      </p:cViewPr>
      <p:guideLst>
        <p:guide orient="horz" pos="2160"/>
        <p:guide pos="2880"/>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smoothMarker"/>
        <c:varyColors val="0"/>
        <c:ser>
          <c:idx val="0"/>
          <c:order val="0"/>
          <c:tx>
            <c:strRef>
              <c:f>Sheet1!$B$1</c:f>
              <c:strCache>
                <c:ptCount val="1"/>
                <c:pt idx="0">
                  <c:v>Y-Values</c:v>
                </c:pt>
              </c:strCache>
            </c:strRef>
          </c:tx>
          <c:spPr>
            <a:ln>
              <a:solidFill>
                <a:schemeClr val="accent1"/>
              </a:solidFill>
            </a:ln>
          </c:spPr>
          <c:marker>
            <c:symbol val="circle"/>
            <c:size val="10"/>
            <c:spPr>
              <a:solidFill>
                <a:schemeClr val="accent1"/>
              </a:solidFill>
              <a:ln>
                <a:solidFill>
                  <a:schemeClr val="accent1"/>
                </a:solidFill>
                <a:prstDash val="sysDot"/>
              </a:ln>
            </c:spPr>
          </c:marker>
          <c:trendline>
            <c:trendlineType val="log"/>
            <c:dispRSqr val="0"/>
            <c:dispEq val="0"/>
          </c:trendline>
          <c:trendline>
            <c:trendlineType val="log"/>
            <c:dispRSqr val="0"/>
            <c:dispEq val="0"/>
          </c:trendline>
          <c:xVal>
            <c:numRef>
              <c:f>Sheet1!$A$2:$A$5</c:f>
              <c:numCache>
                <c:formatCode>General</c:formatCode>
                <c:ptCount val="4"/>
                <c:pt idx="0">
                  <c:v>0</c:v>
                </c:pt>
                <c:pt idx="1">
                  <c:v>1</c:v>
                </c:pt>
                <c:pt idx="2">
                  <c:v>2</c:v>
                </c:pt>
                <c:pt idx="3">
                  <c:v>2.6</c:v>
                </c:pt>
              </c:numCache>
            </c:numRef>
          </c:xVal>
          <c:yVal>
            <c:numRef>
              <c:f>Sheet1!$B$2:$B$5</c:f>
              <c:numCache>
                <c:formatCode>General</c:formatCode>
                <c:ptCount val="4"/>
                <c:pt idx="0">
                  <c:v>0</c:v>
                </c:pt>
                <c:pt idx="1">
                  <c:v>1</c:v>
                </c:pt>
                <c:pt idx="2">
                  <c:v>1</c:v>
                </c:pt>
                <c:pt idx="3">
                  <c:v>3</c:v>
                </c:pt>
              </c:numCache>
            </c:numRef>
          </c:yVal>
          <c:smooth val="1"/>
        </c:ser>
        <c:ser>
          <c:idx val="1"/>
          <c:order val="1"/>
          <c:tx>
            <c:strRef>
              <c:f>Sheet1!$C$1</c:f>
              <c:strCache>
                <c:ptCount val="1"/>
                <c:pt idx="0">
                  <c:v>Column1</c:v>
                </c:pt>
              </c:strCache>
            </c:strRef>
          </c:tx>
          <c:spPr>
            <a:ln>
              <a:solidFill>
                <a:schemeClr val="accent2"/>
              </a:solidFill>
            </a:ln>
          </c:spPr>
          <c:marker>
            <c:symbol val="circle"/>
            <c:size val="10"/>
            <c:spPr>
              <a:solidFill>
                <a:schemeClr val="accent2"/>
              </a:solidFill>
              <a:ln>
                <a:solidFill>
                  <a:schemeClr val="accent2"/>
                </a:solidFill>
              </a:ln>
            </c:spPr>
          </c:marker>
          <c:xVal>
            <c:numRef>
              <c:f>Sheet1!$A$2:$A$5</c:f>
              <c:numCache>
                <c:formatCode>General</c:formatCode>
                <c:ptCount val="4"/>
                <c:pt idx="0">
                  <c:v>0</c:v>
                </c:pt>
                <c:pt idx="1">
                  <c:v>1</c:v>
                </c:pt>
                <c:pt idx="2">
                  <c:v>2</c:v>
                </c:pt>
                <c:pt idx="3">
                  <c:v>2.6</c:v>
                </c:pt>
              </c:numCache>
            </c:numRef>
          </c:xVal>
          <c:yVal>
            <c:numRef>
              <c:f>Sheet1!$C$2:$C$5</c:f>
              <c:numCache>
                <c:formatCode>General</c:formatCode>
                <c:ptCount val="4"/>
                <c:pt idx="0">
                  <c:v>0</c:v>
                </c:pt>
                <c:pt idx="1">
                  <c:v>2</c:v>
                </c:pt>
                <c:pt idx="2">
                  <c:v>2</c:v>
                </c:pt>
                <c:pt idx="3">
                  <c:v>1</c:v>
                </c:pt>
              </c:numCache>
            </c:numRef>
          </c:yVal>
          <c:smooth val="1"/>
        </c:ser>
        <c:ser>
          <c:idx val="2"/>
          <c:order val="2"/>
          <c:tx>
            <c:strRef>
              <c:f>Sheet1!$D$1</c:f>
              <c:strCache>
                <c:ptCount val="1"/>
                <c:pt idx="0">
                  <c:v>Column2</c:v>
                </c:pt>
              </c:strCache>
            </c:strRef>
          </c:tx>
          <c:spPr>
            <a:ln>
              <a:solidFill>
                <a:schemeClr val="accent3"/>
              </a:solidFill>
            </a:ln>
          </c:spPr>
          <c:marker>
            <c:symbol val="circle"/>
            <c:size val="10"/>
            <c:spPr>
              <a:solidFill>
                <a:schemeClr val="accent3"/>
              </a:solidFill>
              <a:ln>
                <a:solidFill>
                  <a:schemeClr val="accent3"/>
                </a:solidFill>
              </a:ln>
            </c:spPr>
          </c:marker>
          <c:xVal>
            <c:numRef>
              <c:f>Sheet1!$A$2:$A$5</c:f>
              <c:numCache>
                <c:formatCode>General</c:formatCode>
                <c:ptCount val="4"/>
                <c:pt idx="0">
                  <c:v>0</c:v>
                </c:pt>
                <c:pt idx="1">
                  <c:v>1</c:v>
                </c:pt>
                <c:pt idx="2">
                  <c:v>2</c:v>
                </c:pt>
                <c:pt idx="3">
                  <c:v>2.6</c:v>
                </c:pt>
              </c:numCache>
            </c:numRef>
          </c:xVal>
          <c:yVal>
            <c:numRef>
              <c:f>Sheet1!$D$2:$D$5</c:f>
              <c:numCache>
                <c:formatCode>General</c:formatCode>
                <c:ptCount val="4"/>
                <c:pt idx="0">
                  <c:v>0</c:v>
                </c:pt>
                <c:pt idx="1">
                  <c:v>3</c:v>
                </c:pt>
                <c:pt idx="2">
                  <c:v>3.1</c:v>
                </c:pt>
                <c:pt idx="3">
                  <c:v>3.5</c:v>
                </c:pt>
              </c:numCache>
            </c:numRef>
          </c:yVal>
          <c:smooth val="1"/>
        </c:ser>
        <c:ser>
          <c:idx val="3"/>
          <c:order val="3"/>
          <c:tx>
            <c:strRef>
              <c:f>Sheet1!$E$1</c:f>
              <c:strCache>
                <c:ptCount val="1"/>
                <c:pt idx="0">
                  <c:v>Column3</c:v>
                </c:pt>
              </c:strCache>
            </c:strRef>
          </c:tx>
          <c:xVal>
            <c:numRef>
              <c:f>Sheet1!$A$2:$A$5</c:f>
              <c:numCache>
                <c:formatCode>General</c:formatCode>
                <c:ptCount val="4"/>
                <c:pt idx="0">
                  <c:v>0</c:v>
                </c:pt>
                <c:pt idx="1">
                  <c:v>1</c:v>
                </c:pt>
                <c:pt idx="2">
                  <c:v>2</c:v>
                </c:pt>
                <c:pt idx="3">
                  <c:v>2.6</c:v>
                </c:pt>
              </c:numCache>
            </c:numRef>
          </c:xVal>
          <c:yVal>
            <c:numRef>
              <c:f>Sheet1!$E$2:$E$5</c:f>
              <c:numCache>
                <c:formatCode>General</c:formatCode>
                <c:ptCount val="4"/>
              </c:numCache>
            </c:numRef>
          </c:yVal>
          <c:smooth val="1"/>
        </c:ser>
        <c:dLbls>
          <c:showLegendKey val="0"/>
          <c:showVal val="0"/>
          <c:showCatName val="0"/>
          <c:showSerName val="0"/>
          <c:showPercent val="0"/>
          <c:showBubbleSize val="0"/>
        </c:dLbls>
        <c:axId val="179000832"/>
        <c:axId val="179002368"/>
      </c:scatterChart>
      <c:valAx>
        <c:axId val="179000832"/>
        <c:scaling>
          <c:orientation val="minMax"/>
        </c:scaling>
        <c:delete val="0"/>
        <c:axPos val="b"/>
        <c:numFmt formatCode="General" sourceLinked="1"/>
        <c:majorTickMark val="out"/>
        <c:minorTickMark val="none"/>
        <c:tickLblPos val="nextTo"/>
        <c:spPr>
          <a:ln>
            <a:solidFill>
              <a:schemeClr val="bg1">
                <a:lumMod val="75000"/>
              </a:schemeClr>
            </a:solidFill>
          </a:ln>
        </c:spPr>
        <c:txPr>
          <a:bodyPr/>
          <a:lstStyle/>
          <a:p>
            <a:pPr>
              <a:defRPr sz="1000"/>
            </a:pPr>
            <a:endParaRPr lang="zh-CN"/>
          </a:p>
        </c:txPr>
        <c:crossAx val="179002368"/>
        <c:crosses val="autoZero"/>
        <c:crossBetween val="midCat"/>
      </c:valAx>
      <c:valAx>
        <c:axId val="179002368"/>
        <c:scaling>
          <c:orientation val="minMax"/>
        </c:scaling>
        <c:delete val="0"/>
        <c:axPos val="l"/>
        <c:majorGridlines>
          <c:spPr>
            <a:ln>
              <a:solidFill>
                <a:schemeClr val="bg1">
                  <a:lumMod val="75000"/>
                </a:schemeClr>
              </a:solidFill>
              <a:prstDash val="sysDash"/>
            </a:ln>
          </c:spPr>
        </c:majorGridlines>
        <c:numFmt formatCode="General" sourceLinked="1"/>
        <c:majorTickMark val="out"/>
        <c:minorTickMark val="none"/>
        <c:tickLblPos val="nextTo"/>
        <c:spPr>
          <a:ln>
            <a:solidFill>
              <a:schemeClr val="bg1">
                <a:lumMod val="75000"/>
              </a:schemeClr>
            </a:solidFill>
          </a:ln>
        </c:spPr>
        <c:txPr>
          <a:bodyPr/>
          <a:lstStyle/>
          <a:p>
            <a:pPr>
              <a:defRPr sz="1000"/>
            </a:pPr>
            <a:endParaRPr lang="zh-CN"/>
          </a:p>
        </c:txPr>
        <c:crossAx val="179000832"/>
        <c:crosses val="autoZero"/>
        <c:crossBetween val="midCat"/>
      </c:valAx>
    </c:plotArea>
    <c:plotVisOnly val="1"/>
    <c:dispBlanksAs val="gap"/>
    <c:showDLblsOverMax val="0"/>
  </c:chart>
  <c:txPr>
    <a:bodyPr/>
    <a:lstStyle/>
    <a:p>
      <a:pPr>
        <a:defRPr sz="1800"/>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2018/5/4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2018/5/4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2018/5/4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2018/5/4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 name="Group 95"/>
          <p:cNvGrpSpPr/>
          <p:nvPr/>
        </p:nvGrpSpPr>
        <p:grpSpPr>
          <a:xfrm>
            <a:off x="4765777" y="2068243"/>
            <a:ext cx="1057635" cy="3000130"/>
            <a:chOff x="4839326" y="1246789"/>
            <a:chExt cx="1057635" cy="3000130"/>
          </a:xfrm>
          <a:solidFill>
            <a:srgbClr val="FFFFFF">
              <a:lumMod val="75000"/>
            </a:srgbClr>
          </a:solidFill>
        </p:grpSpPr>
        <p:sp>
          <p:nvSpPr>
            <p:cNvPr id="130" name="Freeform 25"/>
            <p:cNvSpPr>
              <a:spLocks/>
            </p:cNvSpPr>
            <p:nvPr/>
          </p:nvSpPr>
          <p:spPr bwMode="auto">
            <a:xfrm>
              <a:off x="5364642" y="1246789"/>
              <a:ext cx="532319" cy="3000130"/>
            </a:xfrm>
            <a:custGeom>
              <a:avLst/>
              <a:gdLst/>
              <a:ahLst/>
              <a:cxnLst>
                <a:cxn ang="0">
                  <a:pos x="0" y="0"/>
                </a:cxn>
                <a:cxn ang="0">
                  <a:pos x="0" y="341"/>
                </a:cxn>
                <a:cxn ang="0">
                  <a:pos x="12" y="395"/>
                </a:cxn>
                <a:cxn ang="0">
                  <a:pos x="33" y="470"/>
                </a:cxn>
                <a:cxn ang="0">
                  <a:pos x="41" y="505"/>
                </a:cxn>
                <a:cxn ang="0">
                  <a:pos x="55" y="577"/>
                </a:cxn>
                <a:cxn ang="0">
                  <a:pos x="54" y="619"/>
                </a:cxn>
                <a:cxn ang="0">
                  <a:pos x="67" y="628"/>
                </a:cxn>
                <a:cxn ang="0">
                  <a:pos x="90" y="621"/>
                </a:cxn>
                <a:cxn ang="0">
                  <a:pos x="76" y="604"/>
                </a:cxn>
                <a:cxn ang="0">
                  <a:pos x="79" y="548"/>
                </a:cxn>
                <a:cxn ang="0">
                  <a:pos x="66" y="469"/>
                </a:cxn>
                <a:cxn ang="0">
                  <a:pos x="63" y="441"/>
                </a:cxn>
                <a:cxn ang="0">
                  <a:pos x="62" y="405"/>
                </a:cxn>
                <a:cxn ang="0">
                  <a:pos x="61" y="315"/>
                </a:cxn>
                <a:cxn ang="0">
                  <a:pos x="48" y="226"/>
                </a:cxn>
                <a:cxn ang="0">
                  <a:pos x="60" y="191"/>
                </a:cxn>
                <a:cxn ang="0">
                  <a:pos x="67" y="222"/>
                </a:cxn>
                <a:cxn ang="0">
                  <a:pos x="85" y="293"/>
                </a:cxn>
                <a:cxn ang="0">
                  <a:pos x="87" y="325"/>
                </a:cxn>
                <a:cxn ang="0">
                  <a:pos x="85" y="342"/>
                </a:cxn>
                <a:cxn ang="0">
                  <a:pos x="86" y="350"/>
                </a:cxn>
                <a:cxn ang="0">
                  <a:pos x="82" y="351"/>
                </a:cxn>
                <a:cxn ang="0">
                  <a:pos x="87" y="364"/>
                </a:cxn>
                <a:cxn ang="0">
                  <a:pos x="104" y="358"/>
                </a:cxn>
                <a:cxn ang="0">
                  <a:pos x="111" y="344"/>
                </a:cxn>
                <a:cxn ang="0">
                  <a:pos x="107" y="323"/>
                </a:cxn>
                <a:cxn ang="0">
                  <a:pos x="105" y="280"/>
                </a:cxn>
                <a:cxn ang="0">
                  <a:pos x="95" y="220"/>
                </a:cxn>
                <a:cxn ang="0">
                  <a:pos x="85" y="162"/>
                </a:cxn>
                <a:cxn ang="0">
                  <a:pos x="60" y="106"/>
                </a:cxn>
                <a:cxn ang="0">
                  <a:pos x="21" y="74"/>
                </a:cxn>
                <a:cxn ang="0">
                  <a:pos x="23" y="64"/>
                </a:cxn>
                <a:cxn ang="0">
                  <a:pos x="26" y="63"/>
                </a:cxn>
                <a:cxn ang="0">
                  <a:pos x="30" y="54"/>
                </a:cxn>
                <a:cxn ang="0">
                  <a:pos x="29" y="39"/>
                </a:cxn>
                <a:cxn ang="0">
                  <a:pos x="25" y="10"/>
                </a:cxn>
                <a:cxn ang="0">
                  <a:pos x="0" y="0"/>
                </a:cxn>
              </a:cxnLst>
              <a:rect l="0" t="0" r="r" b="b"/>
              <a:pathLst>
                <a:path w="112" h="629">
                  <a:moveTo>
                    <a:pt x="0" y="0"/>
                  </a:moveTo>
                  <a:cubicBezTo>
                    <a:pt x="0" y="341"/>
                    <a:pt x="0" y="341"/>
                    <a:pt x="0" y="341"/>
                  </a:cubicBezTo>
                  <a:cubicBezTo>
                    <a:pt x="0" y="341"/>
                    <a:pt x="3" y="374"/>
                    <a:pt x="12" y="395"/>
                  </a:cubicBezTo>
                  <a:cubicBezTo>
                    <a:pt x="20" y="416"/>
                    <a:pt x="25" y="459"/>
                    <a:pt x="33" y="470"/>
                  </a:cubicBezTo>
                  <a:cubicBezTo>
                    <a:pt x="42" y="481"/>
                    <a:pt x="40" y="490"/>
                    <a:pt x="41" y="505"/>
                  </a:cubicBezTo>
                  <a:cubicBezTo>
                    <a:pt x="42" y="520"/>
                    <a:pt x="55" y="557"/>
                    <a:pt x="55" y="577"/>
                  </a:cubicBezTo>
                  <a:cubicBezTo>
                    <a:pt x="56" y="597"/>
                    <a:pt x="53" y="612"/>
                    <a:pt x="54" y="619"/>
                  </a:cubicBezTo>
                  <a:cubicBezTo>
                    <a:pt x="54" y="627"/>
                    <a:pt x="55" y="629"/>
                    <a:pt x="67" y="628"/>
                  </a:cubicBezTo>
                  <a:cubicBezTo>
                    <a:pt x="78" y="626"/>
                    <a:pt x="92" y="627"/>
                    <a:pt x="90" y="621"/>
                  </a:cubicBezTo>
                  <a:cubicBezTo>
                    <a:pt x="88" y="616"/>
                    <a:pt x="76" y="617"/>
                    <a:pt x="76" y="604"/>
                  </a:cubicBezTo>
                  <a:cubicBezTo>
                    <a:pt x="75" y="591"/>
                    <a:pt x="75" y="585"/>
                    <a:pt x="79" y="548"/>
                  </a:cubicBezTo>
                  <a:cubicBezTo>
                    <a:pt x="82" y="511"/>
                    <a:pt x="78" y="483"/>
                    <a:pt x="66" y="469"/>
                  </a:cubicBezTo>
                  <a:cubicBezTo>
                    <a:pt x="66" y="469"/>
                    <a:pt x="68" y="453"/>
                    <a:pt x="63" y="441"/>
                  </a:cubicBezTo>
                  <a:cubicBezTo>
                    <a:pt x="58" y="429"/>
                    <a:pt x="61" y="424"/>
                    <a:pt x="62" y="405"/>
                  </a:cubicBezTo>
                  <a:cubicBezTo>
                    <a:pt x="62" y="387"/>
                    <a:pt x="67" y="352"/>
                    <a:pt x="61" y="315"/>
                  </a:cubicBezTo>
                  <a:cubicBezTo>
                    <a:pt x="56" y="277"/>
                    <a:pt x="43" y="243"/>
                    <a:pt x="48" y="226"/>
                  </a:cubicBezTo>
                  <a:cubicBezTo>
                    <a:pt x="54" y="209"/>
                    <a:pt x="60" y="191"/>
                    <a:pt x="60" y="191"/>
                  </a:cubicBezTo>
                  <a:cubicBezTo>
                    <a:pt x="60" y="191"/>
                    <a:pt x="67" y="212"/>
                    <a:pt x="67" y="222"/>
                  </a:cubicBezTo>
                  <a:cubicBezTo>
                    <a:pt x="67" y="232"/>
                    <a:pt x="78" y="278"/>
                    <a:pt x="85" y="293"/>
                  </a:cubicBezTo>
                  <a:cubicBezTo>
                    <a:pt x="92" y="308"/>
                    <a:pt x="89" y="320"/>
                    <a:pt x="87" y="325"/>
                  </a:cubicBezTo>
                  <a:cubicBezTo>
                    <a:pt x="85" y="330"/>
                    <a:pt x="83" y="337"/>
                    <a:pt x="85" y="342"/>
                  </a:cubicBezTo>
                  <a:cubicBezTo>
                    <a:pt x="86" y="347"/>
                    <a:pt x="86" y="350"/>
                    <a:pt x="86" y="350"/>
                  </a:cubicBezTo>
                  <a:cubicBezTo>
                    <a:pt x="86" y="350"/>
                    <a:pt x="84" y="348"/>
                    <a:pt x="82" y="351"/>
                  </a:cubicBezTo>
                  <a:cubicBezTo>
                    <a:pt x="81" y="353"/>
                    <a:pt x="82" y="360"/>
                    <a:pt x="87" y="364"/>
                  </a:cubicBezTo>
                  <a:cubicBezTo>
                    <a:pt x="93" y="368"/>
                    <a:pt x="98" y="365"/>
                    <a:pt x="104" y="358"/>
                  </a:cubicBezTo>
                  <a:cubicBezTo>
                    <a:pt x="109" y="352"/>
                    <a:pt x="112" y="351"/>
                    <a:pt x="111" y="344"/>
                  </a:cubicBezTo>
                  <a:cubicBezTo>
                    <a:pt x="110" y="337"/>
                    <a:pt x="108" y="329"/>
                    <a:pt x="107" y="323"/>
                  </a:cubicBezTo>
                  <a:cubicBezTo>
                    <a:pt x="107" y="317"/>
                    <a:pt x="106" y="297"/>
                    <a:pt x="105" y="280"/>
                  </a:cubicBezTo>
                  <a:cubicBezTo>
                    <a:pt x="104" y="263"/>
                    <a:pt x="101" y="238"/>
                    <a:pt x="95" y="220"/>
                  </a:cubicBezTo>
                  <a:cubicBezTo>
                    <a:pt x="88" y="201"/>
                    <a:pt x="83" y="176"/>
                    <a:pt x="85" y="162"/>
                  </a:cubicBezTo>
                  <a:cubicBezTo>
                    <a:pt x="86" y="148"/>
                    <a:pt x="87" y="112"/>
                    <a:pt x="60" y="106"/>
                  </a:cubicBezTo>
                  <a:cubicBezTo>
                    <a:pt x="34" y="100"/>
                    <a:pt x="21" y="91"/>
                    <a:pt x="21" y="74"/>
                  </a:cubicBezTo>
                  <a:cubicBezTo>
                    <a:pt x="21" y="74"/>
                    <a:pt x="21" y="68"/>
                    <a:pt x="23" y="64"/>
                  </a:cubicBezTo>
                  <a:cubicBezTo>
                    <a:pt x="23" y="64"/>
                    <a:pt x="24" y="65"/>
                    <a:pt x="26" y="63"/>
                  </a:cubicBezTo>
                  <a:cubicBezTo>
                    <a:pt x="27" y="62"/>
                    <a:pt x="27" y="57"/>
                    <a:pt x="30" y="54"/>
                  </a:cubicBezTo>
                  <a:cubicBezTo>
                    <a:pt x="33" y="50"/>
                    <a:pt x="35" y="41"/>
                    <a:pt x="29" y="39"/>
                  </a:cubicBezTo>
                  <a:cubicBezTo>
                    <a:pt x="29" y="39"/>
                    <a:pt x="32" y="19"/>
                    <a:pt x="25" y="10"/>
                  </a:cubicBezTo>
                  <a:cubicBezTo>
                    <a:pt x="18" y="1"/>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31" name="Freeform 26"/>
            <p:cNvSpPr>
              <a:spLocks/>
            </p:cNvSpPr>
            <p:nvPr/>
          </p:nvSpPr>
          <p:spPr bwMode="auto">
            <a:xfrm>
              <a:off x="4839326" y="1246789"/>
              <a:ext cx="534654" cy="3000130"/>
            </a:xfrm>
            <a:custGeom>
              <a:avLst/>
              <a:gdLst/>
              <a:ahLst/>
              <a:cxnLst>
                <a:cxn ang="0">
                  <a:pos x="112" y="0"/>
                </a:cxn>
                <a:cxn ang="0">
                  <a:pos x="112" y="341"/>
                </a:cxn>
                <a:cxn ang="0">
                  <a:pos x="100" y="395"/>
                </a:cxn>
                <a:cxn ang="0">
                  <a:pos x="78" y="470"/>
                </a:cxn>
                <a:cxn ang="0">
                  <a:pos x="71" y="505"/>
                </a:cxn>
                <a:cxn ang="0">
                  <a:pos x="56" y="577"/>
                </a:cxn>
                <a:cxn ang="0">
                  <a:pos x="58" y="619"/>
                </a:cxn>
                <a:cxn ang="0">
                  <a:pos x="45" y="628"/>
                </a:cxn>
                <a:cxn ang="0">
                  <a:pos x="22" y="621"/>
                </a:cxn>
                <a:cxn ang="0">
                  <a:pos x="36" y="604"/>
                </a:cxn>
                <a:cxn ang="0">
                  <a:pos x="33" y="548"/>
                </a:cxn>
                <a:cxn ang="0">
                  <a:pos x="45" y="469"/>
                </a:cxn>
                <a:cxn ang="0">
                  <a:pos x="49" y="441"/>
                </a:cxn>
                <a:cxn ang="0">
                  <a:pos x="50" y="405"/>
                </a:cxn>
                <a:cxn ang="0">
                  <a:pos x="50" y="315"/>
                </a:cxn>
                <a:cxn ang="0">
                  <a:pos x="63" y="226"/>
                </a:cxn>
                <a:cxn ang="0">
                  <a:pos x="52" y="191"/>
                </a:cxn>
                <a:cxn ang="0">
                  <a:pos x="45" y="222"/>
                </a:cxn>
                <a:cxn ang="0">
                  <a:pos x="27" y="293"/>
                </a:cxn>
                <a:cxn ang="0">
                  <a:pos x="24" y="325"/>
                </a:cxn>
                <a:cxn ang="0">
                  <a:pos x="27" y="342"/>
                </a:cxn>
                <a:cxn ang="0">
                  <a:pos x="26" y="350"/>
                </a:cxn>
                <a:cxn ang="0">
                  <a:pos x="29" y="351"/>
                </a:cxn>
                <a:cxn ang="0">
                  <a:pos x="24" y="364"/>
                </a:cxn>
                <a:cxn ang="0">
                  <a:pos x="8" y="358"/>
                </a:cxn>
                <a:cxn ang="0">
                  <a:pos x="1" y="344"/>
                </a:cxn>
                <a:cxn ang="0">
                  <a:pos x="4" y="323"/>
                </a:cxn>
                <a:cxn ang="0">
                  <a:pos x="7" y="280"/>
                </a:cxn>
                <a:cxn ang="0">
                  <a:pos x="17" y="220"/>
                </a:cxn>
                <a:cxn ang="0">
                  <a:pos x="27" y="162"/>
                </a:cxn>
                <a:cxn ang="0">
                  <a:pos x="51" y="106"/>
                </a:cxn>
                <a:cxn ang="0">
                  <a:pos x="91" y="74"/>
                </a:cxn>
                <a:cxn ang="0">
                  <a:pos x="89" y="64"/>
                </a:cxn>
                <a:cxn ang="0">
                  <a:pos x="86" y="63"/>
                </a:cxn>
                <a:cxn ang="0">
                  <a:pos x="81" y="54"/>
                </a:cxn>
                <a:cxn ang="0">
                  <a:pos x="83" y="39"/>
                </a:cxn>
                <a:cxn ang="0">
                  <a:pos x="87" y="10"/>
                </a:cxn>
                <a:cxn ang="0">
                  <a:pos x="112" y="0"/>
                </a:cxn>
              </a:cxnLst>
              <a:rect l="0" t="0" r="r" b="b"/>
              <a:pathLst>
                <a:path w="112" h="629">
                  <a:moveTo>
                    <a:pt x="112" y="0"/>
                  </a:moveTo>
                  <a:cubicBezTo>
                    <a:pt x="112" y="341"/>
                    <a:pt x="112" y="341"/>
                    <a:pt x="112" y="341"/>
                  </a:cubicBezTo>
                  <a:cubicBezTo>
                    <a:pt x="112" y="341"/>
                    <a:pt x="109" y="374"/>
                    <a:pt x="100" y="395"/>
                  </a:cubicBezTo>
                  <a:cubicBezTo>
                    <a:pt x="91" y="416"/>
                    <a:pt x="87" y="459"/>
                    <a:pt x="78" y="470"/>
                  </a:cubicBezTo>
                  <a:cubicBezTo>
                    <a:pt x="70" y="481"/>
                    <a:pt x="72" y="490"/>
                    <a:pt x="71" y="505"/>
                  </a:cubicBezTo>
                  <a:cubicBezTo>
                    <a:pt x="70" y="520"/>
                    <a:pt x="57" y="557"/>
                    <a:pt x="56" y="577"/>
                  </a:cubicBezTo>
                  <a:cubicBezTo>
                    <a:pt x="56" y="597"/>
                    <a:pt x="58" y="612"/>
                    <a:pt x="58" y="619"/>
                  </a:cubicBezTo>
                  <a:cubicBezTo>
                    <a:pt x="58" y="627"/>
                    <a:pt x="56" y="629"/>
                    <a:pt x="45" y="628"/>
                  </a:cubicBezTo>
                  <a:cubicBezTo>
                    <a:pt x="33" y="626"/>
                    <a:pt x="19" y="627"/>
                    <a:pt x="22" y="621"/>
                  </a:cubicBezTo>
                  <a:cubicBezTo>
                    <a:pt x="24" y="616"/>
                    <a:pt x="35" y="617"/>
                    <a:pt x="36" y="604"/>
                  </a:cubicBezTo>
                  <a:cubicBezTo>
                    <a:pt x="37" y="591"/>
                    <a:pt x="36" y="585"/>
                    <a:pt x="33" y="548"/>
                  </a:cubicBezTo>
                  <a:cubicBezTo>
                    <a:pt x="30" y="511"/>
                    <a:pt x="34" y="483"/>
                    <a:pt x="45" y="469"/>
                  </a:cubicBezTo>
                  <a:cubicBezTo>
                    <a:pt x="45" y="469"/>
                    <a:pt x="44" y="453"/>
                    <a:pt x="49" y="441"/>
                  </a:cubicBezTo>
                  <a:cubicBezTo>
                    <a:pt x="54" y="429"/>
                    <a:pt x="51" y="424"/>
                    <a:pt x="50" y="405"/>
                  </a:cubicBezTo>
                  <a:cubicBezTo>
                    <a:pt x="49" y="387"/>
                    <a:pt x="45" y="352"/>
                    <a:pt x="50" y="315"/>
                  </a:cubicBezTo>
                  <a:cubicBezTo>
                    <a:pt x="56" y="277"/>
                    <a:pt x="69" y="243"/>
                    <a:pt x="63" y="226"/>
                  </a:cubicBezTo>
                  <a:cubicBezTo>
                    <a:pt x="58" y="209"/>
                    <a:pt x="52" y="191"/>
                    <a:pt x="52" y="191"/>
                  </a:cubicBezTo>
                  <a:cubicBezTo>
                    <a:pt x="52" y="191"/>
                    <a:pt x="44" y="212"/>
                    <a:pt x="45" y="222"/>
                  </a:cubicBezTo>
                  <a:cubicBezTo>
                    <a:pt x="45" y="232"/>
                    <a:pt x="34" y="278"/>
                    <a:pt x="27" y="293"/>
                  </a:cubicBezTo>
                  <a:cubicBezTo>
                    <a:pt x="19" y="308"/>
                    <a:pt x="22" y="320"/>
                    <a:pt x="24" y="325"/>
                  </a:cubicBezTo>
                  <a:cubicBezTo>
                    <a:pt x="27" y="330"/>
                    <a:pt x="28" y="337"/>
                    <a:pt x="27" y="342"/>
                  </a:cubicBezTo>
                  <a:cubicBezTo>
                    <a:pt x="25" y="347"/>
                    <a:pt x="26" y="350"/>
                    <a:pt x="26" y="350"/>
                  </a:cubicBezTo>
                  <a:cubicBezTo>
                    <a:pt x="26" y="350"/>
                    <a:pt x="28" y="348"/>
                    <a:pt x="29" y="351"/>
                  </a:cubicBezTo>
                  <a:cubicBezTo>
                    <a:pt x="31" y="353"/>
                    <a:pt x="30" y="360"/>
                    <a:pt x="24" y="364"/>
                  </a:cubicBezTo>
                  <a:cubicBezTo>
                    <a:pt x="19" y="368"/>
                    <a:pt x="14" y="365"/>
                    <a:pt x="8" y="358"/>
                  </a:cubicBezTo>
                  <a:cubicBezTo>
                    <a:pt x="3" y="352"/>
                    <a:pt x="0" y="351"/>
                    <a:pt x="1" y="344"/>
                  </a:cubicBezTo>
                  <a:cubicBezTo>
                    <a:pt x="2" y="337"/>
                    <a:pt x="4" y="329"/>
                    <a:pt x="4" y="323"/>
                  </a:cubicBezTo>
                  <a:cubicBezTo>
                    <a:pt x="5" y="317"/>
                    <a:pt x="5" y="297"/>
                    <a:pt x="7" y="280"/>
                  </a:cubicBezTo>
                  <a:cubicBezTo>
                    <a:pt x="8" y="263"/>
                    <a:pt x="11" y="238"/>
                    <a:pt x="17" y="220"/>
                  </a:cubicBezTo>
                  <a:cubicBezTo>
                    <a:pt x="23" y="201"/>
                    <a:pt x="29" y="176"/>
                    <a:pt x="27" y="162"/>
                  </a:cubicBezTo>
                  <a:cubicBezTo>
                    <a:pt x="25" y="148"/>
                    <a:pt x="25" y="112"/>
                    <a:pt x="51" y="106"/>
                  </a:cubicBezTo>
                  <a:cubicBezTo>
                    <a:pt x="78" y="100"/>
                    <a:pt x="91" y="91"/>
                    <a:pt x="91" y="74"/>
                  </a:cubicBezTo>
                  <a:cubicBezTo>
                    <a:pt x="91" y="74"/>
                    <a:pt x="91" y="68"/>
                    <a:pt x="89" y="64"/>
                  </a:cubicBezTo>
                  <a:cubicBezTo>
                    <a:pt x="89" y="64"/>
                    <a:pt x="87" y="65"/>
                    <a:pt x="86" y="63"/>
                  </a:cubicBezTo>
                  <a:cubicBezTo>
                    <a:pt x="84" y="62"/>
                    <a:pt x="84" y="57"/>
                    <a:pt x="81" y="54"/>
                  </a:cubicBezTo>
                  <a:cubicBezTo>
                    <a:pt x="78" y="50"/>
                    <a:pt x="76" y="41"/>
                    <a:pt x="83" y="39"/>
                  </a:cubicBezTo>
                  <a:cubicBezTo>
                    <a:pt x="83" y="39"/>
                    <a:pt x="80" y="19"/>
                    <a:pt x="87" y="10"/>
                  </a:cubicBezTo>
                  <a:cubicBezTo>
                    <a:pt x="94" y="1"/>
                    <a:pt x="112" y="0"/>
                    <a:pt x="11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132" name="Group 94"/>
          <p:cNvGrpSpPr/>
          <p:nvPr/>
        </p:nvGrpSpPr>
        <p:grpSpPr>
          <a:xfrm>
            <a:off x="3173490" y="2068243"/>
            <a:ext cx="1188379" cy="2995461"/>
            <a:chOff x="3247039" y="1246789"/>
            <a:chExt cx="1188379" cy="2995461"/>
          </a:xfrm>
          <a:solidFill>
            <a:srgbClr val="FFFFFF">
              <a:lumMod val="75000"/>
            </a:srgbClr>
          </a:solidFill>
        </p:grpSpPr>
        <p:sp>
          <p:nvSpPr>
            <p:cNvPr id="133" name="Freeform 27"/>
            <p:cNvSpPr>
              <a:spLocks/>
            </p:cNvSpPr>
            <p:nvPr/>
          </p:nvSpPr>
          <p:spPr bwMode="auto">
            <a:xfrm>
              <a:off x="3247039" y="1246789"/>
              <a:ext cx="593022" cy="2995461"/>
            </a:xfrm>
            <a:custGeom>
              <a:avLst/>
              <a:gdLst/>
              <a:ahLst/>
              <a:cxnLst>
                <a:cxn ang="0">
                  <a:pos x="97" y="37"/>
                </a:cxn>
                <a:cxn ang="0">
                  <a:pos x="96" y="54"/>
                </a:cxn>
                <a:cxn ang="0">
                  <a:pos x="99" y="59"/>
                </a:cxn>
                <a:cxn ang="0">
                  <a:pos x="108" y="78"/>
                </a:cxn>
                <a:cxn ang="0">
                  <a:pos x="60" y="118"/>
                </a:cxn>
                <a:cxn ang="0">
                  <a:pos x="47" y="180"/>
                </a:cxn>
                <a:cxn ang="0">
                  <a:pos x="33" y="254"/>
                </a:cxn>
                <a:cxn ang="0">
                  <a:pos x="24" y="301"/>
                </a:cxn>
                <a:cxn ang="0">
                  <a:pos x="11" y="311"/>
                </a:cxn>
                <a:cxn ang="0">
                  <a:pos x="5" y="323"/>
                </a:cxn>
                <a:cxn ang="0">
                  <a:pos x="13" y="321"/>
                </a:cxn>
                <a:cxn ang="0">
                  <a:pos x="2" y="346"/>
                </a:cxn>
                <a:cxn ang="0">
                  <a:pos x="4" y="351"/>
                </a:cxn>
                <a:cxn ang="0">
                  <a:pos x="15" y="332"/>
                </a:cxn>
                <a:cxn ang="0">
                  <a:pos x="11" y="355"/>
                </a:cxn>
                <a:cxn ang="0">
                  <a:pos x="22" y="333"/>
                </a:cxn>
                <a:cxn ang="0">
                  <a:pos x="20" y="354"/>
                </a:cxn>
                <a:cxn ang="0">
                  <a:pos x="28" y="333"/>
                </a:cxn>
                <a:cxn ang="0">
                  <a:pos x="28" y="349"/>
                </a:cxn>
                <a:cxn ang="0">
                  <a:pos x="35" y="333"/>
                </a:cxn>
                <a:cxn ang="0">
                  <a:pos x="40" y="306"/>
                </a:cxn>
                <a:cxn ang="0">
                  <a:pos x="65" y="228"/>
                </a:cxn>
                <a:cxn ang="0">
                  <a:pos x="76" y="169"/>
                </a:cxn>
                <a:cxn ang="0">
                  <a:pos x="80" y="254"/>
                </a:cxn>
                <a:cxn ang="0">
                  <a:pos x="68" y="341"/>
                </a:cxn>
                <a:cxn ang="0">
                  <a:pos x="76" y="462"/>
                </a:cxn>
                <a:cxn ang="0">
                  <a:pos x="86" y="575"/>
                </a:cxn>
                <a:cxn ang="0">
                  <a:pos x="81" y="619"/>
                </a:cxn>
                <a:cxn ang="0">
                  <a:pos x="85" y="628"/>
                </a:cxn>
                <a:cxn ang="0">
                  <a:pos x="106" y="628"/>
                </a:cxn>
                <a:cxn ang="0">
                  <a:pos x="109" y="607"/>
                </a:cxn>
                <a:cxn ang="0">
                  <a:pos x="106" y="558"/>
                </a:cxn>
                <a:cxn ang="0">
                  <a:pos x="110" y="479"/>
                </a:cxn>
                <a:cxn ang="0">
                  <a:pos x="115" y="418"/>
                </a:cxn>
                <a:cxn ang="0">
                  <a:pos x="125" y="326"/>
                </a:cxn>
                <a:cxn ang="0">
                  <a:pos x="125" y="0"/>
                </a:cxn>
                <a:cxn ang="0">
                  <a:pos x="97" y="37"/>
                </a:cxn>
              </a:cxnLst>
              <a:rect l="0" t="0" r="r" b="b"/>
              <a:pathLst>
                <a:path w="125" h="628">
                  <a:moveTo>
                    <a:pt x="97" y="37"/>
                  </a:moveTo>
                  <a:cubicBezTo>
                    <a:pt x="91" y="41"/>
                    <a:pt x="96" y="50"/>
                    <a:pt x="96" y="54"/>
                  </a:cubicBezTo>
                  <a:cubicBezTo>
                    <a:pt x="96" y="59"/>
                    <a:pt x="99" y="59"/>
                    <a:pt x="99" y="59"/>
                  </a:cubicBezTo>
                  <a:cubicBezTo>
                    <a:pt x="101" y="66"/>
                    <a:pt x="108" y="78"/>
                    <a:pt x="108" y="78"/>
                  </a:cubicBezTo>
                  <a:cubicBezTo>
                    <a:pt x="110" y="109"/>
                    <a:pt x="76" y="108"/>
                    <a:pt x="60" y="118"/>
                  </a:cubicBezTo>
                  <a:cubicBezTo>
                    <a:pt x="43" y="128"/>
                    <a:pt x="47" y="157"/>
                    <a:pt x="47" y="180"/>
                  </a:cubicBezTo>
                  <a:cubicBezTo>
                    <a:pt x="47" y="203"/>
                    <a:pt x="40" y="225"/>
                    <a:pt x="33" y="254"/>
                  </a:cubicBezTo>
                  <a:cubicBezTo>
                    <a:pt x="27" y="278"/>
                    <a:pt x="25" y="295"/>
                    <a:pt x="24" y="301"/>
                  </a:cubicBezTo>
                  <a:cubicBezTo>
                    <a:pt x="22" y="301"/>
                    <a:pt x="17" y="303"/>
                    <a:pt x="11" y="311"/>
                  </a:cubicBezTo>
                  <a:cubicBezTo>
                    <a:pt x="8" y="316"/>
                    <a:pt x="7" y="320"/>
                    <a:pt x="5" y="323"/>
                  </a:cubicBezTo>
                  <a:cubicBezTo>
                    <a:pt x="2" y="325"/>
                    <a:pt x="7" y="331"/>
                    <a:pt x="13" y="321"/>
                  </a:cubicBezTo>
                  <a:cubicBezTo>
                    <a:pt x="2" y="346"/>
                    <a:pt x="2" y="346"/>
                    <a:pt x="2" y="346"/>
                  </a:cubicBezTo>
                  <a:cubicBezTo>
                    <a:pt x="2" y="346"/>
                    <a:pt x="0" y="350"/>
                    <a:pt x="4" y="351"/>
                  </a:cubicBezTo>
                  <a:cubicBezTo>
                    <a:pt x="9" y="351"/>
                    <a:pt x="13" y="332"/>
                    <a:pt x="15" y="332"/>
                  </a:cubicBezTo>
                  <a:cubicBezTo>
                    <a:pt x="17" y="332"/>
                    <a:pt x="6" y="354"/>
                    <a:pt x="11" y="355"/>
                  </a:cubicBezTo>
                  <a:cubicBezTo>
                    <a:pt x="17" y="357"/>
                    <a:pt x="21" y="333"/>
                    <a:pt x="22" y="333"/>
                  </a:cubicBezTo>
                  <a:cubicBezTo>
                    <a:pt x="23" y="334"/>
                    <a:pt x="16" y="353"/>
                    <a:pt x="20" y="354"/>
                  </a:cubicBezTo>
                  <a:cubicBezTo>
                    <a:pt x="25" y="356"/>
                    <a:pt x="25" y="333"/>
                    <a:pt x="28" y="333"/>
                  </a:cubicBezTo>
                  <a:cubicBezTo>
                    <a:pt x="29" y="333"/>
                    <a:pt x="24" y="349"/>
                    <a:pt x="28" y="349"/>
                  </a:cubicBezTo>
                  <a:cubicBezTo>
                    <a:pt x="31" y="349"/>
                    <a:pt x="31" y="339"/>
                    <a:pt x="35" y="333"/>
                  </a:cubicBezTo>
                  <a:cubicBezTo>
                    <a:pt x="38" y="328"/>
                    <a:pt x="42" y="313"/>
                    <a:pt x="40" y="306"/>
                  </a:cubicBezTo>
                  <a:cubicBezTo>
                    <a:pt x="46" y="286"/>
                    <a:pt x="61" y="245"/>
                    <a:pt x="65" y="228"/>
                  </a:cubicBezTo>
                  <a:cubicBezTo>
                    <a:pt x="69" y="208"/>
                    <a:pt x="76" y="169"/>
                    <a:pt x="76" y="169"/>
                  </a:cubicBezTo>
                  <a:cubicBezTo>
                    <a:pt x="82" y="182"/>
                    <a:pt x="86" y="239"/>
                    <a:pt x="80" y="254"/>
                  </a:cubicBezTo>
                  <a:cubicBezTo>
                    <a:pt x="75" y="270"/>
                    <a:pt x="62" y="307"/>
                    <a:pt x="68" y="341"/>
                  </a:cubicBezTo>
                  <a:cubicBezTo>
                    <a:pt x="73" y="375"/>
                    <a:pt x="78" y="421"/>
                    <a:pt x="76" y="462"/>
                  </a:cubicBezTo>
                  <a:cubicBezTo>
                    <a:pt x="74" y="502"/>
                    <a:pt x="81" y="545"/>
                    <a:pt x="86" y="575"/>
                  </a:cubicBezTo>
                  <a:cubicBezTo>
                    <a:pt x="91" y="606"/>
                    <a:pt x="85" y="613"/>
                    <a:pt x="81" y="619"/>
                  </a:cubicBezTo>
                  <a:cubicBezTo>
                    <a:pt x="77" y="624"/>
                    <a:pt x="85" y="628"/>
                    <a:pt x="85" y="628"/>
                  </a:cubicBezTo>
                  <a:cubicBezTo>
                    <a:pt x="85" y="628"/>
                    <a:pt x="98" y="628"/>
                    <a:pt x="106" y="628"/>
                  </a:cubicBezTo>
                  <a:cubicBezTo>
                    <a:pt x="114" y="628"/>
                    <a:pt x="111" y="623"/>
                    <a:pt x="109" y="607"/>
                  </a:cubicBezTo>
                  <a:cubicBezTo>
                    <a:pt x="106" y="591"/>
                    <a:pt x="103" y="579"/>
                    <a:pt x="106" y="558"/>
                  </a:cubicBezTo>
                  <a:cubicBezTo>
                    <a:pt x="110" y="537"/>
                    <a:pt x="112" y="511"/>
                    <a:pt x="110" y="479"/>
                  </a:cubicBezTo>
                  <a:cubicBezTo>
                    <a:pt x="109" y="448"/>
                    <a:pt x="109" y="441"/>
                    <a:pt x="115" y="418"/>
                  </a:cubicBezTo>
                  <a:cubicBezTo>
                    <a:pt x="121" y="394"/>
                    <a:pt x="125" y="326"/>
                    <a:pt x="125" y="326"/>
                  </a:cubicBezTo>
                  <a:cubicBezTo>
                    <a:pt x="125" y="0"/>
                    <a:pt x="125" y="0"/>
                    <a:pt x="125" y="0"/>
                  </a:cubicBezTo>
                  <a:cubicBezTo>
                    <a:pt x="89" y="0"/>
                    <a:pt x="97" y="37"/>
                    <a:pt x="97" y="3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34" name="Freeform 28"/>
            <p:cNvSpPr>
              <a:spLocks/>
            </p:cNvSpPr>
            <p:nvPr/>
          </p:nvSpPr>
          <p:spPr bwMode="auto">
            <a:xfrm>
              <a:off x="3840061" y="1246789"/>
              <a:ext cx="595357" cy="2995461"/>
            </a:xfrm>
            <a:custGeom>
              <a:avLst/>
              <a:gdLst/>
              <a:ahLst/>
              <a:cxnLst>
                <a:cxn ang="0">
                  <a:pos x="28" y="37"/>
                </a:cxn>
                <a:cxn ang="0">
                  <a:pos x="29" y="54"/>
                </a:cxn>
                <a:cxn ang="0">
                  <a:pos x="26" y="59"/>
                </a:cxn>
                <a:cxn ang="0">
                  <a:pos x="18" y="78"/>
                </a:cxn>
                <a:cxn ang="0">
                  <a:pos x="66" y="118"/>
                </a:cxn>
                <a:cxn ang="0">
                  <a:pos x="78" y="180"/>
                </a:cxn>
                <a:cxn ang="0">
                  <a:pos x="92" y="254"/>
                </a:cxn>
                <a:cxn ang="0">
                  <a:pos x="101" y="301"/>
                </a:cxn>
                <a:cxn ang="0">
                  <a:pos x="114" y="311"/>
                </a:cxn>
                <a:cxn ang="0">
                  <a:pos x="121" y="323"/>
                </a:cxn>
                <a:cxn ang="0">
                  <a:pos x="112" y="321"/>
                </a:cxn>
                <a:cxn ang="0">
                  <a:pos x="123" y="346"/>
                </a:cxn>
                <a:cxn ang="0">
                  <a:pos x="122" y="351"/>
                </a:cxn>
                <a:cxn ang="0">
                  <a:pos x="110" y="332"/>
                </a:cxn>
                <a:cxn ang="0">
                  <a:pos x="114" y="355"/>
                </a:cxn>
                <a:cxn ang="0">
                  <a:pos x="104" y="333"/>
                </a:cxn>
                <a:cxn ang="0">
                  <a:pos x="105" y="354"/>
                </a:cxn>
                <a:cxn ang="0">
                  <a:pos x="97" y="333"/>
                </a:cxn>
                <a:cxn ang="0">
                  <a:pos x="97" y="349"/>
                </a:cxn>
                <a:cxn ang="0">
                  <a:pos x="90" y="333"/>
                </a:cxn>
                <a:cxn ang="0">
                  <a:pos x="85" y="306"/>
                </a:cxn>
                <a:cxn ang="0">
                  <a:pos x="60" y="228"/>
                </a:cxn>
                <a:cxn ang="0">
                  <a:pos x="50" y="169"/>
                </a:cxn>
                <a:cxn ang="0">
                  <a:pos x="45" y="254"/>
                </a:cxn>
                <a:cxn ang="0">
                  <a:pos x="58" y="341"/>
                </a:cxn>
                <a:cxn ang="0">
                  <a:pos x="50" y="462"/>
                </a:cxn>
                <a:cxn ang="0">
                  <a:pos x="39" y="575"/>
                </a:cxn>
                <a:cxn ang="0">
                  <a:pos x="44" y="619"/>
                </a:cxn>
                <a:cxn ang="0">
                  <a:pos x="40" y="628"/>
                </a:cxn>
                <a:cxn ang="0">
                  <a:pos x="19" y="628"/>
                </a:cxn>
                <a:cxn ang="0">
                  <a:pos x="17" y="607"/>
                </a:cxn>
                <a:cxn ang="0">
                  <a:pos x="19" y="558"/>
                </a:cxn>
                <a:cxn ang="0">
                  <a:pos x="15" y="479"/>
                </a:cxn>
                <a:cxn ang="0">
                  <a:pos x="10" y="418"/>
                </a:cxn>
                <a:cxn ang="0">
                  <a:pos x="0" y="326"/>
                </a:cxn>
                <a:cxn ang="0">
                  <a:pos x="0" y="0"/>
                </a:cxn>
                <a:cxn ang="0">
                  <a:pos x="28" y="37"/>
                </a:cxn>
              </a:cxnLst>
              <a:rect l="0" t="0" r="r" b="b"/>
              <a:pathLst>
                <a:path w="125" h="628">
                  <a:moveTo>
                    <a:pt x="28" y="37"/>
                  </a:moveTo>
                  <a:cubicBezTo>
                    <a:pt x="34" y="41"/>
                    <a:pt x="30" y="50"/>
                    <a:pt x="29" y="54"/>
                  </a:cubicBezTo>
                  <a:cubicBezTo>
                    <a:pt x="29" y="59"/>
                    <a:pt x="26" y="59"/>
                    <a:pt x="26" y="59"/>
                  </a:cubicBezTo>
                  <a:cubicBezTo>
                    <a:pt x="24" y="66"/>
                    <a:pt x="18" y="78"/>
                    <a:pt x="18" y="78"/>
                  </a:cubicBezTo>
                  <a:cubicBezTo>
                    <a:pt x="15" y="109"/>
                    <a:pt x="49" y="108"/>
                    <a:pt x="66" y="118"/>
                  </a:cubicBezTo>
                  <a:cubicBezTo>
                    <a:pt x="82" y="128"/>
                    <a:pt x="78" y="157"/>
                    <a:pt x="78" y="180"/>
                  </a:cubicBezTo>
                  <a:cubicBezTo>
                    <a:pt x="78" y="203"/>
                    <a:pt x="86" y="225"/>
                    <a:pt x="92" y="254"/>
                  </a:cubicBezTo>
                  <a:cubicBezTo>
                    <a:pt x="98" y="278"/>
                    <a:pt x="100" y="295"/>
                    <a:pt x="101" y="301"/>
                  </a:cubicBezTo>
                  <a:cubicBezTo>
                    <a:pt x="103" y="301"/>
                    <a:pt x="108" y="303"/>
                    <a:pt x="114" y="311"/>
                  </a:cubicBezTo>
                  <a:cubicBezTo>
                    <a:pt x="117" y="316"/>
                    <a:pt x="118" y="320"/>
                    <a:pt x="121" y="323"/>
                  </a:cubicBezTo>
                  <a:cubicBezTo>
                    <a:pt x="123" y="325"/>
                    <a:pt x="118" y="331"/>
                    <a:pt x="112" y="321"/>
                  </a:cubicBezTo>
                  <a:cubicBezTo>
                    <a:pt x="123" y="346"/>
                    <a:pt x="123" y="346"/>
                    <a:pt x="123" y="346"/>
                  </a:cubicBezTo>
                  <a:cubicBezTo>
                    <a:pt x="123" y="346"/>
                    <a:pt x="125" y="350"/>
                    <a:pt x="122" y="351"/>
                  </a:cubicBezTo>
                  <a:cubicBezTo>
                    <a:pt x="117" y="351"/>
                    <a:pt x="112" y="332"/>
                    <a:pt x="110" y="332"/>
                  </a:cubicBezTo>
                  <a:cubicBezTo>
                    <a:pt x="109" y="332"/>
                    <a:pt x="119" y="354"/>
                    <a:pt x="114" y="355"/>
                  </a:cubicBezTo>
                  <a:cubicBezTo>
                    <a:pt x="108" y="357"/>
                    <a:pt x="105" y="333"/>
                    <a:pt x="104" y="333"/>
                  </a:cubicBezTo>
                  <a:cubicBezTo>
                    <a:pt x="102" y="334"/>
                    <a:pt x="110" y="353"/>
                    <a:pt x="105" y="354"/>
                  </a:cubicBezTo>
                  <a:cubicBezTo>
                    <a:pt x="100" y="356"/>
                    <a:pt x="100" y="333"/>
                    <a:pt x="97" y="333"/>
                  </a:cubicBezTo>
                  <a:cubicBezTo>
                    <a:pt x="96" y="333"/>
                    <a:pt x="101" y="349"/>
                    <a:pt x="97" y="349"/>
                  </a:cubicBezTo>
                  <a:cubicBezTo>
                    <a:pt x="94" y="349"/>
                    <a:pt x="94" y="339"/>
                    <a:pt x="90" y="333"/>
                  </a:cubicBezTo>
                  <a:cubicBezTo>
                    <a:pt x="87" y="328"/>
                    <a:pt x="83" y="313"/>
                    <a:pt x="85" y="306"/>
                  </a:cubicBezTo>
                  <a:cubicBezTo>
                    <a:pt x="79" y="286"/>
                    <a:pt x="64" y="245"/>
                    <a:pt x="60" y="228"/>
                  </a:cubicBezTo>
                  <a:cubicBezTo>
                    <a:pt x="56" y="208"/>
                    <a:pt x="50" y="169"/>
                    <a:pt x="50" y="169"/>
                  </a:cubicBezTo>
                  <a:cubicBezTo>
                    <a:pt x="43" y="182"/>
                    <a:pt x="40" y="239"/>
                    <a:pt x="45" y="254"/>
                  </a:cubicBezTo>
                  <a:cubicBezTo>
                    <a:pt x="50" y="270"/>
                    <a:pt x="63" y="307"/>
                    <a:pt x="58" y="341"/>
                  </a:cubicBezTo>
                  <a:cubicBezTo>
                    <a:pt x="52" y="375"/>
                    <a:pt x="48" y="421"/>
                    <a:pt x="50" y="462"/>
                  </a:cubicBezTo>
                  <a:cubicBezTo>
                    <a:pt x="51" y="502"/>
                    <a:pt x="45" y="545"/>
                    <a:pt x="39" y="575"/>
                  </a:cubicBezTo>
                  <a:cubicBezTo>
                    <a:pt x="34" y="606"/>
                    <a:pt x="40" y="613"/>
                    <a:pt x="44" y="619"/>
                  </a:cubicBezTo>
                  <a:cubicBezTo>
                    <a:pt x="48" y="624"/>
                    <a:pt x="40" y="628"/>
                    <a:pt x="40" y="628"/>
                  </a:cubicBezTo>
                  <a:cubicBezTo>
                    <a:pt x="40" y="628"/>
                    <a:pt x="27" y="628"/>
                    <a:pt x="19" y="628"/>
                  </a:cubicBezTo>
                  <a:cubicBezTo>
                    <a:pt x="12" y="628"/>
                    <a:pt x="14" y="623"/>
                    <a:pt x="17" y="607"/>
                  </a:cubicBezTo>
                  <a:cubicBezTo>
                    <a:pt x="19" y="591"/>
                    <a:pt x="22" y="579"/>
                    <a:pt x="19" y="558"/>
                  </a:cubicBezTo>
                  <a:cubicBezTo>
                    <a:pt x="16" y="537"/>
                    <a:pt x="13" y="511"/>
                    <a:pt x="15" y="479"/>
                  </a:cubicBezTo>
                  <a:cubicBezTo>
                    <a:pt x="17" y="448"/>
                    <a:pt x="16" y="441"/>
                    <a:pt x="10" y="418"/>
                  </a:cubicBezTo>
                  <a:cubicBezTo>
                    <a:pt x="4" y="394"/>
                    <a:pt x="0" y="326"/>
                    <a:pt x="0" y="326"/>
                  </a:cubicBezTo>
                  <a:cubicBezTo>
                    <a:pt x="0" y="0"/>
                    <a:pt x="0" y="0"/>
                    <a:pt x="0" y="0"/>
                  </a:cubicBezTo>
                  <a:cubicBezTo>
                    <a:pt x="36" y="0"/>
                    <a:pt x="28" y="37"/>
                    <a:pt x="28" y="3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135" name="Group 27"/>
          <p:cNvGrpSpPr>
            <a:grpSpLocks noChangeAspect="1"/>
          </p:cNvGrpSpPr>
          <p:nvPr/>
        </p:nvGrpSpPr>
        <p:grpSpPr>
          <a:xfrm>
            <a:off x="2539813" y="2010636"/>
            <a:ext cx="435510" cy="435510"/>
            <a:chOff x="2485261" y="1052590"/>
            <a:chExt cx="604874" cy="604874"/>
          </a:xfrm>
        </p:grpSpPr>
        <p:grpSp>
          <p:nvGrpSpPr>
            <p:cNvPr id="136" name="Group 21"/>
            <p:cNvGrpSpPr/>
            <p:nvPr/>
          </p:nvGrpSpPr>
          <p:grpSpPr>
            <a:xfrm>
              <a:off x="2573119" y="1163222"/>
              <a:ext cx="429158" cy="383610"/>
              <a:chOff x="654724" y="1637314"/>
              <a:chExt cx="1229523" cy="1099028"/>
            </a:xfrm>
            <a:solidFill>
              <a:srgbClr val="377790"/>
            </a:solidFill>
          </p:grpSpPr>
          <p:sp>
            <p:nvSpPr>
              <p:cNvPr id="138" name="Freeform 94"/>
              <p:cNvSpPr>
                <a:spLocks/>
              </p:cNvSpPr>
              <p:nvPr/>
            </p:nvSpPr>
            <p:spPr bwMode="auto">
              <a:xfrm>
                <a:off x="1022259" y="1825274"/>
                <a:ext cx="452541" cy="328032"/>
              </a:xfrm>
              <a:custGeom>
                <a:avLst/>
                <a:gdLst/>
                <a:ahLst/>
                <a:cxnLst>
                  <a:cxn ang="0">
                    <a:pos x="241" y="389"/>
                  </a:cxn>
                  <a:cxn ang="0">
                    <a:pos x="410" y="422"/>
                  </a:cxn>
                  <a:cxn ang="0">
                    <a:pos x="517" y="385"/>
                  </a:cxn>
                  <a:cxn ang="0">
                    <a:pos x="626" y="183"/>
                  </a:cxn>
                  <a:cxn ang="0">
                    <a:pos x="473" y="18"/>
                  </a:cxn>
                  <a:cxn ang="0">
                    <a:pos x="305" y="99"/>
                  </a:cxn>
                  <a:cxn ang="0">
                    <a:pos x="286" y="112"/>
                  </a:cxn>
                  <a:cxn ang="0">
                    <a:pos x="265" y="102"/>
                  </a:cxn>
                  <a:cxn ang="0">
                    <a:pos x="115" y="81"/>
                  </a:cxn>
                  <a:cxn ang="0">
                    <a:pos x="0" y="197"/>
                  </a:cxn>
                  <a:cxn ang="0">
                    <a:pos x="15" y="207"/>
                  </a:cxn>
                  <a:cxn ang="0">
                    <a:pos x="144" y="456"/>
                  </a:cxn>
                  <a:cxn ang="0">
                    <a:pos x="241" y="389"/>
                  </a:cxn>
                </a:cxnLst>
                <a:rect l="0" t="0" r="r" b="b"/>
                <a:pathLst>
                  <a:path w="630" h="456">
                    <a:moveTo>
                      <a:pt x="241" y="389"/>
                    </a:moveTo>
                    <a:cubicBezTo>
                      <a:pt x="322" y="372"/>
                      <a:pt x="383" y="404"/>
                      <a:pt x="410" y="422"/>
                    </a:cubicBezTo>
                    <a:cubicBezTo>
                      <a:pt x="430" y="411"/>
                      <a:pt x="469" y="392"/>
                      <a:pt x="517" y="385"/>
                    </a:cubicBezTo>
                    <a:cubicBezTo>
                      <a:pt x="518" y="326"/>
                      <a:pt x="543" y="229"/>
                      <a:pt x="626" y="183"/>
                    </a:cubicBezTo>
                    <a:cubicBezTo>
                      <a:pt x="630" y="140"/>
                      <a:pt x="596" y="38"/>
                      <a:pt x="473" y="18"/>
                    </a:cubicBezTo>
                    <a:cubicBezTo>
                      <a:pt x="360" y="0"/>
                      <a:pt x="308" y="95"/>
                      <a:pt x="305" y="99"/>
                    </a:cubicBezTo>
                    <a:cubicBezTo>
                      <a:pt x="302" y="106"/>
                      <a:pt x="294" y="111"/>
                      <a:pt x="286" y="112"/>
                    </a:cubicBezTo>
                    <a:cubicBezTo>
                      <a:pt x="278" y="112"/>
                      <a:pt x="270" y="109"/>
                      <a:pt x="265" y="102"/>
                    </a:cubicBezTo>
                    <a:cubicBezTo>
                      <a:pt x="263" y="100"/>
                      <a:pt x="226" y="54"/>
                      <a:pt x="115" y="81"/>
                    </a:cubicBezTo>
                    <a:cubicBezTo>
                      <a:pt x="23" y="102"/>
                      <a:pt x="4" y="172"/>
                      <a:pt x="0" y="197"/>
                    </a:cubicBezTo>
                    <a:cubicBezTo>
                      <a:pt x="5" y="200"/>
                      <a:pt x="10" y="203"/>
                      <a:pt x="15" y="207"/>
                    </a:cubicBezTo>
                    <a:cubicBezTo>
                      <a:pt x="108" y="274"/>
                      <a:pt x="136" y="382"/>
                      <a:pt x="144" y="456"/>
                    </a:cubicBezTo>
                    <a:cubicBezTo>
                      <a:pt x="163" y="426"/>
                      <a:pt x="194" y="398"/>
                      <a:pt x="241" y="38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377790"/>
                  </a:solidFill>
                  <a:effectLst/>
                  <a:uLnTx/>
                  <a:uFillTx/>
                  <a:latin typeface="Arial"/>
                  <a:ea typeface="+mn-ea"/>
                </a:endParaRPr>
              </a:p>
            </p:txBody>
          </p:sp>
          <p:sp>
            <p:nvSpPr>
              <p:cNvPr id="139" name="Freeform 95"/>
              <p:cNvSpPr>
                <a:spLocks/>
              </p:cNvSpPr>
              <p:nvPr/>
            </p:nvSpPr>
            <p:spPr bwMode="auto">
              <a:xfrm>
                <a:off x="654724" y="1637314"/>
                <a:ext cx="1229523" cy="1099028"/>
              </a:xfrm>
              <a:custGeom>
                <a:avLst/>
                <a:gdLst/>
                <a:ahLst/>
                <a:cxnLst>
                  <a:cxn ang="0">
                    <a:pos x="1586" y="533"/>
                  </a:cxn>
                  <a:cxn ang="0">
                    <a:pos x="1180" y="215"/>
                  </a:cxn>
                  <a:cxn ang="0">
                    <a:pos x="327" y="309"/>
                  </a:cxn>
                  <a:cxn ang="0">
                    <a:pos x="446" y="934"/>
                  </a:cxn>
                  <a:cxn ang="0">
                    <a:pos x="498" y="508"/>
                  </a:cxn>
                  <a:cxn ang="0">
                    <a:pos x="264" y="643"/>
                  </a:cxn>
                  <a:cxn ang="0">
                    <a:pos x="415" y="697"/>
                  </a:cxn>
                  <a:cxn ang="0">
                    <a:pos x="434" y="741"/>
                  </a:cxn>
                  <a:cxn ang="0">
                    <a:pos x="219" y="660"/>
                  </a:cxn>
                  <a:cxn ang="0">
                    <a:pos x="466" y="438"/>
                  </a:cxn>
                  <a:cxn ang="0">
                    <a:pos x="790" y="314"/>
                  </a:cxn>
                  <a:cxn ang="0">
                    <a:pos x="1145" y="323"/>
                  </a:cxn>
                  <a:cxn ang="0">
                    <a:pos x="1449" y="496"/>
                  </a:cxn>
                  <a:cxn ang="0">
                    <a:pos x="1556" y="882"/>
                  </a:cxn>
                  <a:cxn ang="0">
                    <a:pos x="1272" y="974"/>
                  </a:cxn>
                  <a:cxn ang="0">
                    <a:pos x="807" y="1047"/>
                  </a:cxn>
                  <a:cxn ang="0">
                    <a:pos x="717" y="974"/>
                  </a:cxn>
                  <a:cxn ang="0">
                    <a:pos x="760" y="954"/>
                  </a:cxn>
                  <a:cxn ang="0">
                    <a:pos x="942" y="931"/>
                  </a:cxn>
                  <a:cxn ang="0">
                    <a:pos x="1454" y="953"/>
                  </a:cxn>
                  <a:cxn ang="0">
                    <a:pos x="1460" y="727"/>
                  </a:cxn>
                  <a:cxn ang="0">
                    <a:pos x="1415" y="530"/>
                  </a:cxn>
                  <a:cxn ang="0">
                    <a:pos x="1076" y="644"/>
                  </a:cxn>
                  <a:cxn ang="0">
                    <a:pos x="1264" y="785"/>
                  </a:cxn>
                  <a:cxn ang="0">
                    <a:pos x="934" y="733"/>
                  </a:cxn>
                  <a:cxn ang="0">
                    <a:pos x="762" y="698"/>
                  </a:cxn>
                  <a:cxn ang="0">
                    <a:pos x="649" y="831"/>
                  </a:cxn>
                  <a:cxn ang="0">
                    <a:pos x="467" y="1053"/>
                  </a:cxn>
                  <a:cxn ang="0">
                    <a:pos x="817" y="1278"/>
                  </a:cxn>
                  <a:cxn ang="0">
                    <a:pos x="1161" y="1148"/>
                  </a:cxn>
                  <a:cxn ang="0">
                    <a:pos x="1107" y="1079"/>
                  </a:cxn>
                  <a:cxn ang="0">
                    <a:pos x="1206" y="1132"/>
                  </a:cxn>
                  <a:cxn ang="0">
                    <a:pos x="1176" y="1277"/>
                  </a:cxn>
                  <a:cxn ang="0">
                    <a:pos x="837" y="1335"/>
                  </a:cxn>
                  <a:cxn ang="0">
                    <a:pos x="1340" y="1413"/>
                  </a:cxn>
                  <a:cxn ang="0">
                    <a:pos x="1704" y="806"/>
                  </a:cxn>
                </a:cxnLst>
                <a:rect l="0" t="0" r="r" b="b"/>
                <a:pathLst>
                  <a:path w="1711" h="1531">
                    <a:moveTo>
                      <a:pt x="1704" y="806"/>
                    </a:moveTo>
                    <a:cubicBezTo>
                      <a:pt x="1698" y="609"/>
                      <a:pt x="1586" y="533"/>
                      <a:pt x="1586" y="533"/>
                    </a:cubicBezTo>
                    <a:cubicBezTo>
                      <a:pt x="1586" y="533"/>
                      <a:pt x="1573" y="438"/>
                      <a:pt x="1486" y="336"/>
                    </a:cubicBezTo>
                    <a:cubicBezTo>
                      <a:pt x="1352" y="188"/>
                      <a:pt x="1180" y="215"/>
                      <a:pt x="1180" y="215"/>
                    </a:cubicBezTo>
                    <a:cubicBezTo>
                      <a:pt x="959" y="0"/>
                      <a:pt x="732" y="165"/>
                      <a:pt x="732" y="165"/>
                    </a:cubicBezTo>
                    <a:cubicBezTo>
                      <a:pt x="417" y="62"/>
                      <a:pt x="327" y="309"/>
                      <a:pt x="327" y="309"/>
                    </a:cubicBezTo>
                    <a:cubicBezTo>
                      <a:pt x="147" y="328"/>
                      <a:pt x="0" y="540"/>
                      <a:pt x="132" y="766"/>
                    </a:cubicBezTo>
                    <a:cubicBezTo>
                      <a:pt x="233" y="940"/>
                      <a:pt x="382" y="942"/>
                      <a:pt x="446" y="934"/>
                    </a:cubicBezTo>
                    <a:cubicBezTo>
                      <a:pt x="466" y="879"/>
                      <a:pt x="511" y="818"/>
                      <a:pt x="608" y="791"/>
                    </a:cubicBezTo>
                    <a:cubicBezTo>
                      <a:pt x="609" y="782"/>
                      <a:pt x="621" y="597"/>
                      <a:pt x="498" y="508"/>
                    </a:cubicBezTo>
                    <a:cubicBezTo>
                      <a:pt x="424" y="455"/>
                      <a:pt x="342" y="468"/>
                      <a:pt x="297" y="503"/>
                    </a:cubicBezTo>
                    <a:cubicBezTo>
                      <a:pt x="254" y="536"/>
                      <a:pt x="242" y="587"/>
                      <a:pt x="264" y="643"/>
                    </a:cubicBezTo>
                    <a:cubicBezTo>
                      <a:pt x="275" y="671"/>
                      <a:pt x="292" y="690"/>
                      <a:pt x="316" y="700"/>
                    </a:cubicBezTo>
                    <a:cubicBezTo>
                      <a:pt x="361" y="719"/>
                      <a:pt x="415" y="697"/>
                      <a:pt x="415" y="697"/>
                    </a:cubicBezTo>
                    <a:cubicBezTo>
                      <a:pt x="427" y="692"/>
                      <a:pt x="441" y="697"/>
                      <a:pt x="447" y="710"/>
                    </a:cubicBezTo>
                    <a:cubicBezTo>
                      <a:pt x="452" y="722"/>
                      <a:pt x="446" y="736"/>
                      <a:pt x="434" y="741"/>
                    </a:cubicBezTo>
                    <a:cubicBezTo>
                      <a:pt x="431" y="742"/>
                      <a:pt x="361" y="771"/>
                      <a:pt x="297" y="744"/>
                    </a:cubicBezTo>
                    <a:cubicBezTo>
                      <a:pt x="262" y="730"/>
                      <a:pt x="235" y="701"/>
                      <a:pt x="219" y="660"/>
                    </a:cubicBezTo>
                    <a:cubicBezTo>
                      <a:pt x="189" y="584"/>
                      <a:pt x="208" y="511"/>
                      <a:pt x="268" y="465"/>
                    </a:cubicBezTo>
                    <a:cubicBezTo>
                      <a:pt x="323" y="422"/>
                      <a:pt x="398" y="413"/>
                      <a:pt x="466" y="438"/>
                    </a:cubicBezTo>
                    <a:cubicBezTo>
                      <a:pt x="478" y="387"/>
                      <a:pt x="518" y="319"/>
                      <a:pt x="614" y="296"/>
                    </a:cubicBezTo>
                    <a:cubicBezTo>
                      <a:pt x="707" y="274"/>
                      <a:pt x="762" y="295"/>
                      <a:pt x="790" y="314"/>
                    </a:cubicBezTo>
                    <a:cubicBezTo>
                      <a:pt x="824" y="270"/>
                      <a:pt x="893" y="217"/>
                      <a:pt x="992" y="233"/>
                    </a:cubicBezTo>
                    <a:cubicBezTo>
                      <a:pt x="1074" y="246"/>
                      <a:pt x="1121" y="289"/>
                      <a:pt x="1145" y="323"/>
                    </a:cubicBezTo>
                    <a:cubicBezTo>
                      <a:pt x="1168" y="355"/>
                      <a:pt x="1182" y="392"/>
                      <a:pt x="1185" y="426"/>
                    </a:cubicBezTo>
                    <a:cubicBezTo>
                      <a:pt x="1278" y="403"/>
                      <a:pt x="1386" y="432"/>
                      <a:pt x="1449" y="496"/>
                    </a:cubicBezTo>
                    <a:cubicBezTo>
                      <a:pt x="1501" y="549"/>
                      <a:pt x="1519" y="621"/>
                      <a:pt x="1500" y="699"/>
                    </a:cubicBezTo>
                    <a:cubicBezTo>
                      <a:pt x="1524" y="723"/>
                      <a:pt x="1570" y="782"/>
                      <a:pt x="1556" y="882"/>
                    </a:cubicBezTo>
                    <a:cubicBezTo>
                      <a:pt x="1549" y="935"/>
                      <a:pt x="1520" y="976"/>
                      <a:pt x="1474" y="997"/>
                    </a:cubicBezTo>
                    <a:cubicBezTo>
                      <a:pt x="1416" y="1024"/>
                      <a:pt x="1336" y="1015"/>
                      <a:pt x="1272" y="974"/>
                    </a:cubicBezTo>
                    <a:cubicBezTo>
                      <a:pt x="1180" y="916"/>
                      <a:pt x="1038" y="913"/>
                      <a:pt x="972" y="968"/>
                    </a:cubicBezTo>
                    <a:cubicBezTo>
                      <a:pt x="922" y="1010"/>
                      <a:pt x="863" y="1052"/>
                      <a:pt x="807" y="1047"/>
                    </a:cubicBezTo>
                    <a:cubicBezTo>
                      <a:pt x="803" y="1047"/>
                      <a:pt x="799" y="1046"/>
                      <a:pt x="794" y="1045"/>
                    </a:cubicBezTo>
                    <a:cubicBezTo>
                      <a:pt x="762" y="1038"/>
                      <a:pt x="735" y="1014"/>
                      <a:pt x="717" y="974"/>
                    </a:cubicBezTo>
                    <a:cubicBezTo>
                      <a:pt x="711" y="962"/>
                      <a:pt x="716" y="948"/>
                      <a:pt x="728" y="942"/>
                    </a:cubicBezTo>
                    <a:cubicBezTo>
                      <a:pt x="740" y="937"/>
                      <a:pt x="754" y="942"/>
                      <a:pt x="760" y="954"/>
                    </a:cubicBezTo>
                    <a:cubicBezTo>
                      <a:pt x="772" y="980"/>
                      <a:pt x="787" y="994"/>
                      <a:pt x="805" y="998"/>
                    </a:cubicBezTo>
                    <a:cubicBezTo>
                      <a:pt x="844" y="1007"/>
                      <a:pt x="902" y="964"/>
                      <a:pt x="942" y="931"/>
                    </a:cubicBezTo>
                    <a:cubicBezTo>
                      <a:pt x="1024" y="862"/>
                      <a:pt x="1187" y="864"/>
                      <a:pt x="1297" y="934"/>
                    </a:cubicBezTo>
                    <a:cubicBezTo>
                      <a:pt x="1348" y="966"/>
                      <a:pt x="1410" y="974"/>
                      <a:pt x="1454" y="953"/>
                    </a:cubicBezTo>
                    <a:cubicBezTo>
                      <a:pt x="1485" y="939"/>
                      <a:pt x="1504" y="912"/>
                      <a:pt x="1509" y="876"/>
                    </a:cubicBezTo>
                    <a:cubicBezTo>
                      <a:pt x="1523" y="774"/>
                      <a:pt x="1460" y="728"/>
                      <a:pt x="1460" y="727"/>
                    </a:cubicBezTo>
                    <a:cubicBezTo>
                      <a:pt x="1451" y="721"/>
                      <a:pt x="1448" y="711"/>
                      <a:pt x="1450" y="701"/>
                    </a:cubicBezTo>
                    <a:cubicBezTo>
                      <a:pt x="1470" y="633"/>
                      <a:pt x="1458" y="574"/>
                      <a:pt x="1415" y="530"/>
                    </a:cubicBezTo>
                    <a:cubicBezTo>
                      <a:pt x="1363" y="476"/>
                      <a:pt x="1272" y="453"/>
                      <a:pt x="1195" y="473"/>
                    </a:cubicBezTo>
                    <a:cubicBezTo>
                      <a:pt x="1093" y="499"/>
                      <a:pt x="1078" y="609"/>
                      <a:pt x="1076" y="644"/>
                    </a:cubicBezTo>
                    <a:cubicBezTo>
                      <a:pt x="1136" y="647"/>
                      <a:pt x="1204" y="674"/>
                      <a:pt x="1267" y="751"/>
                    </a:cubicBezTo>
                    <a:cubicBezTo>
                      <a:pt x="1275" y="762"/>
                      <a:pt x="1274" y="777"/>
                      <a:pt x="1264" y="785"/>
                    </a:cubicBezTo>
                    <a:cubicBezTo>
                      <a:pt x="1253" y="794"/>
                      <a:pt x="1238" y="792"/>
                      <a:pt x="1230" y="782"/>
                    </a:cubicBezTo>
                    <a:cubicBezTo>
                      <a:pt x="1095" y="617"/>
                      <a:pt x="941" y="728"/>
                      <a:pt x="934" y="733"/>
                    </a:cubicBezTo>
                    <a:cubicBezTo>
                      <a:pt x="925" y="740"/>
                      <a:pt x="912" y="739"/>
                      <a:pt x="904" y="732"/>
                    </a:cubicBezTo>
                    <a:cubicBezTo>
                      <a:pt x="902" y="730"/>
                      <a:pt x="845" y="681"/>
                      <a:pt x="762" y="698"/>
                    </a:cubicBezTo>
                    <a:cubicBezTo>
                      <a:pt x="683" y="714"/>
                      <a:pt x="669" y="810"/>
                      <a:pt x="669" y="811"/>
                    </a:cubicBezTo>
                    <a:cubicBezTo>
                      <a:pt x="667" y="821"/>
                      <a:pt x="659" y="829"/>
                      <a:pt x="649" y="831"/>
                    </a:cubicBezTo>
                    <a:cubicBezTo>
                      <a:pt x="466" y="864"/>
                      <a:pt x="476" y="1025"/>
                      <a:pt x="476" y="1032"/>
                    </a:cubicBezTo>
                    <a:cubicBezTo>
                      <a:pt x="477" y="1040"/>
                      <a:pt x="473" y="1048"/>
                      <a:pt x="467" y="1053"/>
                    </a:cubicBezTo>
                    <a:cubicBezTo>
                      <a:pt x="495" y="1292"/>
                      <a:pt x="815" y="1270"/>
                      <a:pt x="815" y="1270"/>
                    </a:cubicBezTo>
                    <a:cubicBezTo>
                      <a:pt x="816" y="1273"/>
                      <a:pt x="816" y="1276"/>
                      <a:pt x="817" y="1278"/>
                    </a:cubicBezTo>
                    <a:cubicBezTo>
                      <a:pt x="826" y="1282"/>
                      <a:pt x="1041" y="1363"/>
                      <a:pt x="1138" y="1248"/>
                    </a:cubicBezTo>
                    <a:cubicBezTo>
                      <a:pt x="1162" y="1208"/>
                      <a:pt x="1170" y="1174"/>
                      <a:pt x="1161" y="1148"/>
                    </a:cubicBezTo>
                    <a:cubicBezTo>
                      <a:pt x="1151" y="1120"/>
                      <a:pt x="1122" y="1110"/>
                      <a:pt x="1122" y="1110"/>
                    </a:cubicBezTo>
                    <a:cubicBezTo>
                      <a:pt x="1109" y="1106"/>
                      <a:pt x="1103" y="1092"/>
                      <a:pt x="1107" y="1079"/>
                    </a:cubicBezTo>
                    <a:cubicBezTo>
                      <a:pt x="1111" y="1067"/>
                      <a:pt x="1125" y="1060"/>
                      <a:pt x="1138" y="1064"/>
                    </a:cubicBezTo>
                    <a:cubicBezTo>
                      <a:pt x="1140" y="1065"/>
                      <a:pt x="1188" y="1082"/>
                      <a:pt x="1206" y="1132"/>
                    </a:cubicBezTo>
                    <a:cubicBezTo>
                      <a:pt x="1221" y="1172"/>
                      <a:pt x="1211" y="1220"/>
                      <a:pt x="1178" y="1274"/>
                    </a:cubicBezTo>
                    <a:cubicBezTo>
                      <a:pt x="1177" y="1275"/>
                      <a:pt x="1177" y="1276"/>
                      <a:pt x="1176" y="1277"/>
                    </a:cubicBezTo>
                    <a:cubicBezTo>
                      <a:pt x="1116" y="1350"/>
                      <a:pt x="1024" y="1363"/>
                      <a:pt x="946" y="1356"/>
                    </a:cubicBezTo>
                    <a:cubicBezTo>
                      <a:pt x="903" y="1353"/>
                      <a:pt x="864" y="1343"/>
                      <a:pt x="837" y="1335"/>
                    </a:cubicBezTo>
                    <a:cubicBezTo>
                      <a:pt x="893" y="1460"/>
                      <a:pt x="1019" y="1517"/>
                      <a:pt x="1153" y="1523"/>
                    </a:cubicBezTo>
                    <a:cubicBezTo>
                      <a:pt x="1310" y="1531"/>
                      <a:pt x="1340" y="1413"/>
                      <a:pt x="1340" y="1413"/>
                    </a:cubicBezTo>
                    <a:cubicBezTo>
                      <a:pt x="1551" y="1329"/>
                      <a:pt x="1506" y="1116"/>
                      <a:pt x="1506" y="1116"/>
                    </a:cubicBezTo>
                    <a:cubicBezTo>
                      <a:pt x="1594" y="1103"/>
                      <a:pt x="1711" y="1004"/>
                      <a:pt x="1704" y="80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377790"/>
                  </a:solidFill>
                  <a:effectLst/>
                  <a:uLnTx/>
                  <a:uFillTx/>
                  <a:latin typeface="Arial"/>
                  <a:ea typeface="+mn-ea"/>
                </a:endParaRPr>
              </a:p>
            </p:txBody>
          </p:sp>
        </p:grpSp>
        <p:sp>
          <p:nvSpPr>
            <p:cNvPr id="137" name="Sev01"/>
            <p:cNvSpPr>
              <a:spLocks noChangeAspect="1"/>
            </p:cNvSpPr>
            <p:nvPr/>
          </p:nvSpPr>
          <p:spPr>
            <a:xfrm>
              <a:off x="2485261" y="1052590"/>
              <a:ext cx="604874" cy="604874"/>
            </a:xfrm>
            <a:prstGeom prst="ellipse">
              <a:avLst/>
            </a:prstGeom>
            <a:noFill/>
            <a:ln w="25400" cap="flat" cmpd="sng" algn="ctr">
              <a:solidFill>
                <a:srgbClr val="37779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grpSp>
        <p:nvGrpSpPr>
          <p:cNvPr id="140" name="Group 26"/>
          <p:cNvGrpSpPr>
            <a:grpSpLocks noChangeAspect="1"/>
          </p:cNvGrpSpPr>
          <p:nvPr/>
        </p:nvGrpSpPr>
        <p:grpSpPr>
          <a:xfrm>
            <a:off x="2539813" y="2538444"/>
            <a:ext cx="435510" cy="435510"/>
            <a:chOff x="1450163" y="1163222"/>
            <a:chExt cx="604874" cy="604874"/>
          </a:xfrm>
        </p:grpSpPr>
        <p:sp>
          <p:nvSpPr>
            <p:cNvPr id="141" name="Freeform 128"/>
            <p:cNvSpPr>
              <a:spLocks/>
            </p:cNvSpPr>
            <p:nvPr/>
          </p:nvSpPr>
          <p:spPr bwMode="auto">
            <a:xfrm>
              <a:off x="1585913" y="1270397"/>
              <a:ext cx="333374" cy="390524"/>
            </a:xfrm>
            <a:custGeom>
              <a:avLst/>
              <a:gdLst/>
              <a:ahLst/>
              <a:cxnLst>
                <a:cxn ang="0">
                  <a:pos x="94" y="45"/>
                </a:cxn>
                <a:cxn ang="0">
                  <a:pos x="99" y="92"/>
                </a:cxn>
                <a:cxn ang="0">
                  <a:pos x="71" y="118"/>
                </a:cxn>
                <a:cxn ang="0">
                  <a:pos x="10" y="116"/>
                </a:cxn>
                <a:cxn ang="0">
                  <a:pos x="24" y="62"/>
                </a:cxn>
                <a:cxn ang="0">
                  <a:pos x="44" y="48"/>
                </a:cxn>
                <a:cxn ang="0">
                  <a:pos x="45" y="42"/>
                </a:cxn>
                <a:cxn ang="0">
                  <a:pos x="28" y="40"/>
                </a:cxn>
                <a:cxn ang="0">
                  <a:pos x="32" y="25"/>
                </a:cxn>
                <a:cxn ang="0">
                  <a:pos x="43" y="28"/>
                </a:cxn>
                <a:cxn ang="0">
                  <a:pos x="37" y="14"/>
                </a:cxn>
                <a:cxn ang="0">
                  <a:pos x="45" y="7"/>
                </a:cxn>
                <a:cxn ang="0">
                  <a:pos x="45" y="3"/>
                </a:cxn>
                <a:cxn ang="0">
                  <a:pos x="48" y="1"/>
                </a:cxn>
                <a:cxn ang="0">
                  <a:pos x="52" y="3"/>
                </a:cxn>
                <a:cxn ang="0">
                  <a:pos x="53" y="6"/>
                </a:cxn>
                <a:cxn ang="0">
                  <a:pos x="55" y="6"/>
                </a:cxn>
                <a:cxn ang="0">
                  <a:pos x="56" y="2"/>
                </a:cxn>
                <a:cxn ang="0">
                  <a:pos x="59" y="1"/>
                </a:cxn>
                <a:cxn ang="0">
                  <a:pos x="62" y="4"/>
                </a:cxn>
                <a:cxn ang="0">
                  <a:pos x="62" y="8"/>
                </a:cxn>
                <a:cxn ang="0">
                  <a:pos x="67" y="9"/>
                </a:cxn>
                <a:cxn ang="0">
                  <a:pos x="69" y="4"/>
                </a:cxn>
                <a:cxn ang="0">
                  <a:pos x="76" y="7"/>
                </a:cxn>
                <a:cxn ang="0">
                  <a:pos x="76" y="19"/>
                </a:cxn>
                <a:cxn ang="0">
                  <a:pos x="80" y="33"/>
                </a:cxn>
                <a:cxn ang="0">
                  <a:pos x="79" y="18"/>
                </a:cxn>
                <a:cxn ang="0">
                  <a:pos x="86" y="17"/>
                </a:cxn>
                <a:cxn ang="0">
                  <a:pos x="89" y="26"/>
                </a:cxn>
                <a:cxn ang="0">
                  <a:pos x="91" y="18"/>
                </a:cxn>
                <a:cxn ang="0">
                  <a:pos x="96" y="17"/>
                </a:cxn>
                <a:cxn ang="0">
                  <a:pos x="99" y="21"/>
                </a:cxn>
                <a:cxn ang="0">
                  <a:pos x="94" y="45"/>
                </a:cxn>
              </a:cxnLst>
              <a:rect l="0" t="0" r="r" b="b"/>
              <a:pathLst>
                <a:path w="114" h="133">
                  <a:moveTo>
                    <a:pt x="94" y="45"/>
                  </a:moveTo>
                  <a:cubicBezTo>
                    <a:pt x="94" y="45"/>
                    <a:pt x="114" y="65"/>
                    <a:pt x="99" y="92"/>
                  </a:cubicBezTo>
                  <a:cubicBezTo>
                    <a:pt x="99" y="92"/>
                    <a:pt x="96" y="105"/>
                    <a:pt x="71" y="118"/>
                  </a:cubicBezTo>
                  <a:cubicBezTo>
                    <a:pt x="46" y="130"/>
                    <a:pt x="20" y="133"/>
                    <a:pt x="10" y="116"/>
                  </a:cubicBezTo>
                  <a:cubicBezTo>
                    <a:pt x="0" y="98"/>
                    <a:pt x="18" y="67"/>
                    <a:pt x="24" y="62"/>
                  </a:cubicBezTo>
                  <a:cubicBezTo>
                    <a:pt x="24" y="62"/>
                    <a:pt x="26" y="51"/>
                    <a:pt x="44" y="48"/>
                  </a:cubicBezTo>
                  <a:cubicBezTo>
                    <a:pt x="44" y="48"/>
                    <a:pt x="51" y="42"/>
                    <a:pt x="45" y="42"/>
                  </a:cubicBezTo>
                  <a:cubicBezTo>
                    <a:pt x="38" y="43"/>
                    <a:pt x="29" y="43"/>
                    <a:pt x="28" y="40"/>
                  </a:cubicBezTo>
                  <a:cubicBezTo>
                    <a:pt x="27" y="37"/>
                    <a:pt x="28" y="26"/>
                    <a:pt x="32" y="25"/>
                  </a:cubicBezTo>
                  <a:cubicBezTo>
                    <a:pt x="36" y="24"/>
                    <a:pt x="43" y="28"/>
                    <a:pt x="43" y="28"/>
                  </a:cubicBezTo>
                  <a:cubicBezTo>
                    <a:pt x="43" y="28"/>
                    <a:pt x="48" y="17"/>
                    <a:pt x="37" y="14"/>
                  </a:cubicBezTo>
                  <a:cubicBezTo>
                    <a:pt x="37" y="14"/>
                    <a:pt x="38" y="6"/>
                    <a:pt x="45" y="7"/>
                  </a:cubicBezTo>
                  <a:cubicBezTo>
                    <a:pt x="45" y="3"/>
                    <a:pt x="45" y="3"/>
                    <a:pt x="45" y="3"/>
                  </a:cubicBezTo>
                  <a:cubicBezTo>
                    <a:pt x="45" y="3"/>
                    <a:pt x="46" y="1"/>
                    <a:pt x="48" y="1"/>
                  </a:cubicBezTo>
                  <a:cubicBezTo>
                    <a:pt x="51" y="1"/>
                    <a:pt x="52" y="3"/>
                    <a:pt x="52" y="3"/>
                  </a:cubicBezTo>
                  <a:cubicBezTo>
                    <a:pt x="53" y="6"/>
                    <a:pt x="53" y="6"/>
                    <a:pt x="53" y="6"/>
                  </a:cubicBezTo>
                  <a:cubicBezTo>
                    <a:pt x="55" y="6"/>
                    <a:pt x="55" y="6"/>
                    <a:pt x="55" y="6"/>
                  </a:cubicBezTo>
                  <a:cubicBezTo>
                    <a:pt x="56" y="2"/>
                    <a:pt x="56" y="2"/>
                    <a:pt x="56" y="2"/>
                  </a:cubicBezTo>
                  <a:cubicBezTo>
                    <a:pt x="56" y="2"/>
                    <a:pt x="56" y="0"/>
                    <a:pt x="59" y="1"/>
                  </a:cubicBezTo>
                  <a:cubicBezTo>
                    <a:pt x="63" y="2"/>
                    <a:pt x="62" y="4"/>
                    <a:pt x="62" y="4"/>
                  </a:cubicBezTo>
                  <a:cubicBezTo>
                    <a:pt x="62" y="4"/>
                    <a:pt x="62" y="8"/>
                    <a:pt x="62" y="8"/>
                  </a:cubicBezTo>
                  <a:cubicBezTo>
                    <a:pt x="62" y="8"/>
                    <a:pt x="65" y="11"/>
                    <a:pt x="67" y="9"/>
                  </a:cubicBezTo>
                  <a:cubicBezTo>
                    <a:pt x="69" y="4"/>
                    <a:pt x="69" y="4"/>
                    <a:pt x="69" y="4"/>
                  </a:cubicBezTo>
                  <a:cubicBezTo>
                    <a:pt x="69" y="4"/>
                    <a:pt x="74" y="2"/>
                    <a:pt x="76" y="7"/>
                  </a:cubicBezTo>
                  <a:cubicBezTo>
                    <a:pt x="76" y="7"/>
                    <a:pt x="71" y="14"/>
                    <a:pt x="76" y="19"/>
                  </a:cubicBezTo>
                  <a:cubicBezTo>
                    <a:pt x="76" y="19"/>
                    <a:pt x="80" y="24"/>
                    <a:pt x="80" y="33"/>
                  </a:cubicBezTo>
                  <a:cubicBezTo>
                    <a:pt x="80" y="33"/>
                    <a:pt x="81" y="22"/>
                    <a:pt x="79" y="18"/>
                  </a:cubicBezTo>
                  <a:cubicBezTo>
                    <a:pt x="79" y="18"/>
                    <a:pt x="82" y="15"/>
                    <a:pt x="86" y="17"/>
                  </a:cubicBezTo>
                  <a:cubicBezTo>
                    <a:pt x="86" y="17"/>
                    <a:pt x="86" y="25"/>
                    <a:pt x="89" y="26"/>
                  </a:cubicBezTo>
                  <a:cubicBezTo>
                    <a:pt x="91" y="26"/>
                    <a:pt x="91" y="18"/>
                    <a:pt x="91" y="18"/>
                  </a:cubicBezTo>
                  <a:cubicBezTo>
                    <a:pt x="91" y="18"/>
                    <a:pt x="92" y="16"/>
                    <a:pt x="96" y="17"/>
                  </a:cubicBezTo>
                  <a:cubicBezTo>
                    <a:pt x="100" y="18"/>
                    <a:pt x="99" y="21"/>
                    <a:pt x="99" y="21"/>
                  </a:cubicBezTo>
                  <a:cubicBezTo>
                    <a:pt x="99" y="21"/>
                    <a:pt x="86" y="31"/>
                    <a:pt x="94" y="45"/>
                  </a:cubicBez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42" name="Sev01"/>
            <p:cNvSpPr>
              <a:spLocks noChangeAspect="1"/>
            </p:cNvSpPr>
            <p:nvPr/>
          </p:nvSpPr>
          <p:spPr>
            <a:xfrm>
              <a:off x="1450163" y="1163222"/>
              <a:ext cx="604874" cy="604874"/>
            </a:xfrm>
            <a:prstGeom prst="ellipse">
              <a:avLst/>
            </a:prstGeom>
            <a:noFill/>
            <a:ln w="25400" cap="flat" cmpd="sng" algn="ctr">
              <a:solidFill>
                <a:srgbClr val="189A8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grpSp>
        <p:nvGrpSpPr>
          <p:cNvPr id="143" name="Group 28"/>
          <p:cNvGrpSpPr>
            <a:grpSpLocks noChangeAspect="1"/>
          </p:cNvGrpSpPr>
          <p:nvPr/>
        </p:nvGrpSpPr>
        <p:grpSpPr>
          <a:xfrm>
            <a:off x="2539813" y="3066252"/>
            <a:ext cx="435510" cy="435510"/>
            <a:chOff x="1450163" y="1941736"/>
            <a:chExt cx="604874" cy="604874"/>
          </a:xfrm>
        </p:grpSpPr>
        <p:grpSp>
          <p:nvGrpSpPr>
            <p:cNvPr id="144" name="Group 10"/>
            <p:cNvGrpSpPr/>
            <p:nvPr/>
          </p:nvGrpSpPr>
          <p:grpSpPr>
            <a:xfrm>
              <a:off x="1517738" y="2053585"/>
              <a:ext cx="487363" cy="363538"/>
              <a:chOff x="1320094" y="1424694"/>
              <a:chExt cx="487363" cy="363538"/>
            </a:xfrm>
            <a:solidFill>
              <a:srgbClr val="F09C2A"/>
            </a:solidFill>
          </p:grpSpPr>
          <p:sp>
            <p:nvSpPr>
              <p:cNvPr id="146" name="Freeform 13"/>
              <p:cNvSpPr>
                <a:spLocks/>
              </p:cNvSpPr>
              <p:nvPr/>
            </p:nvSpPr>
            <p:spPr bwMode="auto">
              <a:xfrm>
                <a:off x="1320094" y="1424694"/>
                <a:ext cx="487363" cy="363538"/>
              </a:xfrm>
              <a:custGeom>
                <a:avLst/>
                <a:gdLst/>
                <a:ahLst/>
                <a:cxnLst>
                  <a:cxn ang="0">
                    <a:pos x="108" y="17"/>
                  </a:cxn>
                  <a:cxn ang="0">
                    <a:pos x="92" y="17"/>
                  </a:cxn>
                  <a:cxn ang="0">
                    <a:pos x="92" y="46"/>
                  </a:cxn>
                  <a:cxn ang="0">
                    <a:pos x="87" y="41"/>
                  </a:cxn>
                  <a:cxn ang="0">
                    <a:pos x="87" y="36"/>
                  </a:cxn>
                  <a:cxn ang="0">
                    <a:pos x="78" y="36"/>
                  </a:cxn>
                  <a:cxn ang="0">
                    <a:pos x="78" y="41"/>
                  </a:cxn>
                  <a:cxn ang="0">
                    <a:pos x="73" y="46"/>
                  </a:cxn>
                  <a:cxn ang="0">
                    <a:pos x="73" y="17"/>
                  </a:cxn>
                  <a:cxn ang="0">
                    <a:pos x="57" y="17"/>
                  </a:cxn>
                  <a:cxn ang="0">
                    <a:pos x="24" y="115"/>
                  </a:cxn>
                  <a:cxn ang="0">
                    <a:pos x="45" y="110"/>
                  </a:cxn>
                  <a:cxn ang="0">
                    <a:pos x="73" y="94"/>
                  </a:cxn>
                  <a:cxn ang="0">
                    <a:pos x="73" y="52"/>
                  </a:cxn>
                  <a:cxn ang="0">
                    <a:pos x="83" y="42"/>
                  </a:cxn>
                  <a:cxn ang="0">
                    <a:pos x="92" y="52"/>
                  </a:cxn>
                  <a:cxn ang="0">
                    <a:pos x="92" y="94"/>
                  </a:cxn>
                  <a:cxn ang="0">
                    <a:pos x="120" y="110"/>
                  </a:cxn>
                  <a:cxn ang="0">
                    <a:pos x="142" y="115"/>
                  </a:cxn>
                  <a:cxn ang="0">
                    <a:pos x="108" y="17"/>
                  </a:cxn>
                </a:cxnLst>
                <a:rect l="0" t="0" r="r" b="b"/>
                <a:pathLst>
                  <a:path w="166" h="124">
                    <a:moveTo>
                      <a:pt x="108" y="17"/>
                    </a:moveTo>
                    <a:cubicBezTo>
                      <a:pt x="92" y="0"/>
                      <a:pt x="92" y="17"/>
                      <a:pt x="92" y="17"/>
                    </a:cubicBezTo>
                    <a:cubicBezTo>
                      <a:pt x="92" y="46"/>
                      <a:pt x="92" y="46"/>
                      <a:pt x="92" y="46"/>
                    </a:cubicBezTo>
                    <a:cubicBezTo>
                      <a:pt x="87" y="41"/>
                      <a:pt x="87" y="41"/>
                      <a:pt x="87" y="41"/>
                    </a:cubicBezTo>
                    <a:cubicBezTo>
                      <a:pt x="87" y="36"/>
                      <a:pt x="87" y="36"/>
                      <a:pt x="87" y="36"/>
                    </a:cubicBezTo>
                    <a:cubicBezTo>
                      <a:pt x="78" y="36"/>
                      <a:pt x="78" y="36"/>
                      <a:pt x="78" y="36"/>
                    </a:cubicBezTo>
                    <a:cubicBezTo>
                      <a:pt x="78" y="41"/>
                      <a:pt x="78" y="41"/>
                      <a:pt x="78" y="41"/>
                    </a:cubicBezTo>
                    <a:cubicBezTo>
                      <a:pt x="73" y="46"/>
                      <a:pt x="73" y="46"/>
                      <a:pt x="73" y="46"/>
                    </a:cubicBezTo>
                    <a:cubicBezTo>
                      <a:pt x="73" y="17"/>
                      <a:pt x="73" y="17"/>
                      <a:pt x="73" y="17"/>
                    </a:cubicBezTo>
                    <a:cubicBezTo>
                      <a:pt x="73" y="17"/>
                      <a:pt x="73" y="0"/>
                      <a:pt x="57" y="17"/>
                    </a:cubicBezTo>
                    <a:cubicBezTo>
                      <a:pt x="57" y="17"/>
                      <a:pt x="0" y="77"/>
                      <a:pt x="24" y="115"/>
                    </a:cubicBezTo>
                    <a:cubicBezTo>
                      <a:pt x="26" y="119"/>
                      <a:pt x="36" y="124"/>
                      <a:pt x="45" y="110"/>
                    </a:cubicBezTo>
                    <a:cubicBezTo>
                      <a:pt x="50" y="104"/>
                      <a:pt x="70" y="116"/>
                      <a:pt x="73" y="94"/>
                    </a:cubicBezTo>
                    <a:cubicBezTo>
                      <a:pt x="73" y="52"/>
                      <a:pt x="73" y="52"/>
                      <a:pt x="73" y="52"/>
                    </a:cubicBezTo>
                    <a:cubicBezTo>
                      <a:pt x="83" y="42"/>
                      <a:pt x="83" y="42"/>
                      <a:pt x="83" y="42"/>
                    </a:cubicBezTo>
                    <a:cubicBezTo>
                      <a:pt x="92" y="52"/>
                      <a:pt x="92" y="52"/>
                      <a:pt x="92" y="52"/>
                    </a:cubicBezTo>
                    <a:cubicBezTo>
                      <a:pt x="92" y="94"/>
                      <a:pt x="92" y="94"/>
                      <a:pt x="92" y="94"/>
                    </a:cubicBezTo>
                    <a:cubicBezTo>
                      <a:pt x="95" y="116"/>
                      <a:pt x="115" y="104"/>
                      <a:pt x="120" y="110"/>
                    </a:cubicBezTo>
                    <a:cubicBezTo>
                      <a:pt x="130" y="124"/>
                      <a:pt x="139" y="119"/>
                      <a:pt x="142" y="115"/>
                    </a:cubicBezTo>
                    <a:cubicBezTo>
                      <a:pt x="166" y="77"/>
                      <a:pt x="108" y="17"/>
                      <a:pt x="108" y="1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47" name="Rectangle 14"/>
              <p:cNvSpPr>
                <a:spLocks noChangeArrowheads="1"/>
              </p:cNvSpPr>
              <p:nvPr/>
            </p:nvSpPr>
            <p:spPr bwMode="auto">
              <a:xfrm>
                <a:off x="1539875" y="1450975"/>
                <a:ext cx="26988" cy="142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48" name="Rectangle 15"/>
              <p:cNvSpPr>
                <a:spLocks noChangeArrowheads="1"/>
              </p:cNvSpPr>
              <p:nvPr/>
            </p:nvSpPr>
            <p:spPr bwMode="auto">
              <a:xfrm>
                <a:off x="1539875" y="1481138"/>
                <a:ext cx="26988" cy="142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49" name="Rectangle 16"/>
              <p:cNvSpPr>
                <a:spLocks noChangeArrowheads="1"/>
              </p:cNvSpPr>
              <p:nvPr/>
            </p:nvSpPr>
            <p:spPr bwMode="auto">
              <a:xfrm>
                <a:off x="1539875" y="1509713"/>
                <a:ext cx="26988" cy="142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145" name="Sev01"/>
            <p:cNvSpPr>
              <a:spLocks noChangeAspect="1"/>
            </p:cNvSpPr>
            <p:nvPr/>
          </p:nvSpPr>
          <p:spPr>
            <a:xfrm>
              <a:off x="1450163" y="1941736"/>
              <a:ext cx="604874" cy="604874"/>
            </a:xfrm>
            <a:prstGeom prst="ellipse">
              <a:avLst/>
            </a:prstGeom>
            <a:noFill/>
            <a:ln w="25400" cap="flat" cmpd="sng" algn="ctr">
              <a:solidFill>
                <a:srgbClr val="F09C2A"/>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grpSp>
        <p:nvGrpSpPr>
          <p:cNvPr id="150" name="Group 31"/>
          <p:cNvGrpSpPr>
            <a:grpSpLocks noChangeAspect="1"/>
          </p:cNvGrpSpPr>
          <p:nvPr/>
        </p:nvGrpSpPr>
        <p:grpSpPr>
          <a:xfrm>
            <a:off x="2539813" y="3594060"/>
            <a:ext cx="435510" cy="435510"/>
            <a:chOff x="1450163" y="2622755"/>
            <a:chExt cx="604874" cy="604874"/>
          </a:xfrm>
        </p:grpSpPr>
        <p:sp>
          <p:nvSpPr>
            <p:cNvPr id="151" name="Freeform 126"/>
            <p:cNvSpPr>
              <a:spLocks/>
            </p:cNvSpPr>
            <p:nvPr/>
          </p:nvSpPr>
          <p:spPr bwMode="auto">
            <a:xfrm>
              <a:off x="1571192" y="2783279"/>
              <a:ext cx="389900" cy="296526"/>
            </a:xfrm>
            <a:custGeom>
              <a:avLst/>
              <a:gdLst/>
              <a:ahLst/>
              <a:cxnLst>
                <a:cxn ang="0">
                  <a:pos x="95" y="11"/>
                </a:cxn>
                <a:cxn ang="0">
                  <a:pos x="76" y="7"/>
                </a:cxn>
                <a:cxn ang="0">
                  <a:pos x="54" y="9"/>
                </a:cxn>
                <a:cxn ang="0">
                  <a:pos x="13" y="28"/>
                </a:cxn>
                <a:cxn ang="0">
                  <a:pos x="6" y="84"/>
                </a:cxn>
                <a:cxn ang="0">
                  <a:pos x="6" y="116"/>
                </a:cxn>
                <a:cxn ang="0">
                  <a:pos x="38" y="107"/>
                </a:cxn>
                <a:cxn ang="0">
                  <a:pos x="72" y="100"/>
                </a:cxn>
                <a:cxn ang="0">
                  <a:pos x="99" y="74"/>
                </a:cxn>
                <a:cxn ang="0">
                  <a:pos x="126" y="62"/>
                </a:cxn>
                <a:cxn ang="0">
                  <a:pos x="141" y="51"/>
                </a:cxn>
                <a:cxn ang="0">
                  <a:pos x="152" y="33"/>
                </a:cxn>
                <a:cxn ang="0">
                  <a:pos x="162" y="9"/>
                </a:cxn>
                <a:cxn ang="0">
                  <a:pos x="130" y="9"/>
                </a:cxn>
                <a:cxn ang="0">
                  <a:pos x="95" y="11"/>
                </a:cxn>
              </a:cxnLst>
              <a:rect l="0" t="0" r="r" b="b"/>
              <a:pathLst>
                <a:path w="167" h="127">
                  <a:moveTo>
                    <a:pt x="95" y="11"/>
                  </a:moveTo>
                  <a:cubicBezTo>
                    <a:pt x="95" y="11"/>
                    <a:pt x="89" y="6"/>
                    <a:pt x="76" y="7"/>
                  </a:cubicBezTo>
                  <a:cubicBezTo>
                    <a:pt x="63" y="7"/>
                    <a:pt x="60" y="9"/>
                    <a:pt x="54" y="9"/>
                  </a:cubicBezTo>
                  <a:cubicBezTo>
                    <a:pt x="48" y="10"/>
                    <a:pt x="25" y="10"/>
                    <a:pt x="13" y="28"/>
                  </a:cubicBezTo>
                  <a:cubicBezTo>
                    <a:pt x="1" y="46"/>
                    <a:pt x="0" y="73"/>
                    <a:pt x="6" y="84"/>
                  </a:cubicBezTo>
                  <a:cubicBezTo>
                    <a:pt x="6" y="84"/>
                    <a:pt x="11" y="109"/>
                    <a:pt x="6" y="116"/>
                  </a:cubicBezTo>
                  <a:cubicBezTo>
                    <a:pt x="6" y="116"/>
                    <a:pt x="6" y="127"/>
                    <a:pt x="38" y="107"/>
                  </a:cubicBezTo>
                  <a:cubicBezTo>
                    <a:pt x="38" y="107"/>
                    <a:pt x="62" y="108"/>
                    <a:pt x="72" y="100"/>
                  </a:cubicBezTo>
                  <a:cubicBezTo>
                    <a:pt x="83" y="93"/>
                    <a:pt x="99" y="74"/>
                    <a:pt x="99" y="74"/>
                  </a:cubicBezTo>
                  <a:cubicBezTo>
                    <a:pt x="99" y="74"/>
                    <a:pt x="124" y="66"/>
                    <a:pt x="126" y="62"/>
                  </a:cubicBezTo>
                  <a:cubicBezTo>
                    <a:pt x="128" y="58"/>
                    <a:pt x="139" y="51"/>
                    <a:pt x="141" y="51"/>
                  </a:cubicBezTo>
                  <a:cubicBezTo>
                    <a:pt x="144" y="50"/>
                    <a:pt x="149" y="37"/>
                    <a:pt x="152" y="33"/>
                  </a:cubicBezTo>
                  <a:cubicBezTo>
                    <a:pt x="155" y="29"/>
                    <a:pt x="167" y="19"/>
                    <a:pt x="162" y="9"/>
                  </a:cubicBezTo>
                  <a:cubicBezTo>
                    <a:pt x="157" y="0"/>
                    <a:pt x="138" y="9"/>
                    <a:pt x="130" y="9"/>
                  </a:cubicBezTo>
                  <a:cubicBezTo>
                    <a:pt x="122" y="10"/>
                    <a:pt x="106" y="4"/>
                    <a:pt x="95" y="11"/>
                  </a:cubicBezTo>
                </a:path>
              </a:pathLst>
            </a:custGeom>
            <a:solidFill>
              <a:srgbClr val="D2413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52" name="Sev01"/>
            <p:cNvSpPr>
              <a:spLocks noChangeAspect="1"/>
            </p:cNvSpPr>
            <p:nvPr/>
          </p:nvSpPr>
          <p:spPr>
            <a:xfrm>
              <a:off x="1450163" y="2622755"/>
              <a:ext cx="604874" cy="604874"/>
            </a:xfrm>
            <a:prstGeom prst="ellipse">
              <a:avLst/>
            </a:prstGeom>
            <a:noFill/>
            <a:ln w="25400" cap="flat" cmpd="sng" algn="ctr">
              <a:solidFill>
                <a:srgbClr val="D24132"/>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grpSp>
        <p:nvGrpSpPr>
          <p:cNvPr id="153" name="Group 33"/>
          <p:cNvGrpSpPr>
            <a:grpSpLocks noChangeAspect="1"/>
          </p:cNvGrpSpPr>
          <p:nvPr/>
        </p:nvGrpSpPr>
        <p:grpSpPr>
          <a:xfrm>
            <a:off x="2539813" y="4649674"/>
            <a:ext cx="435510" cy="435510"/>
            <a:chOff x="1435082" y="3463355"/>
            <a:chExt cx="604874" cy="604874"/>
          </a:xfrm>
        </p:grpSpPr>
        <p:sp>
          <p:nvSpPr>
            <p:cNvPr id="154" name="Freeform 127"/>
            <p:cNvSpPr>
              <a:spLocks/>
            </p:cNvSpPr>
            <p:nvPr/>
          </p:nvSpPr>
          <p:spPr bwMode="auto">
            <a:xfrm>
              <a:off x="1520897" y="3597587"/>
              <a:ext cx="430213" cy="373063"/>
            </a:xfrm>
            <a:custGeom>
              <a:avLst/>
              <a:gdLst/>
              <a:ahLst/>
              <a:cxnLst>
                <a:cxn ang="0">
                  <a:pos x="147" y="45"/>
                </a:cxn>
                <a:cxn ang="0">
                  <a:pos x="145" y="31"/>
                </a:cxn>
                <a:cxn ang="0">
                  <a:pos x="140" y="16"/>
                </a:cxn>
                <a:cxn ang="0">
                  <a:pos x="109" y="10"/>
                </a:cxn>
                <a:cxn ang="0">
                  <a:pos x="96" y="15"/>
                </a:cxn>
                <a:cxn ang="0">
                  <a:pos x="81" y="17"/>
                </a:cxn>
                <a:cxn ang="0">
                  <a:pos x="66" y="17"/>
                </a:cxn>
                <a:cxn ang="0">
                  <a:pos x="52" y="15"/>
                </a:cxn>
                <a:cxn ang="0">
                  <a:pos x="43" y="11"/>
                </a:cxn>
                <a:cxn ang="0">
                  <a:pos x="16" y="14"/>
                </a:cxn>
                <a:cxn ang="0">
                  <a:pos x="9" y="32"/>
                </a:cxn>
                <a:cxn ang="0">
                  <a:pos x="3" y="43"/>
                </a:cxn>
                <a:cxn ang="0">
                  <a:pos x="4" y="63"/>
                </a:cxn>
                <a:cxn ang="0">
                  <a:pos x="6" y="78"/>
                </a:cxn>
                <a:cxn ang="0">
                  <a:pos x="23" y="99"/>
                </a:cxn>
                <a:cxn ang="0">
                  <a:pos x="35" y="70"/>
                </a:cxn>
                <a:cxn ang="0">
                  <a:pos x="32" y="58"/>
                </a:cxn>
                <a:cxn ang="0">
                  <a:pos x="30" y="44"/>
                </a:cxn>
                <a:cxn ang="0">
                  <a:pos x="29" y="36"/>
                </a:cxn>
                <a:cxn ang="0">
                  <a:pos x="36" y="30"/>
                </a:cxn>
                <a:cxn ang="0">
                  <a:pos x="46" y="32"/>
                </a:cxn>
                <a:cxn ang="0">
                  <a:pos x="65" y="36"/>
                </a:cxn>
                <a:cxn ang="0">
                  <a:pos x="82" y="36"/>
                </a:cxn>
                <a:cxn ang="0">
                  <a:pos x="102" y="31"/>
                </a:cxn>
                <a:cxn ang="0">
                  <a:pos x="114" y="28"/>
                </a:cxn>
                <a:cxn ang="0">
                  <a:pos x="122" y="38"/>
                </a:cxn>
                <a:cxn ang="0">
                  <a:pos x="121" y="47"/>
                </a:cxn>
                <a:cxn ang="0">
                  <a:pos x="110" y="55"/>
                </a:cxn>
                <a:cxn ang="0">
                  <a:pos x="95" y="59"/>
                </a:cxn>
                <a:cxn ang="0">
                  <a:pos x="74" y="70"/>
                </a:cxn>
                <a:cxn ang="0">
                  <a:pos x="66" y="84"/>
                </a:cxn>
                <a:cxn ang="0">
                  <a:pos x="66" y="105"/>
                </a:cxn>
                <a:cxn ang="0">
                  <a:pos x="78" y="121"/>
                </a:cxn>
                <a:cxn ang="0">
                  <a:pos x="81" y="127"/>
                </a:cxn>
                <a:cxn ang="0">
                  <a:pos x="85" y="120"/>
                </a:cxn>
                <a:cxn ang="0">
                  <a:pos x="91" y="95"/>
                </a:cxn>
                <a:cxn ang="0">
                  <a:pos x="95" y="81"/>
                </a:cxn>
                <a:cxn ang="0">
                  <a:pos x="105" y="78"/>
                </a:cxn>
                <a:cxn ang="0">
                  <a:pos x="142" y="71"/>
                </a:cxn>
                <a:cxn ang="0">
                  <a:pos x="143" y="55"/>
                </a:cxn>
              </a:cxnLst>
              <a:rect l="0" t="0" r="r" b="b"/>
              <a:pathLst>
                <a:path w="147" h="127">
                  <a:moveTo>
                    <a:pt x="143" y="55"/>
                  </a:moveTo>
                  <a:cubicBezTo>
                    <a:pt x="146" y="52"/>
                    <a:pt x="147" y="49"/>
                    <a:pt x="147" y="45"/>
                  </a:cubicBezTo>
                  <a:cubicBezTo>
                    <a:pt x="147" y="41"/>
                    <a:pt x="146" y="38"/>
                    <a:pt x="144" y="36"/>
                  </a:cubicBezTo>
                  <a:cubicBezTo>
                    <a:pt x="144" y="34"/>
                    <a:pt x="145" y="32"/>
                    <a:pt x="145" y="31"/>
                  </a:cubicBezTo>
                  <a:cubicBezTo>
                    <a:pt x="145" y="26"/>
                    <a:pt x="142" y="22"/>
                    <a:pt x="139" y="20"/>
                  </a:cubicBezTo>
                  <a:cubicBezTo>
                    <a:pt x="139" y="19"/>
                    <a:pt x="140" y="17"/>
                    <a:pt x="140" y="16"/>
                  </a:cubicBezTo>
                  <a:cubicBezTo>
                    <a:pt x="140" y="7"/>
                    <a:pt x="133" y="0"/>
                    <a:pt x="124" y="0"/>
                  </a:cubicBezTo>
                  <a:cubicBezTo>
                    <a:pt x="117" y="0"/>
                    <a:pt x="112" y="4"/>
                    <a:pt x="109" y="10"/>
                  </a:cubicBezTo>
                  <a:cubicBezTo>
                    <a:pt x="108" y="10"/>
                    <a:pt x="107" y="9"/>
                    <a:pt x="105" y="9"/>
                  </a:cubicBezTo>
                  <a:cubicBezTo>
                    <a:pt x="101" y="9"/>
                    <a:pt x="98" y="12"/>
                    <a:pt x="96" y="15"/>
                  </a:cubicBezTo>
                  <a:cubicBezTo>
                    <a:pt x="94" y="14"/>
                    <a:pt x="92" y="14"/>
                    <a:pt x="90" y="14"/>
                  </a:cubicBezTo>
                  <a:cubicBezTo>
                    <a:pt x="86" y="14"/>
                    <a:pt x="83" y="15"/>
                    <a:pt x="81" y="17"/>
                  </a:cubicBezTo>
                  <a:cubicBezTo>
                    <a:pt x="79" y="16"/>
                    <a:pt x="76" y="15"/>
                    <a:pt x="73" y="15"/>
                  </a:cubicBezTo>
                  <a:cubicBezTo>
                    <a:pt x="70" y="15"/>
                    <a:pt x="68" y="16"/>
                    <a:pt x="66" y="17"/>
                  </a:cubicBezTo>
                  <a:cubicBezTo>
                    <a:pt x="63" y="15"/>
                    <a:pt x="61" y="14"/>
                    <a:pt x="57" y="14"/>
                  </a:cubicBezTo>
                  <a:cubicBezTo>
                    <a:pt x="55" y="14"/>
                    <a:pt x="54" y="14"/>
                    <a:pt x="52" y="15"/>
                  </a:cubicBezTo>
                  <a:cubicBezTo>
                    <a:pt x="50" y="13"/>
                    <a:pt x="47" y="11"/>
                    <a:pt x="44" y="11"/>
                  </a:cubicBezTo>
                  <a:cubicBezTo>
                    <a:pt x="43" y="11"/>
                    <a:pt x="43" y="11"/>
                    <a:pt x="43" y="11"/>
                  </a:cubicBezTo>
                  <a:cubicBezTo>
                    <a:pt x="41" y="6"/>
                    <a:pt x="36" y="3"/>
                    <a:pt x="30" y="3"/>
                  </a:cubicBezTo>
                  <a:cubicBezTo>
                    <a:pt x="23" y="3"/>
                    <a:pt x="17" y="8"/>
                    <a:pt x="16" y="14"/>
                  </a:cubicBezTo>
                  <a:cubicBezTo>
                    <a:pt x="11" y="16"/>
                    <a:pt x="7" y="21"/>
                    <a:pt x="7" y="26"/>
                  </a:cubicBezTo>
                  <a:cubicBezTo>
                    <a:pt x="7" y="28"/>
                    <a:pt x="8" y="30"/>
                    <a:pt x="9" y="32"/>
                  </a:cubicBezTo>
                  <a:cubicBezTo>
                    <a:pt x="5" y="34"/>
                    <a:pt x="3" y="38"/>
                    <a:pt x="3" y="43"/>
                  </a:cubicBezTo>
                  <a:cubicBezTo>
                    <a:pt x="3" y="43"/>
                    <a:pt x="3" y="43"/>
                    <a:pt x="3" y="43"/>
                  </a:cubicBezTo>
                  <a:cubicBezTo>
                    <a:pt x="1" y="46"/>
                    <a:pt x="0" y="49"/>
                    <a:pt x="0" y="53"/>
                  </a:cubicBezTo>
                  <a:cubicBezTo>
                    <a:pt x="0" y="57"/>
                    <a:pt x="2" y="60"/>
                    <a:pt x="4" y="63"/>
                  </a:cubicBezTo>
                  <a:cubicBezTo>
                    <a:pt x="4" y="65"/>
                    <a:pt x="3" y="67"/>
                    <a:pt x="3" y="68"/>
                  </a:cubicBezTo>
                  <a:cubicBezTo>
                    <a:pt x="3" y="72"/>
                    <a:pt x="4" y="75"/>
                    <a:pt x="6" y="78"/>
                  </a:cubicBezTo>
                  <a:cubicBezTo>
                    <a:pt x="6" y="79"/>
                    <a:pt x="6" y="80"/>
                    <a:pt x="6" y="82"/>
                  </a:cubicBezTo>
                  <a:cubicBezTo>
                    <a:pt x="6" y="91"/>
                    <a:pt x="13" y="99"/>
                    <a:pt x="23" y="99"/>
                  </a:cubicBezTo>
                  <a:cubicBezTo>
                    <a:pt x="32" y="99"/>
                    <a:pt x="40" y="91"/>
                    <a:pt x="40" y="82"/>
                  </a:cubicBezTo>
                  <a:cubicBezTo>
                    <a:pt x="40" y="77"/>
                    <a:pt x="38" y="73"/>
                    <a:pt x="35" y="70"/>
                  </a:cubicBezTo>
                  <a:cubicBezTo>
                    <a:pt x="35" y="70"/>
                    <a:pt x="35" y="69"/>
                    <a:pt x="35" y="68"/>
                  </a:cubicBezTo>
                  <a:cubicBezTo>
                    <a:pt x="35" y="65"/>
                    <a:pt x="34" y="61"/>
                    <a:pt x="32" y="58"/>
                  </a:cubicBezTo>
                  <a:cubicBezTo>
                    <a:pt x="33" y="57"/>
                    <a:pt x="33" y="55"/>
                    <a:pt x="33" y="53"/>
                  </a:cubicBezTo>
                  <a:cubicBezTo>
                    <a:pt x="33" y="49"/>
                    <a:pt x="32" y="46"/>
                    <a:pt x="30" y="44"/>
                  </a:cubicBezTo>
                  <a:cubicBezTo>
                    <a:pt x="30" y="43"/>
                    <a:pt x="30" y="43"/>
                    <a:pt x="30" y="43"/>
                  </a:cubicBezTo>
                  <a:cubicBezTo>
                    <a:pt x="30" y="40"/>
                    <a:pt x="30" y="38"/>
                    <a:pt x="29" y="36"/>
                  </a:cubicBezTo>
                  <a:cubicBezTo>
                    <a:pt x="30" y="35"/>
                    <a:pt x="31" y="33"/>
                    <a:pt x="32" y="31"/>
                  </a:cubicBezTo>
                  <a:cubicBezTo>
                    <a:pt x="34" y="31"/>
                    <a:pt x="35" y="30"/>
                    <a:pt x="36" y="30"/>
                  </a:cubicBezTo>
                  <a:cubicBezTo>
                    <a:pt x="38" y="32"/>
                    <a:pt x="41" y="33"/>
                    <a:pt x="44" y="33"/>
                  </a:cubicBezTo>
                  <a:cubicBezTo>
                    <a:pt x="45" y="33"/>
                    <a:pt x="45" y="33"/>
                    <a:pt x="46" y="32"/>
                  </a:cubicBezTo>
                  <a:cubicBezTo>
                    <a:pt x="48" y="36"/>
                    <a:pt x="53" y="39"/>
                    <a:pt x="57" y="39"/>
                  </a:cubicBezTo>
                  <a:cubicBezTo>
                    <a:pt x="60" y="39"/>
                    <a:pt x="63" y="38"/>
                    <a:pt x="65" y="36"/>
                  </a:cubicBezTo>
                  <a:cubicBezTo>
                    <a:pt x="67" y="38"/>
                    <a:pt x="70" y="39"/>
                    <a:pt x="73" y="39"/>
                  </a:cubicBezTo>
                  <a:cubicBezTo>
                    <a:pt x="76" y="39"/>
                    <a:pt x="79" y="38"/>
                    <a:pt x="82" y="36"/>
                  </a:cubicBezTo>
                  <a:cubicBezTo>
                    <a:pt x="84" y="38"/>
                    <a:pt x="87" y="39"/>
                    <a:pt x="90" y="39"/>
                  </a:cubicBezTo>
                  <a:cubicBezTo>
                    <a:pt x="95" y="39"/>
                    <a:pt x="100" y="36"/>
                    <a:pt x="102" y="31"/>
                  </a:cubicBezTo>
                  <a:cubicBezTo>
                    <a:pt x="103" y="31"/>
                    <a:pt x="104" y="32"/>
                    <a:pt x="105" y="32"/>
                  </a:cubicBezTo>
                  <a:cubicBezTo>
                    <a:pt x="109" y="32"/>
                    <a:pt x="112" y="30"/>
                    <a:pt x="114" y="28"/>
                  </a:cubicBezTo>
                  <a:cubicBezTo>
                    <a:pt x="115" y="29"/>
                    <a:pt x="117" y="30"/>
                    <a:pt x="120" y="31"/>
                  </a:cubicBezTo>
                  <a:cubicBezTo>
                    <a:pt x="120" y="34"/>
                    <a:pt x="121" y="36"/>
                    <a:pt x="122" y="38"/>
                  </a:cubicBezTo>
                  <a:cubicBezTo>
                    <a:pt x="121" y="40"/>
                    <a:pt x="121" y="43"/>
                    <a:pt x="121" y="45"/>
                  </a:cubicBezTo>
                  <a:cubicBezTo>
                    <a:pt x="121" y="46"/>
                    <a:pt x="121" y="47"/>
                    <a:pt x="121" y="47"/>
                  </a:cubicBezTo>
                  <a:cubicBezTo>
                    <a:pt x="119" y="48"/>
                    <a:pt x="117" y="50"/>
                    <a:pt x="116" y="51"/>
                  </a:cubicBezTo>
                  <a:cubicBezTo>
                    <a:pt x="114" y="52"/>
                    <a:pt x="111" y="53"/>
                    <a:pt x="110" y="55"/>
                  </a:cubicBezTo>
                  <a:cubicBezTo>
                    <a:pt x="108" y="54"/>
                    <a:pt x="107" y="54"/>
                    <a:pt x="105" y="54"/>
                  </a:cubicBezTo>
                  <a:cubicBezTo>
                    <a:pt x="101" y="54"/>
                    <a:pt x="98" y="56"/>
                    <a:pt x="95" y="59"/>
                  </a:cubicBezTo>
                  <a:cubicBezTo>
                    <a:pt x="93" y="57"/>
                    <a:pt x="90" y="56"/>
                    <a:pt x="88" y="56"/>
                  </a:cubicBezTo>
                  <a:cubicBezTo>
                    <a:pt x="80" y="56"/>
                    <a:pt x="74" y="62"/>
                    <a:pt x="74" y="70"/>
                  </a:cubicBezTo>
                  <a:cubicBezTo>
                    <a:pt x="74" y="70"/>
                    <a:pt x="74" y="71"/>
                    <a:pt x="74" y="71"/>
                  </a:cubicBezTo>
                  <a:cubicBezTo>
                    <a:pt x="69" y="73"/>
                    <a:pt x="66" y="78"/>
                    <a:pt x="66" y="84"/>
                  </a:cubicBezTo>
                  <a:cubicBezTo>
                    <a:pt x="66" y="88"/>
                    <a:pt x="68" y="92"/>
                    <a:pt x="70" y="95"/>
                  </a:cubicBezTo>
                  <a:cubicBezTo>
                    <a:pt x="68" y="97"/>
                    <a:pt x="66" y="101"/>
                    <a:pt x="66" y="105"/>
                  </a:cubicBezTo>
                  <a:cubicBezTo>
                    <a:pt x="66" y="112"/>
                    <a:pt x="71" y="118"/>
                    <a:pt x="77" y="120"/>
                  </a:cubicBezTo>
                  <a:cubicBezTo>
                    <a:pt x="77" y="120"/>
                    <a:pt x="78" y="121"/>
                    <a:pt x="78" y="121"/>
                  </a:cubicBezTo>
                  <a:cubicBezTo>
                    <a:pt x="79" y="124"/>
                    <a:pt x="80" y="127"/>
                    <a:pt x="80" y="127"/>
                  </a:cubicBezTo>
                  <a:cubicBezTo>
                    <a:pt x="81" y="127"/>
                    <a:pt x="81" y="127"/>
                    <a:pt x="81" y="127"/>
                  </a:cubicBezTo>
                  <a:cubicBezTo>
                    <a:pt x="81" y="127"/>
                    <a:pt x="83" y="124"/>
                    <a:pt x="84" y="121"/>
                  </a:cubicBezTo>
                  <a:cubicBezTo>
                    <a:pt x="84" y="121"/>
                    <a:pt x="84" y="120"/>
                    <a:pt x="85" y="120"/>
                  </a:cubicBezTo>
                  <a:cubicBezTo>
                    <a:pt x="91" y="118"/>
                    <a:pt x="96" y="112"/>
                    <a:pt x="96" y="105"/>
                  </a:cubicBezTo>
                  <a:cubicBezTo>
                    <a:pt x="96" y="101"/>
                    <a:pt x="94" y="97"/>
                    <a:pt x="91" y="95"/>
                  </a:cubicBezTo>
                  <a:cubicBezTo>
                    <a:pt x="94" y="92"/>
                    <a:pt x="96" y="88"/>
                    <a:pt x="96" y="84"/>
                  </a:cubicBezTo>
                  <a:cubicBezTo>
                    <a:pt x="96" y="83"/>
                    <a:pt x="95" y="82"/>
                    <a:pt x="95" y="81"/>
                  </a:cubicBezTo>
                  <a:cubicBezTo>
                    <a:pt x="97" y="79"/>
                    <a:pt x="98" y="78"/>
                    <a:pt x="99" y="76"/>
                  </a:cubicBezTo>
                  <a:cubicBezTo>
                    <a:pt x="101" y="77"/>
                    <a:pt x="103" y="78"/>
                    <a:pt x="105" y="78"/>
                  </a:cubicBezTo>
                  <a:cubicBezTo>
                    <a:pt x="108" y="84"/>
                    <a:pt x="115" y="89"/>
                    <a:pt x="122" y="89"/>
                  </a:cubicBezTo>
                  <a:cubicBezTo>
                    <a:pt x="133" y="89"/>
                    <a:pt x="141" y="81"/>
                    <a:pt x="142" y="71"/>
                  </a:cubicBezTo>
                  <a:cubicBezTo>
                    <a:pt x="144" y="68"/>
                    <a:pt x="145" y="65"/>
                    <a:pt x="145" y="61"/>
                  </a:cubicBezTo>
                  <a:cubicBezTo>
                    <a:pt x="145" y="59"/>
                    <a:pt x="144" y="57"/>
                    <a:pt x="143" y="55"/>
                  </a:cubicBezTo>
                </a:path>
              </a:pathLst>
            </a:custGeom>
            <a:solidFill>
              <a:srgbClr val="686868"/>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55" name="Sev01"/>
            <p:cNvSpPr>
              <a:spLocks noChangeAspect="1"/>
            </p:cNvSpPr>
            <p:nvPr/>
          </p:nvSpPr>
          <p:spPr>
            <a:xfrm>
              <a:off x="1435082" y="3463355"/>
              <a:ext cx="604874" cy="604874"/>
            </a:xfrm>
            <a:prstGeom prst="ellipse">
              <a:avLst/>
            </a:prstGeom>
            <a:noFill/>
            <a:ln w="25400" cap="flat" cmpd="sng" algn="ctr">
              <a:solidFill>
                <a:srgbClr val="686868"/>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grpSp>
        <p:nvGrpSpPr>
          <p:cNvPr id="156" name="Group 32"/>
          <p:cNvGrpSpPr>
            <a:grpSpLocks noChangeAspect="1"/>
          </p:cNvGrpSpPr>
          <p:nvPr/>
        </p:nvGrpSpPr>
        <p:grpSpPr>
          <a:xfrm>
            <a:off x="2539813" y="4121868"/>
            <a:ext cx="435510" cy="435510"/>
            <a:chOff x="539510" y="3227629"/>
            <a:chExt cx="604874" cy="604874"/>
          </a:xfrm>
        </p:grpSpPr>
        <p:sp>
          <p:nvSpPr>
            <p:cNvPr id="157" name="Freeform 6"/>
            <p:cNvSpPr>
              <a:spLocks/>
            </p:cNvSpPr>
            <p:nvPr/>
          </p:nvSpPr>
          <p:spPr bwMode="auto">
            <a:xfrm>
              <a:off x="654724" y="3336294"/>
              <a:ext cx="386174" cy="387544"/>
            </a:xfrm>
            <a:custGeom>
              <a:avLst/>
              <a:gdLst/>
              <a:ahLst/>
              <a:cxnLst>
                <a:cxn ang="0">
                  <a:pos x="56" y="0"/>
                </a:cxn>
                <a:cxn ang="0">
                  <a:pos x="74" y="0"/>
                </a:cxn>
                <a:cxn ang="0">
                  <a:pos x="89" y="30"/>
                </a:cxn>
                <a:cxn ang="0">
                  <a:pos x="128" y="30"/>
                </a:cxn>
                <a:cxn ang="0">
                  <a:pos x="135" y="100"/>
                </a:cxn>
                <a:cxn ang="0">
                  <a:pos x="46" y="118"/>
                </a:cxn>
                <a:cxn ang="0">
                  <a:pos x="18" y="141"/>
                </a:cxn>
                <a:cxn ang="0">
                  <a:pos x="1" y="141"/>
                </a:cxn>
                <a:cxn ang="0">
                  <a:pos x="28" y="96"/>
                </a:cxn>
                <a:cxn ang="0">
                  <a:pos x="82" y="71"/>
                </a:cxn>
                <a:cxn ang="0">
                  <a:pos x="69" y="45"/>
                </a:cxn>
                <a:cxn ang="0">
                  <a:pos x="56" y="0"/>
                </a:cxn>
              </a:cxnLst>
              <a:rect l="0" t="0" r="r" b="b"/>
              <a:pathLst>
                <a:path w="153" h="153">
                  <a:moveTo>
                    <a:pt x="56" y="0"/>
                  </a:moveTo>
                  <a:cubicBezTo>
                    <a:pt x="74" y="0"/>
                    <a:pt x="74" y="0"/>
                    <a:pt x="74" y="0"/>
                  </a:cubicBezTo>
                  <a:cubicBezTo>
                    <a:pt x="74" y="0"/>
                    <a:pt x="72" y="42"/>
                    <a:pt x="89" y="30"/>
                  </a:cubicBezTo>
                  <a:cubicBezTo>
                    <a:pt x="97" y="25"/>
                    <a:pt x="111" y="15"/>
                    <a:pt x="128" y="30"/>
                  </a:cubicBezTo>
                  <a:cubicBezTo>
                    <a:pt x="141" y="41"/>
                    <a:pt x="153" y="60"/>
                    <a:pt x="135" y="100"/>
                  </a:cubicBezTo>
                  <a:cubicBezTo>
                    <a:pt x="125" y="121"/>
                    <a:pt x="94" y="153"/>
                    <a:pt x="46" y="118"/>
                  </a:cubicBezTo>
                  <a:cubicBezTo>
                    <a:pt x="38" y="112"/>
                    <a:pt x="19" y="99"/>
                    <a:pt x="18" y="141"/>
                  </a:cubicBezTo>
                  <a:cubicBezTo>
                    <a:pt x="1" y="141"/>
                    <a:pt x="1" y="141"/>
                    <a:pt x="1" y="141"/>
                  </a:cubicBezTo>
                  <a:cubicBezTo>
                    <a:pt x="1" y="141"/>
                    <a:pt x="0" y="92"/>
                    <a:pt x="28" y="96"/>
                  </a:cubicBezTo>
                  <a:cubicBezTo>
                    <a:pt x="43" y="97"/>
                    <a:pt x="77" y="106"/>
                    <a:pt x="82" y="71"/>
                  </a:cubicBezTo>
                  <a:cubicBezTo>
                    <a:pt x="83" y="64"/>
                    <a:pt x="87" y="55"/>
                    <a:pt x="69" y="45"/>
                  </a:cubicBezTo>
                  <a:cubicBezTo>
                    <a:pt x="62" y="41"/>
                    <a:pt x="56" y="37"/>
                    <a:pt x="56" y="0"/>
                  </a:cubicBezTo>
                </a:path>
              </a:pathLst>
            </a:custGeom>
            <a:solidFill>
              <a:srgbClr val="56426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58" name="Sev01"/>
            <p:cNvSpPr>
              <a:spLocks noChangeAspect="1"/>
            </p:cNvSpPr>
            <p:nvPr/>
          </p:nvSpPr>
          <p:spPr>
            <a:xfrm>
              <a:off x="539510" y="3227629"/>
              <a:ext cx="604874" cy="604874"/>
            </a:xfrm>
            <a:prstGeom prst="ellipse">
              <a:avLst/>
            </a:prstGeom>
            <a:noFill/>
            <a:ln w="25400" cap="flat" cmpd="sng" algn="ctr">
              <a:solidFill>
                <a:srgbClr val="564266"/>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grpSp>
        <p:nvGrpSpPr>
          <p:cNvPr id="159" name="Group 139"/>
          <p:cNvGrpSpPr/>
          <p:nvPr/>
        </p:nvGrpSpPr>
        <p:grpSpPr>
          <a:xfrm>
            <a:off x="6630356" y="1923716"/>
            <a:ext cx="1901498" cy="364836"/>
            <a:chOff x="6703905" y="1246789"/>
            <a:chExt cx="1901498" cy="364836"/>
          </a:xfrm>
        </p:grpSpPr>
        <p:sp>
          <p:nvSpPr>
            <p:cNvPr id="160" name="Rectangle 35"/>
            <p:cNvSpPr/>
            <p:nvPr/>
          </p:nvSpPr>
          <p:spPr>
            <a:xfrm>
              <a:off x="6703905" y="1246789"/>
              <a:ext cx="327013"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Brain</a:t>
              </a:r>
            </a:p>
          </p:txBody>
        </p:sp>
        <p:grpSp>
          <p:nvGrpSpPr>
            <p:cNvPr id="161" name="Group 104"/>
            <p:cNvGrpSpPr/>
            <p:nvPr/>
          </p:nvGrpSpPr>
          <p:grpSpPr>
            <a:xfrm flipV="1">
              <a:off x="6703907" y="1405646"/>
              <a:ext cx="1901496" cy="205979"/>
              <a:chOff x="5286904" y="1650039"/>
              <a:chExt cx="3087157" cy="230428"/>
            </a:xfrm>
          </p:grpSpPr>
          <p:sp>
            <p:nvSpPr>
              <p:cNvPr id="163" name="Rounded Rectangle 39"/>
              <p:cNvSpPr/>
              <p:nvPr/>
            </p:nvSpPr>
            <p:spPr>
              <a:xfrm rot="10800000">
                <a:off x="5286904" y="1650039"/>
                <a:ext cx="3087157" cy="23042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164" name="Rounded Rectangle 40"/>
              <p:cNvSpPr/>
              <p:nvPr/>
            </p:nvSpPr>
            <p:spPr>
              <a:xfrm>
                <a:off x="5286911" y="1650039"/>
                <a:ext cx="2351823" cy="230428"/>
              </a:xfrm>
              <a:prstGeom prst="roundRect">
                <a:avLst/>
              </a:prstGeom>
              <a:solidFill>
                <a:srgbClr val="377790"/>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162" name="Rectangle 38"/>
            <p:cNvSpPr/>
            <p:nvPr/>
          </p:nvSpPr>
          <p:spPr>
            <a:xfrm>
              <a:off x="8304669" y="1246789"/>
              <a:ext cx="254878"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80%</a:t>
              </a:r>
            </a:p>
          </p:txBody>
        </p:sp>
      </p:grpSp>
      <p:grpSp>
        <p:nvGrpSpPr>
          <p:cNvPr id="165" name="Group 140"/>
          <p:cNvGrpSpPr/>
          <p:nvPr/>
        </p:nvGrpSpPr>
        <p:grpSpPr>
          <a:xfrm>
            <a:off x="6630356" y="2413885"/>
            <a:ext cx="1901499" cy="389670"/>
            <a:chOff x="6703905" y="1736958"/>
            <a:chExt cx="1901499" cy="389670"/>
          </a:xfrm>
        </p:grpSpPr>
        <p:sp>
          <p:nvSpPr>
            <p:cNvPr id="166" name="Rectangle 42"/>
            <p:cNvSpPr/>
            <p:nvPr/>
          </p:nvSpPr>
          <p:spPr>
            <a:xfrm>
              <a:off x="6703905" y="1736958"/>
              <a:ext cx="327013"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Heart</a:t>
              </a:r>
            </a:p>
          </p:txBody>
        </p:sp>
        <p:grpSp>
          <p:nvGrpSpPr>
            <p:cNvPr id="167" name="Group 103"/>
            <p:cNvGrpSpPr/>
            <p:nvPr/>
          </p:nvGrpSpPr>
          <p:grpSpPr>
            <a:xfrm flipV="1">
              <a:off x="6703905" y="1920649"/>
              <a:ext cx="1901499" cy="205979"/>
              <a:chOff x="5286904" y="2122785"/>
              <a:chExt cx="3087157" cy="230429"/>
            </a:xfrm>
          </p:grpSpPr>
          <p:sp>
            <p:nvSpPr>
              <p:cNvPr id="169" name="Rounded Rectangle 45"/>
              <p:cNvSpPr/>
              <p:nvPr/>
            </p:nvSpPr>
            <p:spPr>
              <a:xfrm rot="10800000">
                <a:off x="5286904" y="2122786"/>
                <a:ext cx="3087157" cy="23042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170" name="Rounded Rectangle 46"/>
              <p:cNvSpPr/>
              <p:nvPr/>
            </p:nvSpPr>
            <p:spPr>
              <a:xfrm>
                <a:off x="5286911" y="2122785"/>
                <a:ext cx="2821942" cy="230429"/>
              </a:xfrm>
              <a:prstGeom prst="roundRect">
                <a:avLst/>
              </a:prstGeom>
              <a:solidFill>
                <a:srgbClr val="189A80"/>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168" name="Rectangle 44"/>
            <p:cNvSpPr/>
            <p:nvPr/>
          </p:nvSpPr>
          <p:spPr>
            <a:xfrm>
              <a:off x="8304669" y="1763638"/>
              <a:ext cx="254878"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90%</a:t>
              </a:r>
            </a:p>
          </p:txBody>
        </p:sp>
      </p:grpSp>
      <p:grpSp>
        <p:nvGrpSpPr>
          <p:cNvPr id="171" name="Group 141"/>
          <p:cNvGrpSpPr/>
          <p:nvPr/>
        </p:nvGrpSpPr>
        <p:grpSpPr>
          <a:xfrm>
            <a:off x="6630356" y="3011540"/>
            <a:ext cx="1901499" cy="375314"/>
            <a:chOff x="6703905" y="2334613"/>
            <a:chExt cx="1901499" cy="375314"/>
          </a:xfrm>
        </p:grpSpPr>
        <p:sp>
          <p:nvSpPr>
            <p:cNvPr id="172" name="Rectangle 48"/>
            <p:cNvSpPr/>
            <p:nvPr/>
          </p:nvSpPr>
          <p:spPr>
            <a:xfrm>
              <a:off x="6703905" y="2334613"/>
              <a:ext cx="384721"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Lungs</a:t>
              </a:r>
            </a:p>
          </p:txBody>
        </p:sp>
        <p:grpSp>
          <p:nvGrpSpPr>
            <p:cNvPr id="173" name="Group 102"/>
            <p:cNvGrpSpPr/>
            <p:nvPr/>
          </p:nvGrpSpPr>
          <p:grpSpPr>
            <a:xfrm flipV="1">
              <a:off x="6703905" y="2503948"/>
              <a:ext cx="1901499" cy="205979"/>
              <a:chOff x="5286904" y="2613366"/>
              <a:chExt cx="3087157" cy="230429"/>
            </a:xfrm>
          </p:grpSpPr>
          <p:sp>
            <p:nvSpPr>
              <p:cNvPr id="175" name="Rounded Rectangle 51"/>
              <p:cNvSpPr/>
              <p:nvPr/>
            </p:nvSpPr>
            <p:spPr>
              <a:xfrm rot="10800000">
                <a:off x="5286904" y="2613367"/>
                <a:ext cx="3087157" cy="23042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176" name="Rounded Rectangle 52"/>
              <p:cNvSpPr/>
              <p:nvPr/>
            </p:nvSpPr>
            <p:spPr>
              <a:xfrm>
                <a:off x="5286912" y="2613366"/>
                <a:ext cx="2211417" cy="221189"/>
              </a:xfrm>
              <a:prstGeom prst="roundRect">
                <a:avLst/>
              </a:prstGeom>
              <a:solidFill>
                <a:srgbClr val="F09C2A"/>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174" name="Rectangle 50"/>
            <p:cNvSpPr/>
            <p:nvPr/>
          </p:nvSpPr>
          <p:spPr>
            <a:xfrm>
              <a:off x="8304669" y="2346937"/>
              <a:ext cx="254878"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70%</a:t>
              </a:r>
            </a:p>
          </p:txBody>
        </p:sp>
      </p:grpSp>
      <p:grpSp>
        <p:nvGrpSpPr>
          <p:cNvPr id="177" name="Group 142"/>
          <p:cNvGrpSpPr/>
          <p:nvPr/>
        </p:nvGrpSpPr>
        <p:grpSpPr>
          <a:xfrm>
            <a:off x="6630356" y="3514768"/>
            <a:ext cx="1901499" cy="385098"/>
            <a:chOff x="6703905" y="2837841"/>
            <a:chExt cx="1901499" cy="385098"/>
          </a:xfrm>
        </p:grpSpPr>
        <p:sp>
          <p:nvSpPr>
            <p:cNvPr id="178" name="Rectangle 54"/>
            <p:cNvSpPr/>
            <p:nvPr/>
          </p:nvSpPr>
          <p:spPr>
            <a:xfrm>
              <a:off x="6703905" y="2837841"/>
              <a:ext cx="304571"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Liver</a:t>
              </a:r>
            </a:p>
          </p:txBody>
        </p:sp>
        <p:grpSp>
          <p:nvGrpSpPr>
            <p:cNvPr id="179" name="Group 102"/>
            <p:cNvGrpSpPr/>
            <p:nvPr/>
          </p:nvGrpSpPr>
          <p:grpSpPr>
            <a:xfrm flipV="1">
              <a:off x="6703905" y="3016960"/>
              <a:ext cx="1901499" cy="205979"/>
              <a:chOff x="5286904" y="2613366"/>
              <a:chExt cx="3087157" cy="230429"/>
            </a:xfrm>
          </p:grpSpPr>
          <p:sp>
            <p:nvSpPr>
              <p:cNvPr id="181" name="Rounded Rectangle 57"/>
              <p:cNvSpPr/>
              <p:nvPr/>
            </p:nvSpPr>
            <p:spPr>
              <a:xfrm rot="10800000">
                <a:off x="5286904" y="2613367"/>
                <a:ext cx="3087157" cy="23042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182" name="Rounded Rectangle 58"/>
              <p:cNvSpPr/>
              <p:nvPr/>
            </p:nvSpPr>
            <p:spPr>
              <a:xfrm>
                <a:off x="5286911" y="2613366"/>
                <a:ext cx="2107831" cy="230429"/>
              </a:xfrm>
              <a:prstGeom prst="roundRect">
                <a:avLst/>
              </a:prstGeom>
              <a:solidFill>
                <a:srgbClr val="D24132"/>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180" name="Rectangle 56"/>
            <p:cNvSpPr/>
            <p:nvPr/>
          </p:nvSpPr>
          <p:spPr>
            <a:xfrm>
              <a:off x="8304669" y="2859949"/>
              <a:ext cx="254878"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60%</a:t>
              </a:r>
            </a:p>
          </p:txBody>
        </p:sp>
      </p:grpSp>
      <p:grpSp>
        <p:nvGrpSpPr>
          <p:cNvPr id="183" name="Group 60"/>
          <p:cNvGrpSpPr>
            <a:grpSpLocks noChangeAspect="1"/>
          </p:cNvGrpSpPr>
          <p:nvPr/>
        </p:nvGrpSpPr>
        <p:grpSpPr>
          <a:xfrm>
            <a:off x="6006041" y="2010636"/>
            <a:ext cx="435510" cy="435510"/>
            <a:chOff x="2485261" y="1052590"/>
            <a:chExt cx="604874" cy="604874"/>
          </a:xfrm>
        </p:grpSpPr>
        <p:grpSp>
          <p:nvGrpSpPr>
            <p:cNvPr id="184" name="Group 61"/>
            <p:cNvGrpSpPr/>
            <p:nvPr/>
          </p:nvGrpSpPr>
          <p:grpSpPr>
            <a:xfrm>
              <a:off x="2573119" y="1163222"/>
              <a:ext cx="429158" cy="383610"/>
              <a:chOff x="654724" y="1637314"/>
              <a:chExt cx="1229523" cy="1099028"/>
            </a:xfrm>
            <a:solidFill>
              <a:srgbClr val="377790"/>
            </a:solidFill>
          </p:grpSpPr>
          <p:sp>
            <p:nvSpPr>
              <p:cNvPr id="186" name="Freeform 94"/>
              <p:cNvSpPr>
                <a:spLocks/>
              </p:cNvSpPr>
              <p:nvPr/>
            </p:nvSpPr>
            <p:spPr bwMode="auto">
              <a:xfrm>
                <a:off x="1022259" y="1825274"/>
                <a:ext cx="452541" cy="328032"/>
              </a:xfrm>
              <a:custGeom>
                <a:avLst/>
                <a:gdLst/>
                <a:ahLst/>
                <a:cxnLst>
                  <a:cxn ang="0">
                    <a:pos x="241" y="389"/>
                  </a:cxn>
                  <a:cxn ang="0">
                    <a:pos x="410" y="422"/>
                  </a:cxn>
                  <a:cxn ang="0">
                    <a:pos x="517" y="385"/>
                  </a:cxn>
                  <a:cxn ang="0">
                    <a:pos x="626" y="183"/>
                  </a:cxn>
                  <a:cxn ang="0">
                    <a:pos x="473" y="18"/>
                  </a:cxn>
                  <a:cxn ang="0">
                    <a:pos x="305" y="99"/>
                  </a:cxn>
                  <a:cxn ang="0">
                    <a:pos x="286" y="112"/>
                  </a:cxn>
                  <a:cxn ang="0">
                    <a:pos x="265" y="102"/>
                  </a:cxn>
                  <a:cxn ang="0">
                    <a:pos x="115" y="81"/>
                  </a:cxn>
                  <a:cxn ang="0">
                    <a:pos x="0" y="197"/>
                  </a:cxn>
                  <a:cxn ang="0">
                    <a:pos x="15" y="207"/>
                  </a:cxn>
                  <a:cxn ang="0">
                    <a:pos x="144" y="456"/>
                  </a:cxn>
                  <a:cxn ang="0">
                    <a:pos x="241" y="389"/>
                  </a:cxn>
                </a:cxnLst>
                <a:rect l="0" t="0" r="r" b="b"/>
                <a:pathLst>
                  <a:path w="630" h="456">
                    <a:moveTo>
                      <a:pt x="241" y="389"/>
                    </a:moveTo>
                    <a:cubicBezTo>
                      <a:pt x="322" y="372"/>
                      <a:pt x="383" y="404"/>
                      <a:pt x="410" y="422"/>
                    </a:cubicBezTo>
                    <a:cubicBezTo>
                      <a:pt x="430" y="411"/>
                      <a:pt x="469" y="392"/>
                      <a:pt x="517" y="385"/>
                    </a:cubicBezTo>
                    <a:cubicBezTo>
                      <a:pt x="518" y="326"/>
                      <a:pt x="543" y="229"/>
                      <a:pt x="626" y="183"/>
                    </a:cubicBezTo>
                    <a:cubicBezTo>
                      <a:pt x="630" y="140"/>
                      <a:pt x="596" y="38"/>
                      <a:pt x="473" y="18"/>
                    </a:cubicBezTo>
                    <a:cubicBezTo>
                      <a:pt x="360" y="0"/>
                      <a:pt x="308" y="95"/>
                      <a:pt x="305" y="99"/>
                    </a:cubicBezTo>
                    <a:cubicBezTo>
                      <a:pt x="302" y="106"/>
                      <a:pt x="294" y="111"/>
                      <a:pt x="286" y="112"/>
                    </a:cubicBezTo>
                    <a:cubicBezTo>
                      <a:pt x="278" y="112"/>
                      <a:pt x="270" y="109"/>
                      <a:pt x="265" y="102"/>
                    </a:cubicBezTo>
                    <a:cubicBezTo>
                      <a:pt x="263" y="100"/>
                      <a:pt x="226" y="54"/>
                      <a:pt x="115" y="81"/>
                    </a:cubicBezTo>
                    <a:cubicBezTo>
                      <a:pt x="23" y="102"/>
                      <a:pt x="4" y="172"/>
                      <a:pt x="0" y="197"/>
                    </a:cubicBezTo>
                    <a:cubicBezTo>
                      <a:pt x="5" y="200"/>
                      <a:pt x="10" y="203"/>
                      <a:pt x="15" y="207"/>
                    </a:cubicBezTo>
                    <a:cubicBezTo>
                      <a:pt x="108" y="274"/>
                      <a:pt x="136" y="382"/>
                      <a:pt x="144" y="456"/>
                    </a:cubicBezTo>
                    <a:cubicBezTo>
                      <a:pt x="163" y="426"/>
                      <a:pt x="194" y="398"/>
                      <a:pt x="241" y="38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377790"/>
                  </a:solidFill>
                  <a:effectLst/>
                  <a:uLnTx/>
                  <a:uFillTx/>
                  <a:latin typeface="Arial"/>
                  <a:ea typeface="+mn-ea"/>
                </a:endParaRPr>
              </a:p>
            </p:txBody>
          </p:sp>
          <p:sp>
            <p:nvSpPr>
              <p:cNvPr id="187" name="Freeform 95"/>
              <p:cNvSpPr>
                <a:spLocks/>
              </p:cNvSpPr>
              <p:nvPr/>
            </p:nvSpPr>
            <p:spPr bwMode="auto">
              <a:xfrm>
                <a:off x="654724" y="1637314"/>
                <a:ext cx="1229523" cy="1099028"/>
              </a:xfrm>
              <a:custGeom>
                <a:avLst/>
                <a:gdLst/>
                <a:ahLst/>
                <a:cxnLst>
                  <a:cxn ang="0">
                    <a:pos x="1586" y="533"/>
                  </a:cxn>
                  <a:cxn ang="0">
                    <a:pos x="1180" y="215"/>
                  </a:cxn>
                  <a:cxn ang="0">
                    <a:pos x="327" y="309"/>
                  </a:cxn>
                  <a:cxn ang="0">
                    <a:pos x="446" y="934"/>
                  </a:cxn>
                  <a:cxn ang="0">
                    <a:pos x="498" y="508"/>
                  </a:cxn>
                  <a:cxn ang="0">
                    <a:pos x="264" y="643"/>
                  </a:cxn>
                  <a:cxn ang="0">
                    <a:pos x="415" y="697"/>
                  </a:cxn>
                  <a:cxn ang="0">
                    <a:pos x="434" y="741"/>
                  </a:cxn>
                  <a:cxn ang="0">
                    <a:pos x="219" y="660"/>
                  </a:cxn>
                  <a:cxn ang="0">
                    <a:pos x="466" y="438"/>
                  </a:cxn>
                  <a:cxn ang="0">
                    <a:pos x="790" y="314"/>
                  </a:cxn>
                  <a:cxn ang="0">
                    <a:pos x="1145" y="323"/>
                  </a:cxn>
                  <a:cxn ang="0">
                    <a:pos x="1449" y="496"/>
                  </a:cxn>
                  <a:cxn ang="0">
                    <a:pos x="1556" y="882"/>
                  </a:cxn>
                  <a:cxn ang="0">
                    <a:pos x="1272" y="974"/>
                  </a:cxn>
                  <a:cxn ang="0">
                    <a:pos x="807" y="1047"/>
                  </a:cxn>
                  <a:cxn ang="0">
                    <a:pos x="717" y="974"/>
                  </a:cxn>
                  <a:cxn ang="0">
                    <a:pos x="760" y="954"/>
                  </a:cxn>
                  <a:cxn ang="0">
                    <a:pos x="942" y="931"/>
                  </a:cxn>
                  <a:cxn ang="0">
                    <a:pos x="1454" y="953"/>
                  </a:cxn>
                  <a:cxn ang="0">
                    <a:pos x="1460" y="727"/>
                  </a:cxn>
                  <a:cxn ang="0">
                    <a:pos x="1415" y="530"/>
                  </a:cxn>
                  <a:cxn ang="0">
                    <a:pos x="1076" y="644"/>
                  </a:cxn>
                  <a:cxn ang="0">
                    <a:pos x="1264" y="785"/>
                  </a:cxn>
                  <a:cxn ang="0">
                    <a:pos x="934" y="733"/>
                  </a:cxn>
                  <a:cxn ang="0">
                    <a:pos x="762" y="698"/>
                  </a:cxn>
                  <a:cxn ang="0">
                    <a:pos x="649" y="831"/>
                  </a:cxn>
                  <a:cxn ang="0">
                    <a:pos x="467" y="1053"/>
                  </a:cxn>
                  <a:cxn ang="0">
                    <a:pos x="817" y="1278"/>
                  </a:cxn>
                  <a:cxn ang="0">
                    <a:pos x="1161" y="1148"/>
                  </a:cxn>
                  <a:cxn ang="0">
                    <a:pos x="1107" y="1079"/>
                  </a:cxn>
                  <a:cxn ang="0">
                    <a:pos x="1206" y="1132"/>
                  </a:cxn>
                  <a:cxn ang="0">
                    <a:pos x="1176" y="1277"/>
                  </a:cxn>
                  <a:cxn ang="0">
                    <a:pos x="837" y="1335"/>
                  </a:cxn>
                  <a:cxn ang="0">
                    <a:pos x="1340" y="1413"/>
                  </a:cxn>
                  <a:cxn ang="0">
                    <a:pos x="1704" y="806"/>
                  </a:cxn>
                </a:cxnLst>
                <a:rect l="0" t="0" r="r" b="b"/>
                <a:pathLst>
                  <a:path w="1711" h="1531">
                    <a:moveTo>
                      <a:pt x="1704" y="806"/>
                    </a:moveTo>
                    <a:cubicBezTo>
                      <a:pt x="1698" y="609"/>
                      <a:pt x="1586" y="533"/>
                      <a:pt x="1586" y="533"/>
                    </a:cubicBezTo>
                    <a:cubicBezTo>
                      <a:pt x="1586" y="533"/>
                      <a:pt x="1573" y="438"/>
                      <a:pt x="1486" y="336"/>
                    </a:cubicBezTo>
                    <a:cubicBezTo>
                      <a:pt x="1352" y="188"/>
                      <a:pt x="1180" y="215"/>
                      <a:pt x="1180" y="215"/>
                    </a:cubicBezTo>
                    <a:cubicBezTo>
                      <a:pt x="959" y="0"/>
                      <a:pt x="732" y="165"/>
                      <a:pt x="732" y="165"/>
                    </a:cubicBezTo>
                    <a:cubicBezTo>
                      <a:pt x="417" y="62"/>
                      <a:pt x="327" y="309"/>
                      <a:pt x="327" y="309"/>
                    </a:cubicBezTo>
                    <a:cubicBezTo>
                      <a:pt x="147" y="328"/>
                      <a:pt x="0" y="540"/>
                      <a:pt x="132" y="766"/>
                    </a:cubicBezTo>
                    <a:cubicBezTo>
                      <a:pt x="233" y="940"/>
                      <a:pt x="382" y="942"/>
                      <a:pt x="446" y="934"/>
                    </a:cubicBezTo>
                    <a:cubicBezTo>
                      <a:pt x="466" y="879"/>
                      <a:pt x="511" y="818"/>
                      <a:pt x="608" y="791"/>
                    </a:cubicBezTo>
                    <a:cubicBezTo>
                      <a:pt x="609" y="782"/>
                      <a:pt x="621" y="597"/>
                      <a:pt x="498" y="508"/>
                    </a:cubicBezTo>
                    <a:cubicBezTo>
                      <a:pt x="424" y="455"/>
                      <a:pt x="342" y="468"/>
                      <a:pt x="297" y="503"/>
                    </a:cubicBezTo>
                    <a:cubicBezTo>
                      <a:pt x="254" y="536"/>
                      <a:pt x="242" y="587"/>
                      <a:pt x="264" y="643"/>
                    </a:cubicBezTo>
                    <a:cubicBezTo>
                      <a:pt x="275" y="671"/>
                      <a:pt x="292" y="690"/>
                      <a:pt x="316" y="700"/>
                    </a:cubicBezTo>
                    <a:cubicBezTo>
                      <a:pt x="361" y="719"/>
                      <a:pt x="415" y="697"/>
                      <a:pt x="415" y="697"/>
                    </a:cubicBezTo>
                    <a:cubicBezTo>
                      <a:pt x="427" y="692"/>
                      <a:pt x="441" y="697"/>
                      <a:pt x="447" y="710"/>
                    </a:cubicBezTo>
                    <a:cubicBezTo>
                      <a:pt x="452" y="722"/>
                      <a:pt x="446" y="736"/>
                      <a:pt x="434" y="741"/>
                    </a:cubicBezTo>
                    <a:cubicBezTo>
                      <a:pt x="431" y="742"/>
                      <a:pt x="361" y="771"/>
                      <a:pt x="297" y="744"/>
                    </a:cubicBezTo>
                    <a:cubicBezTo>
                      <a:pt x="262" y="730"/>
                      <a:pt x="235" y="701"/>
                      <a:pt x="219" y="660"/>
                    </a:cubicBezTo>
                    <a:cubicBezTo>
                      <a:pt x="189" y="584"/>
                      <a:pt x="208" y="511"/>
                      <a:pt x="268" y="465"/>
                    </a:cubicBezTo>
                    <a:cubicBezTo>
                      <a:pt x="323" y="422"/>
                      <a:pt x="398" y="413"/>
                      <a:pt x="466" y="438"/>
                    </a:cubicBezTo>
                    <a:cubicBezTo>
                      <a:pt x="478" y="387"/>
                      <a:pt x="518" y="319"/>
                      <a:pt x="614" y="296"/>
                    </a:cubicBezTo>
                    <a:cubicBezTo>
                      <a:pt x="707" y="274"/>
                      <a:pt x="762" y="295"/>
                      <a:pt x="790" y="314"/>
                    </a:cubicBezTo>
                    <a:cubicBezTo>
                      <a:pt x="824" y="270"/>
                      <a:pt x="893" y="217"/>
                      <a:pt x="992" y="233"/>
                    </a:cubicBezTo>
                    <a:cubicBezTo>
                      <a:pt x="1074" y="246"/>
                      <a:pt x="1121" y="289"/>
                      <a:pt x="1145" y="323"/>
                    </a:cubicBezTo>
                    <a:cubicBezTo>
                      <a:pt x="1168" y="355"/>
                      <a:pt x="1182" y="392"/>
                      <a:pt x="1185" y="426"/>
                    </a:cubicBezTo>
                    <a:cubicBezTo>
                      <a:pt x="1278" y="403"/>
                      <a:pt x="1386" y="432"/>
                      <a:pt x="1449" y="496"/>
                    </a:cubicBezTo>
                    <a:cubicBezTo>
                      <a:pt x="1501" y="549"/>
                      <a:pt x="1519" y="621"/>
                      <a:pt x="1500" y="699"/>
                    </a:cubicBezTo>
                    <a:cubicBezTo>
                      <a:pt x="1524" y="723"/>
                      <a:pt x="1570" y="782"/>
                      <a:pt x="1556" y="882"/>
                    </a:cubicBezTo>
                    <a:cubicBezTo>
                      <a:pt x="1549" y="935"/>
                      <a:pt x="1520" y="976"/>
                      <a:pt x="1474" y="997"/>
                    </a:cubicBezTo>
                    <a:cubicBezTo>
                      <a:pt x="1416" y="1024"/>
                      <a:pt x="1336" y="1015"/>
                      <a:pt x="1272" y="974"/>
                    </a:cubicBezTo>
                    <a:cubicBezTo>
                      <a:pt x="1180" y="916"/>
                      <a:pt x="1038" y="913"/>
                      <a:pt x="972" y="968"/>
                    </a:cubicBezTo>
                    <a:cubicBezTo>
                      <a:pt x="922" y="1010"/>
                      <a:pt x="863" y="1052"/>
                      <a:pt x="807" y="1047"/>
                    </a:cubicBezTo>
                    <a:cubicBezTo>
                      <a:pt x="803" y="1047"/>
                      <a:pt x="799" y="1046"/>
                      <a:pt x="794" y="1045"/>
                    </a:cubicBezTo>
                    <a:cubicBezTo>
                      <a:pt x="762" y="1038"/>
                      <a:pt x="735" y="1014"/>
                      <a:pt x="717" y="974"/>
                    </a:cubicBezTo>
                    <a:cubicBezTo>
                      <a:pt x="711" y="962"/>
                      <a:pt x="716" y="948"/>
                      <a:pt x="728" y="942"/>
                    </a:cubicBezTo>
                    <a:cubicBezTo>
                      <a:pt x="740" y="937"/>
                      <a:pt x="754" y="942"/>
                      <a:pt x="760" y="954"/>
                    </a:cubicBezTo>
                    <a:cubicBezTo>
                      <a:pt x="772" y="980"/>
                      <a:pt x="787" y="994"/>
                      <a:pt x="805" y="998"/>
                    </a:cubicBezTo>
                    <a:cubicBezTo>
                      <a:pt x="844" y="1007"/>
                      <a:pt x="902" y="964"/>
                      <a:pt x="942" y="931"/>
                    </a:cubicBezTo>
                    <a:cubicBezTo>
                      <a:pt x="1024" y="862"/>
                      <a:pt x="1187" y="864"/>
                      <a:pt x="1297" y="934"/>
                    </a:cubicBezTo>
                    <a:cubicBezTo>
                      <a:pt x="1348" y="966"/>
                      <a:pt x="1410" y="974"/>
                      <a:pt x="1454" y="953"/>
                    </a:cubicBezTo>
                    <a:cubicBezTo>
                      <a:pt x="1485" y="939"/>
                      <a:pt x="1504" y="912"/>
                      <a:pt x="1509" y="876"/>
                    </a:cubicBezTo>
                    <a:cubicBezTo>
                      <a:pt x="1523" y="774"/>
                      <a:pt x="1460" y="728"/>
                      <a:pt x="1460" y="727"/>
                    </a:cubicBezTo>
                    <a:cubicBezTo>
                      <a:pt x="1451" y="721"/>
                      <a:pt x="1448" y="711"/>
                      <a:pt x="1450" y="701"/>
                    </a:cubicBezTo>
                    <a:cubicBezTo>
                      <a:pt x="1470" y="633"/>
                      <a:pt x="1458" y="574"/>
                      <a:pt x="1415" y="530"/>
                    </a:cubicBezTo>
                    <a:cubicBezTo>
                      <a:pt x="1363" y="476"/>
                      <a:pt x="1272" y="453"/>
                      <a:pt x="1195" y="473"/>
                    </a:cubicBezTo>
                    <a:cubicBezTo>
                      <a:pt x="1093" y="499"/>
                      <a:pt x="1078" y="609"/>
                      <a:pt x="1076" y="644"/>
                    </a:cubicBezTo>
                    <a:cubicBezTo>
                      <a:pt x="1136" y="647"/>
                      <a:pt x="1204" y="674"/>
                      <a:pt x="1267" y="751"/>
                    </a:cubicBezTo>
                    <a:cubicBezTo>
                      <a:pt x="1275" y="762"/>
                      <a:pt x="1274" y="777"/>
                      <a:pt x="1264" y="785"/>
                    </a:cubicBezTo>
                    <a:cubicBezTo>
                      <a:pt x="1253" y="794"/>
                      <a:pt x="1238" y="792"/>
                      <a:pt x="1230" y="782"/>
                    </a:cubicBezTo>
                    <a:cubicBezTo>
                      <a:pt x="1095" y="617"/>
                      <a:pt x="941" y="728"/>
                      <a:pt x="934" y="733"/>
                    </a:cubicBezTo>
                    <a:cubicBezTo>
                      <a:pt x="925" y="740"/>
                      <a:pt x="912" y="739"/>
                      <a:pt x="904" y="732"/>
                    </a:cubicBezTo>
                    <a:cubicBezTo>
                      <a:pt x="902" y="730"/>
                      <a:pt x="845" y="681"/>
                      <a:pt x="762" y="698"/>
                    </a:cubicBezTo>
                    <a:cubicBezTo>
                      <a:pt x="683" y="714"/>
                      <a:pt x="669" y="810"/>
                      <a:pt x="669" y="811"/>
                    </a:cubicBezTo>
                    <a:cubicBezTo>
                      <a:pt x="667" y="821"/>
                      <a:pt x="659" y="829"/>
                      <a:pt x="649" y="831"/>
                    </a:cubicBezTo>
                    <a:cubicBezTo>
                      <a:pt x="466" y="864"/>
                      <a:pt x="476" y="1025"/>
                      <a:pt x="476" y="1032"/>
                    </a:cubicBezTo>
                    <a:cubicBezTo>
                      <a:pt x="477" y="1040"/>
                      <a:pt x="473" y="1048"/>
                      <a:pt x="467" y="1053"/>
                    </a:cubicBezTo>
                    <a:cubicBezTo>
                      <a:pt x="495" y="1292"/>
                      <a:pt x="815" y="1270"/>
                      <a:pt x="815" y="1270"/>
                    </a:cubicBezTo>
                    <a:cubicBezTo>
                      <a:pt x="816" y="1273"/>
                      <a:pt x="816" y="1276"/>
                      <a:pt x="817" y="1278"/>
                    </a:cubicBezTo>
                    <a:cubicBezTo>
                      <a:pt x="826" y="1282"/>
                      <a:pt x="1041" y="1363"/>
                      <a:pt x="1138" y="1248"/>
                    </a:cubicBezTo>
                    <a:cubicBezTo>
                      <a:pt x="1162" y="1208"/>
                      <a:pt x="1170" y="1174"/>
                      <a:pt x="1161" y="1148"/>
                    </a:cubicBezTo>
                    <a:cubicBezTo>
                      <a:pt x="1151" y="1120"/>
                      <a:pt x="1122" y="1110"/>
                      <a:pt x="1122" y="1110"/>
                    </a:cubicBezTo>
                    <a:cubicBezTo>
                      <a:pt x="1109" y="1106"/>
                      <a:pt x="1103" y="1092"/>
                      <a:pt x="1107" y="1079"/>
                    </a:cubicBezTo>
                    <a:cubicBezTo>
                      <a:pt x="1111" y="1067"/>
                      <a:pt x="1125" y="1060"/>
                      <a:pt x="1138" y="1064"/>
                    </a:cubicBezTo>
                    <a:cubicBezTo>
                      <a:pt x="1140" y="1065"/>
                      <a:pt x="1188" y="1082"/>
                      <a:pt x="1206" y="1132"/>
                    </a:cubicBezTo>
                    <a:cubicBezTo>
                      <a:pt x="1221" y="1172"/>
                      <a:pt x="1211" y="1220"/>
                      <a:pt x="1178" y="1274"/>
                    </a:cubicBezTo>
                    <a:cubicBezTo>
                      <a:pt x="1177" y="1275"/>
                      <a:pt x="1177" y="1276"/>
                      <a:pt x="1176" y="1277"/>
                    </a:cubicBezTo>
                    <a:cubicBezTo>
                      <a:pt x="1116" y="1350"/>
                      <a:pt x="1024" y="1363"/>
                      <a:pt x="946" y="1356"/>
                    </a:cubicBezTo>
                    <a:cubicBezTo>
                      <a:pt x="903" y="1353"/>
                      <a:pt x="864" y="1343"/>
                      <a:pt x="837" y="1335"/>
                    </a:cubicBezTo>
                    <a:cubicBezTo>
                      <a:pt x="893" y="1460"/>
                      <a:pt x="1019" y="1517"/>
                      <a:pt x="1153" y="1523"/>
                    </a:cubicBezTo>
                    <a:cubicBezTo>
                      <a:pt x="1310" y="1531"/>
                      <a:pt x="1340" y="1413"/>
                      <a:pt x="1340" y="1413"/>
                    </a:cubicBezTo>
                    <a:cubicBezTo>
                      <a:pt x="1551" y="1329"/>
                      <a:pt x="1506" y="1116"/>
                      <a:pt x="1506" y="1116"/>
                    </a:cubicBezTo>
                    <a:cubicBezTo>
                      <a:pt x="1594" y="1103"/>
                      <a:pt x="1711" y="1004"/>
                      <a:pt x="1704" y="80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377790"/>
                  </a:solidFill>
                  <a:effectLst/>
                  <a:uLnTx/>
                  <a:uFillTx/>
                  <a:latin typeface="Arial"/>
                  <a:ea typeface="+mn-ea"/>
                </a:endParaRPr>
              </a:p>
            </p:txBody>
          </p:sp>
        </p:grpSp>
        <p:sp>
          <p:nvSpPr>
            <p:cNvPr id="185" name="Sev01"/>
            <p:cNvSpPr>
              <a:spLocks noChangeAspect="1"/>
            </p:cNvSpPr>
            <p:nvPr/>
          </p:nvSpPr>
          <p:spPr>
            <a:xfrm>
              <a:off x="2485261" y="1052590"/>
              <a:ext cx="604874" cy="604874"/>
            </a:xfrm>
            <a:prstGeom prst="ellipse">
              <a:avLst/>
            </a:prstGeom>
            <a:noFill/>
            <a:ln w="25400" cap="flat" cmpd="sng" algn="ctr">
              <a:solidFill>
                <a:srgbClr val="37779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grpSp>
        <p:nvGrpSpPr>
          <p:cNvPr id="188" name="Group 65"/>
          <p:cNvGrpSpPr>
            <a:grpSpLocks noChangeAspect="1"/>
          </p:cNvGrpSpPr>
          <p:nvPr/>
        </p:nvGrpSpPr>
        <p:grpSpPr>
          <a:xfrm>
            <a:off x="6006041" y="2538444"/>
            <a:ext cx="435510" cy="435510"/>
            <a:chOff x="1450163" y="1163222"/>
            <a:chExt cx="604874" cy="604874"/>
          </a:xfrm>
        </p:grpSpPr>
        <p:sp>
          <p:nvSpPr>
            <p:cNvPr id="189" name="Freeform 128"/>
            <p:cNvSpPr>
              <a:spLocks/>
            </p:cNvSpPr>
            <p:nvPr/>
          </p:nvSpPr>
          <p:spPr bwMode="auto">
            <a:xfrm>
              <a:off x="1585913" y="1270397"/>
              <a:ext cx="333374" cy="390524"/>
            </a:xfrm>
            <a:custGeom>
              <a:avLst/>
              <a:gdLst/>
              <a:ahLst/>
              <a:cxnLst>
                <a:cxn ang="0">
                  <a:pos x="94" y="45"/>
                </a:cxn>
                <a:cxn ang="0">
                  <a:pos x="99" y="92"/>
                </a:cxn>
                <a:cxn ang="0">
                  <a:pos x="71" y="118"/>
                </a:cxn>
                <a:cxn ang="0">
                  <a:pos x="10" y="116"/>
                </a:cxn>
                <a:cxn ang="0">
                  <a:pos x="24" y="62"/>
                </a:cxn>
                <a:cxn ang="0">
                  <a:pos x="44" y="48"/>
                </a:cxn>
                <a:cxn ang="0">
                  <a:pos x="45" y="42"/>
                </a:cxn>
                <a:cxn ang="0">
                  <a:pos x="28" y="40"/>
                </a:cxn>
                <a:cxn ang="0">
                  <a:pos x="32" y="25"/>
                </a:cxn>
                <a:cxn ang="0">
                  <a:pos x="43" y="28"/>
                </a:cxn>
                <a:cxn ang="0">
                  <a:pos x="37" y="14"/>
                </a:cxn>
                <a:cxn ang="0">
                  <a:pos x="45" y="7"/>
                </a:cxn>
                <a:cxn ang="0">
                  <a:pos x="45" y="3"/>
                </a:cxn>
                <a:cxn ang="0">
                  <a:pos x="48" y="1"/>
                </a:cxn>
                <a:cxn ang="0">
                  <a:pos x="52" y="3"/>
                </a:cxn>
                <a:cxn ang="0">
                  <a:pos x="53" y="6"/>
                </a:cxn>
                <a:cxn ang="0">
                  <a:pos x="55" y="6"/>
                </a:cxn>
                <a:cxn ang="0">
                  <a:pos x="56" y="2"/>
                </a:cxn>
                <a:cxn ang="0">
                  <a:pos x="59" y="1"/>
                </a:cxn>
                <a:cxn ang="0">
                  <a:pos x="62" y="4"/>
                </a:cxn>
                <a:cxn ang="0">
                  <a:pos x="62" y="8"/>
                </a:cxn>
                <a:cxn ang="0">
                  <a:pos x="67" y="9"/>
                </a:cxn>
                <a:cxn ang="0">
                  <a:pos x="69" y="4"/>
                </a:cxn>
                <a:cxn ang="0">
                  <a:pos x="76" y="7"/>
                </a:cxn>
                <a:cxn ang="0">
                  <a:pos x="76" y="19"/>
                </a:cxn>
                <a:cxn ang="0">
                  <a:pos x="80" y="33"/>
                </a:cxn>
                <a:cxn ang="0">
                  <a:pos x="79" y="18"/>
                </a:cxn>
                <a:cxn ang="0">
                  <a:pos x="86" y="17"/>
                </a:cxn>
                <a:cxn ang="0">
                  <a:pos x="89" y="26"/>
                </a:cxn>
                <a:cxn ang="0">
                  <a:pos x="91" y="18"/>
                </a:cxn>
                <a:cxn ang="0">
                  <a:pos x="96" y="17"/>
                </a:cxn>
                <a:cxn ang="0">
                  <a:pos x="99" y="21"/>
                </a:cxn>
                <a:cxn ang="0">
                  <a:pos x="94" y="45"/>
                </a:cxn>
              </a:cxnLst>
              <a:rect l="0" t="0" r="r" b="b"/>
              <a:pathLst>
                <a:path w="114" h="133">
                  <a:moveTo>
                    <a:pt x="94" y="45"/>
                  </a:moveTo>
                  <a:cubicBezTo>
                    <a:pt x="94" y="45"/>
                    <a:pt x="114" y="65"/>
                    <a:pt x="99" y="92"/>
                  </a:cubicBezTo>
                  <a:cubicBezTo>
                    <a:pt x="99" y="92"/>
                    <a:pt x="96" y="105"/>
                    <a:pt x="71" y="118"/>
                  </a:cubicBezTo>
                  <a:cubicBezTo>
                    <a:pt x="46" y="130"/>
                    <a:pt x="20" y="133"/>
                    <a:pt x="10" y="116"/>
                  </a:cubicBezTo>
                  <a:cubicBezTo>
                    <a:pt x="0" y="98"/>
                    <a:pt x="18" y="67"/>
                    <a:pt x="24" y="62"/>
                  </a:cubicBezTo>
                  <a:cubicBezTo>
                    <a:pt x="24" y="62"/>
                    <a:pt x="26" y="51"/>
                    <a:pt x="44" y="48"/>
                  </a:cubicBezTo>
                  <a:cubicBezTo>
                    <a:pt x="44" y="48"/>
                    <a:pt x="51" y="42"/>
                    <a:pt x="45" y="42"/>
                  </a:cubicBezTo>
                  <a:cubicBezTo>
                    <a:pt x="38" y="43"/>
                    <a:pt x="29" y="43"/>
                    <a:pt x="28" y="40"/>
                  </a:cubicBezTo>
                  <a:cubicBezTo>
                    <a:pt x="27" y="37"/>
                    <a:pt x="28" y="26"/>
                    <a:pt x="32" y="25"/>
                  </a:cubicBezTo>
                  <a:cubicBezTo>
                    <a:pt x="36" y="24"/>
                    <a:pt x="43" y="28"/>
                    <a:pt x="43" y="28"/>
                  </a:cubicBezTo>
                  <a:cubicBezTo>
                    <a:pt x="43" y="28"/>
                    <a:pt x="48" y="17"/>
                    <a:pt x="37" y="14"/>
                  </a:cubicBezTo>
                  <a:cubicBezTo>
                    <a:pt x="37" y="14"/>
                    <a:pt x="38" y="6"/>
                    <a:pt x="45" y="7"/>
                  </a:cubicBezTo>
                  <a:cubicBezTo>
                    <a:pt x="45" y="3"/>
                    <a:pt x="45" y="3"/>
                    <a:pt x="45" y="3"/>
                  </a:cubicBezTo>
                  <a:cubicBezTo>
                    <a:pt x="45" y="3"/>
                    <a:pt x="46" y="1"/>
                    <a:pt x="48" y="1"/>
                  </a:cubicBezTo>
                  <a:cubicBezTo>
                    <a:pt x="51" y="1"/>
                    <a:pt x="52" y="3"/>
                    <a:pt x="52" y="3"/>
                  </a:cubicBezTo>
                  <a:cubicBezTo>
                    <a:pt x="53" y="6"/>
                    <a:pt x="53" y="6"/>
                    <a:pt x="53" y="6"/>
                  </a:cubicBezTo>
                  <a:cubicBezTo>
                    <a:pt x="55" y="6"/>
                    <a:pt x="55" y="6"/>
                    <a:pt x="55" y="6"/>
                  </a:cubicBezTo>
                  <a:cubicBezTo>
                    <a:pt x="56" y="2"/>
                    <a:pt x="56" y="2"/>
                    <a:pt x="56" y="2"/>
                  </a:cubicBezTo>
                  <a:cubicBezTo>
                    <a:pt x="56" y="2"/>
                    <a:pt x="56" y="0"/>
                    <a:pt x="59" y="1"/>
                  </a:cubicBezTo>
                  <a:cubicBezTo>
                    <a:pt x="63" y="2"/>
                    <a:pt x="62" y="4"/>
                    <a:pt x="62" y="4"/>
                  </a:cubicBezTo>
                  <a:cubicBezTo>
                    <a:pt x="62" y="4"/>
                    <a:pt x="62" y="8"/>
                    <a:pt x="62" y="8"/>
                  </a:cubicBezTo>
                  <a:cubicBezTo>
                    <a:pt x="62" y="8"/>
                    <a:pt x="65" y="11"/>
                    <a:pt x="67" y="9"/>
                  </a:cubicBezTo>
                  <a:cubicBezTo>
                    <a:pt x="69" y="4"/>
                    <a:pt x="69" y="4"/>
                    <a:pt x="69" y="4"/>
                  </a:cubicBezTo>
                  <a:cubicBezTo>
                    <a:pt x="69" y="4"/>
                    <a:pt x="74" y="2"/>
                    <a:pt x="76" y="7"/>
                  </a:cubicBezTo>
                  <a:cubicBezTo>
                    <a:pt x="76" y="7"/>
                    <a:pt x="71" y="14"/>
                    <a:pt x="76" y="19"/>
                  </a:cubicBezTo>
                  <a:cubicBezTo>
                    <a:pt x="76" y="19"/>
                    <a:pt x="80" y="24"/>
                    <a:pt x="80" y="33"/>
                  </a:cubicBezTo>
                  <a:cubicBezTo>
                    <a:pt x="80" y="33"/>
                    <a:pt x="81" y="22"/>
                    <a:pt x="79" y="18"/>
                  </a:cubicBezTo>
                  <a:cubicBezTo>
                    <a:pt x="79" y="18"/>
                    <a:pt x="82" y="15"/>
                    <a:pt x="86" y="17"/>
                  </a:cubicBezTo>
                  <a:cubicBezTo>
                    <a:pt x="86" y="17"/>
                    <a:pt x="86" y="25"/>
                    <a:pt x="89" y="26"/>
                  </a:cubicBezTo>
                  <a:cubicBezTo>
                    <a:pt x="91" y="26"/>
                    <a:pt x="91" y="18"/>
                    <a:pt x="91" y="18"/>
                  </a:cubicBezTo>
                  <a:cubicBezTo>
                    <a:pt x="91" y="18"/>
                    <a:pt x="92" y="16"/>
                    <a:pt x="96" y="17"/>
                  </a:cubicBezTo>
                  <a:cubicBezTo>
                    <a:pt x="100" y="18"/>
                    <a:pt x="99" y="21"/>
                    <a:pt x="99" y="21"/>
                  </a:cubicBezTo>
                  <a:cubicBezTo>
                    <a:pt x="99" y="21"/>
                    <a:pt x="86" y="31"/>
                    <a:pt x="94" y="45"/>
                  </a:cubicBez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90" name="Sev01"/>
            <p:cNvSpPr>
              <a:spLocks noChangeAspect="1"/>
            </p:cNvSpPr>
            <p:nvPr/>
          </p:nvSpPr>
          <p:spPr>
            <a:xfrm>
              <a:off x="1450163" y="1163222"/>
              <a:ext cx="604874" cy="604874"/>
            </a:xfrm>
            <a:prstGeom prst="ellipse">
              <a:avLst/>
            </a:prstGeom>
            <a:noFill/>
            <a:ln w="25400" cap="flat" cmpd="sng" algn="ctr">
              <a:solidFill>
                <a:srgbClr val="189A8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grpSp>
        <p:nvGrpSpPr>
          <p:cNvPr id="191" name="Group 68"/>
          <p:cNvGrpSpPr>
            <a:grpSpLocks noChangeAspect="1"/>
          </p:cNvGrpSpPr>
          <p:nvPr/>
        </p:nvGrpSpPr>
        <p:grpSpPr>
          <a:xfrm>
            <a:off x="6006041" y="3066252"/>
            <a:ext cx="435510" cy="435510"/>
            <a:chOff x="1450163" y="1941736"/>
            <a:chExt cx="604874" cy="604874"/>
          </a:xfrm>
        </p:grpSpPr>
        <p:grpSp>
          <p:nvGrpSpPr>
            <p:cNvPr id="192" name="Group 69"/>
            <p:cNvGrpSpPr/>
            <p:nvPr/>
          </p:nvGrpSpPr>
          <p:grpSpPr>
            <a:xfrm>
              <a:off x="1517738" y="2053585"/>
              <a:ext cx="487363" cy="363538"/>
              <a:chOff x="1320094" y="1424694"/>
              <a:chExt cx="487363" cy="363538"/>
            </a:xfrm>
            <a:solidFill>
              <a:srgbClr val="F09C2A"/>
            </a:solidFill>
          </p:grpSpPr>
          <p:sp>
            <p:nvSpPr>
              <p:cNvPr id="194" name="Freeform 13"/>
              <p:cNvSpPr>
                <a:spLocks/>
              </p:cNvSpPr>
              <p:nvPr/>
            </p:nvSpPr>
            <p:spPr bwMode="auto">
              <a:xfrm>
                <a:off x="1320094" y="1424694"/>
                <a:ext cx="487363" cy="363538"/>
              </a:xfrm>
              <a:custGeom>
                <a:avLst/>
                <a:gdLst/>
                <a:ahLst/>
                <a:cxnLst>
                  <a:cxn ang="0">
                    <a:pos x="108" y="17"/>
                  </a:cxn>
                  <a:cxn ang="0">
                    <a:pos x="92" y="17"/>
                  </a:cxn>
                  <a:cxn ang="0">
                    <a:pos x="92" y="46"/>
                  </a:cxn>
                  <a:cxn ang="0">
                    <a:pos x="87" y="41"/>
                  </a:cxn>
                  <a:cxn ang="0">
                    <a:pos x="87" y="36"/>
                  </a:cxn>
                  <a:cxn ang="0">
                    <a:pos x="78" y="36"/>
                  </a:cxn>
                  <a:cxn ang="0">
                    <a:pos x="78" y="41"/>
                  </a:cxn>
                  <a:cxn ang="0">
                    <a:pos x="73" y="46"/>
                  </a:cxn>
                  <a:cxn ang="0">
                    <a:pos x="73" y="17"/>
                  </a:cxn>
                  <a:cxn ang="0">
                    <a:pos x="57" y="17"/>
                  </a:cxn>
                  <a:cxn ang="0">
                    <a:pos x="24" y="115"/>
                  </a:cxn>
                  <a:cxn ang="0">
                    <a:pos x="45" y="110"/>
                  </a:cxn>
                  <a:cxn ang="0">
                    <a:pos x="73" y="94"/>
                  </a:cxn>
                  <a:cxn ang="0">
                    <a:pos x="73" y="52"/>
                  </a:cxn>
                  <a:cxn ang="0">
                    <a:pos x="83" y="42"/>
                  </a:cxn>
                  <a:cxn ang="0">
                    <a:pos x="92" y="52"/>
                  </a:cxn>
                  <a:cxn ang="0">
                    <a:pos x="92" y="94"/>
                  </a:cxn>
                  <a:cxn ang="0">
                    <a:pos x="120" y="110"/>
                  </a:cxn>
                  <a:cxn ang="0">
                    <a:pos x="142" y="115"/>
                  </a:cxn>
                  <a:cxn ang="0">
                    <a:pos x="108" y="17"/>
                  </a:cxn>
                </a:cxnLst>
                <a:rect l="0" t="0" r="r" b="b"/>
                <a:pathLst>
                  <a:path w="166" h="124">
                    <a:moveTo>
                      <a:pt x="108" y="17"/>
                    </a:moveTo>
                    <a:cubicBezTo>
                      <a:pt x="92" y="0"/>
                      <a:pt x="92" y="17"/>
                      <a:pt x="92" y="17"/>
                    </a:cubicBezTo>
                    <a:cubicBezTo>
                      <a:pt x="92" y="46"/>
                      <a:pt x="92" y="46"/>
                      <a:pt x="92" y="46"/>
                    </a:cubicBezTo>
                    <a:cubicBezTo>
                      <a:pt x="87" y="41"/>
                      <a:pt x="87" y="41"/>
                      <a:pt x="87" y="41"/>
                    </a:cubicBezTo>
                    <a:cubicBezTo>
                      <a:pt x="87" y="36"/>
                      <a:pt x="87" y="36"/>
                      <a:pt x="87" y="36"/>
                    </a:cubicBezTo>
                    <a:cubicBezTo>
                      <a:pt x="78" y="36"/>
                      <a:pt x="78" y="36"/>
                      <a:pt x="78" y="36"/>
                    </a:cubicBezTo>
                    <a:cubicBezTo>
                      <a:pt x="78" y="41"/>
                      <a:pt x="78" y="41"/>
                      <a:pt x="78" y="41"/>
                    </a:cubicBezTo>
                    <a:cubicBezTo>
                      <a:pt x="73" y="46"/>
                      <a:pt x="73" y="46"/>
                      <a:pt x="73" y="46"/>
                    </a:cubicBezTo>
                    <a:cubicBezTo>
                      <a:pt x="73" y="17"/>
                      <a:pt x="73" y="17"/>
                      <a:pt x="73" y="17"/>
                    </a:cubicBezTo>
                    <a:cubicBezTo>
                      <a:pt x="73" y="17"/>
                      <a:pt x="73" y="0"/>
                      <a:pt x="57" y="17"/>
                    </a:cubicBezTo>
                    <a:cubicBezTo>
                      <a:pt x="57" y="17"/>
                      <a:pt x="0" y="77"/>
                      <a:pt x="24" y="115"/>
                    </a:cubicBezTo>
                    <a:cubicBezTo>
                      <a:pt x="26" y="119"/>
                      <a:pt x="36" y="124"/>
                      <a:pt x="45" y="110"/>
                    </a:cubicBezTo>
                    <a:cubicBezTo>
                      <a:pt x="50" y="104"/>
                      <a:pt x="70" y="116"/>
                      <a:pt x="73" y="94"/>
                    </a:cubicBezTo>
                    <a:cubicBezTo>
                      <a:pt x="73" y="52"/>
                      <a:pt x="73" y="52"/>
                      <a:pt x="73" y="52"/>
                    </a:cubicBezTo>
                    <a:cubicBezTo>
                      <a:pt x="83" y="42"/>
                      <a:pt x="83" y="42"/>
                      <a:pt x="83" y="42"/>
                    </a:cubicBezTo>
                    <a:cubicBezTo>
                      <a:pt x="92" y="52"/>
                      <a:pt x="92" y="52"/>
                      <a:pt x="92" y="52"/>
                    </a:cubicBezTo>
                    <a:cubicBezTo>
                      <a:pt x="92" y="94"/>
                      <a:pt x="92" y="94"/>
                      <a:pt x="92" y="94"/>
                    </a:cubicBezTo>
                    <a:cubicBezTo>
                      <a:pt x="95" y="116"/>
                      <a:pt x="115" y="104"/>
                      <a:pt x="120" y="110"/>
                    </a:cubicBezTo>
                    <a:cubicBezTo>
                      <a:pt x="130" y="124"/>
                      <a:pt x="139" y="119"/>
                      <a:pt x="142" y="115"/>
                    </a:cubicBezTo>
                    <a:cubicBezTo>
                      <a:pt x="166" y="77"/>
                      <a:pt x="108" y="17"/>
                      <a:pt x="108" y="1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95" name="Rectangle 14"/>
              <p:cNvSpPr>
                <a:spLocks noChangeArrowheads="1"/>
              </p:cNvSpPr>
              <p:nvPr/>
            </p:nvSpPr>
            <p:spPr bwMode="auto">
              <a:xfrm>
                <a:off x="1539875" y="1450975"/>
                <a:ext cx="26988" cy="142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96" name="Rectangle 15"/>
              <p:cNvSpPr>
                <a:spLocks noChangeArrowheads="1"/>
              </p:cNvSpPr>
              <p:nvPr/>
            </p:nvSpPr>
            <p:spPr bwMode="auto">
              <a:xfrm>
                <a:off x="1539875" y="1481138"/>
                <a:ext cx="26988" cy="142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97" name="Rectangle 16"/>
              <p:cNvSpPr>
                <a:spLocks noChangeArrowheads="1"/>
              </p:cNvSpPr>
              <p:nvPr/>
            </p:nvSpPr>
            <p:spPr bwMode="auto">
              <a:xfrm>
                <a:off x="1539875" y="1509713"/>
                <a:ext cx="26988" cy="142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193" name="Sev01"/>
            <p:cNvSpPr>
              <a:spLocks noChangeAspect="1"/>
            </p:cNvSpPr>
            <p:nvPr/>
          </p:nvSpPr>
          <p:spPr>
            <a:xfrm>
              <a:off x="1450163" y="1941736"/>
              <a:ext cx="604874" cy="604874"/>
            </a:xfrm>
            <a:prstGeom prst="ellipse">
              <a:avLst/>
            </a:prstGeom>
            <a:noFill/>
            <a:ln w="25400" cap="flat" cmpd="sng" algn="ctr">
              <a:solidFill>
                <a:srgbClr val="F09C2A"/>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grpSp>
        <p:nvGrpSpPr>
          <p:cNvPr id="198" name="Group 75"/>
          <p:cNvGrpSpPr>
            <a:grpSpLocks noChangeAspect="1"/>
          </p:cNvGrpSpPr>
          <p:nvPr/>
        </p:nvGrpSpPr>
        <p:grpSpPr>
          <a:xfrm>
            <a:off x="6006041" y="3594060"/>
            <a:ext cx="435510" cy="435510"/>
            <a:chOff x="1450163" y="2622755"/>
            <a:chExt cx="604874" cy="604874"/>
          </a:xfrm>
        </p:grpSpPr>
        <p:sp>
          <p:nvSpPr>
            <p:cNvPr id="199" name="Freeform 126"/>
            <p:cNvSpPr>
              <a:spLocks/>
            </p:cNvSpPr>
            <p:nvPr/>
          </p:nvSpPr>
          <p:spPr bwMode="auto">
            <a:xfrm>
              <a:off x="1571192" y="2783279"/>
              <a:ext cx="389900" cy="296526"/>
            </a:xfrm>
            <a:custGeom>
              <a:avLst/>
              <a:gdLst/>
              <a:ahLst/>
              <a:cxnLst>
                <a:cxn ang="0">
                  <a:pos x="95" y="11"/>
                </a:cxn>
                <a:cxn ang="0">
                  <a:pos x="76" y="7"/>
                </a:cxn>
                <a:cxn ang="0">
                  <a:pos x="54" y="9"/>
                </a:cxn>
                <a:cxn ang="0">
                  <a:pos x="13" y="28"/>
                </a:cxn>
                <a:cxn ang="0">
                  <a:pos x="6" y="84"/>
                </a:cxn>
                <a:cxn ang="0">
                  <a:pos x="6" y="116"/>
                </a:cxn>
                <a:cxn ang="0">
                  <a:pos x="38" y="107"/>
                </a:cxn>
                <a:cxn ang="0">
                  <a:pos x="72" y="100"/>
                </a:cxn>
                <a:cxn ang="0">
                  <a:pos x="99" y="74"/>
                </a:cxn>
                <a:cxn ang="0">
                  <a:pos x="126" y="62"/>
                </a:cxn>
                <a:cxn ang="0">
                  <a:pos x="141" y="51"/>
                </a:cxn>
                <a:cxn ang="0">
                  <a:pos x="152" y="33"/>
                </a:cxn>
                <a:cxn ang="0">
                  <a:pos x="162" y="9"/>
                </a:cxn>
                <a:cxn ang="0">
                  <a:pos x="130" y="9"/>
                </a:cxn>
                <a:cxn ang="0">
                  <a:pos x="95" y="11"/>
                </a:cxn>
              </a:cxnLst>
              <a:rect l="0" t="0" r="r" b="b"/>
              <a:pathLst>
                <a:path w="167" h="127">
                  <a:moveTo>
                    <a:pt x="95" y="11"/>
                  </a:moveTo>
                  <a:cubicBezTo>
                    <a:pt x="95" y="11"/>
                    <a:pt x="89" y="6"/>
                    <a:pt x="76" y="7"/>
                  </a:cubicBezTo>
                  <a:cubicBezTo>
                    <a:pt x="63" y="7"/>
                    <a:pt x="60" y="9"/>
                    <a:pt x="54" y="9"/>
                  </a:cubicBezTo>
                  <a:cubicBezTo>
                    <a:pt x="48" y="10"/>
                    <a:pt x="25" y="10"/>
                    <a:pt x="13" y="28"/>
                  </a:cubicBezTo>
                  <a:cubicBezTo>
                    <a:pt x="1" y="46"/>
                    <a:pt x="0" y="73"/>
                    <a:pt x="6" y="84"/>
                  </a:cubicBezTo>
                  <a:cubicBezTo>
                    <a:pt x="6" y="84"/>
                    <a:pt x="11" y="109"/>
                    <a:pt x="6" y="116"/>
                  </a:cubicBezTo>
                  <a:cubicBezTo>
                    <a:pt x="6" y="116"/>
                    <a:pt x="6" y="127"/>
                    <a:pt x="38" y="107"/>
                  </a:cubicBezTo>
                  <a:cubicBezTo>
                    <a:pt x="38" y="107"/>
                    <a:pt x="62" y="108"/>
                    <a:pt x="72" y="100"/>
                  </a:cubicBezTo>
                  <a:cubicBezTo>
                    <a:pt x="83" y="93"/>
                    <a:pt x="99" y="74"/>
                    <a:pt x="99" y="74"/>
                  </a:cubicBezTo>
                  <a:cubicBezTo>
                    <a:pt x="99" y="74"/>
                    <a:pt x="124" y="66"/>
                    <a:pt x="126" y="62"/>
                  </a:cubicBezTo>
                  <a:cubicBezTo>
                    <a:pt x="128" y="58"/>
                    <a:pt x="139" y="51"/>
                    <a:pt x="141" y="51"/>
                  </a:cubicBezTo>
                  <a:cubicBezTo>
                    <a:pt x="144" y="50"/>
                    <a:pt x="149" y="37"/>
                    <a:pt x="152" y="33"/>
                  </a:cubicBezTo>
                  <a:cubicBezTo>
                    <a:pt x="155" y="29"/>
                    <a:pt x="167" y="19"/>
                    <a:pt x="162" y="9"/>
                  </a:cubicBezTo>
                  <a:cubicBezTo>
                    <a:pt x="157" y="0"/>
                    <a:pt x="138" y="9"/>
                    <a:pt x="130" y="9"/>
                  </a:cubicBezTo>
                  <a:cubicBezTo>
                    <a:pt x="122" y="10"/>
                    <a:pt x="106" y="4"/>
                    <a:pt x="95" y="11"/>
                  </a:cubicBezTo>
                </a:path>
              </a:pathLst>
            </a:custGeom>
            <a:solidFill>
              <a:srgbClr val="D2413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00" name="Sev01"/>
            <p:cNvSpPr>
              <a:spLocks noChangeAspect="1"/>
            </p:cNvSpPr>
            <p:nvPr/>
          </p:nvSpPr>
          <p:spPr>
            <a:xfrm>
              <a:off x="1450163" y="2622755"/>
              <a:ext cx="604874" cy="604874"/>
            </a:xfrm>
            <a:prstGeom prst="ellipse">
              <a:avLst/>
            </a:prstGeom>
            <a:noFill/>
            <a:ln w="25400" cap="flat" cmpd="sng" algn="ctr">
              <a:solidFill>
                <a:srgbClr val="D24132"/>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grpSp>
        <p:nvGrpSpPr>
          <p:cNvPr id="201" name="Group 78"/>
          <p:cNvGrpSpPr>
            <a:grpSpLocks noChangeAspect="1"/>
          </p:cNvGrpSpPr>
          <p:nvPr/>
        </p:nvGrpSpPr>
        <p:grpSpPr>
          <a:xfrm>
            <a:off x="6006041" y="4649674"/>
            <a:ext cx="435510" cy="435510"/>
            <a:chOff x="1435082" y="3463355"/>
            <a:chExt cx="604874" cy="604874"/>
          </a:xfrm>
        </p:grpSpPr>
        <p:sp>
          <p:nvSpPr>
            <p:cNvPr id="202" name="Freeform 127"/>
            <p:cNvSpPr>
              <a:spLocks/>
            </p:cNvSpPr>
            <p:nvPr/>
          </p:nvSpPr>
          <p:spPr bwMode="auto">
            <a:xfrm>
              <a:off x="1520897" y="3597587"/>
              <a:ext cx="430213" cy="373063"/>
            </a:xfrm>
            <a:custGeom>
              <a:avLst/>
              <a:gdLst/>
              <a:ahLst/>
              <a:cxnLst>
                <a:cxn ang="0">
                  <a:pos x="147" y="45"/>
                </a:cxn>
                <a:cxn ang="0">
                  <a:pos x="145" y="31"/>
                </a:cxn>
                <a:cxn ang="0">
                  <a:pos x="140" y="16"/>
                </a:cxn>
                <a:cxn ang="0">
                  <a:pos x="109" y="10"/>
                </a:cxn>
                <a:cxn ang="0">
                  <a:pos x="96" y="15"/>
                </a:cxn>
                <a:cxn ang="0">
                  <a:pos x="81" y="17"/>
                </a:cxn>
                <a:cxn ang="0">
                  <a:pos x="66" y="17"/>
                </a:cxn>
                <a:cxn ang="0">
                  <a:pos x="52" y="15"/>
                </a:cxn>
                <a:cxn ang="0">
                  <a:pos x="43" y="11"/>
                </a:cxn>
                <a:cxn ang="0">
                  <a:pos x="16" y="14"/>
                </a:cxn>
                <a:cxn ang="0">
                  <a:pos x="9" y="32"/>
                </a:cxn>
                <a:cxn ang="0">
                  <a:pos x="3" y="43"/>
                </a:cxn>
                <a:cxn ang="0">
                  <a:pos x="4" y="63"/>
                </a:cxn>
                <a:cxn ang="0">
                  <a:pos x="6" y="78"/>
                </a:cxn>
                <a:cxn ang="0">
                  <a:pos x="23" y="99"/>
                </a:cxn>
                <a:cxn ang="0">
                  <a:pos x="35" y="70"/>
                </a:cxn>
                <a:cxn ang="0">
                  <a:pos x="32" y="58"/>
                </a:cxn>
                <a:cxn ang="0">
                  <a:pos x="30" y="44"/>
                </a:cxn>
                <a:cxn ang="0">
                  <a:pos x="29" y="36"/>
                </a:cxn>
                <a:cxn ang="0">
                  <a:pos x="36" y="30"/>
                </a:cxn>
                <a:cxn ang="0">
                  <a:pos x="46" y="32"/>
                </a:cxn>
                <a:cxn ang="0">
                  <a:pos x="65" y="36"/>
                </a:cxn>
                <a:cxn ang="0">
                  <a:pos x="82" y="36"/>
                </a:cxn>
                <a:cxn ang="0">
                  <a:pos x="102" y="31"/>
                </a:cxn>
                <a:cxn ang="0">
                  <a:pos x="114" y="28"/>
                </a:cxn>
                <a:cxn ang="0">
                  <a:pos x="122" y="38"/>
                </a:cxn>
                <a:cxn ang="0">
                  <a:pos x="121" y="47"/>
                </a:cxn>
                <a:cxn ang="0">
                  <a:pos x="110" y="55"/>
                </a:cxn>
                <a:cxn ang="0">
                  <a:pos x="95" y="59"/>
                </a:cxn>
                <a:cxn ang="0">
                  <a:pos x="74" y="70"/>
                </a:cxn>
                <a:cxn ang="0">
                  <a:pos x="66" y="84"/>
                </a:cxn>
                <a:cxn ang="0">
                  <a:pos x="66" y="105"/>
                </a:cxn>
                <a:cxn ang="0">
                  <a:pos x="78" y="121"/>
                </a:cxn>
                <a:cxn ang="0">
                  <a:pos x="81" y="127"/>
                </a:cxn>
                <a:cxn ang="0">
                  <a:pos x="85" y="120"/>
                </a:cxn>
                <a:cxn ang="0">
                  <a:pos x="91" y="95"/>
                </a:cxn>
                <a:cxn ang="0">
                  <a:pos x="95" y="81"/>
                </a:cxn>
                <a:cxn ang="0">
                  <a:pos x="105" y="78"/>
                </a:cxn>
                <a:cxn ang="0">
                  <a:pos x="142" y="71"/>
                </a:cxn>
                <a:cxn ang="0">
                  <a:pos x="143" y="55"/>
                </a:cxn>
              </a:cxnLst>
              <a:rect l="0" t="0" r="r" b="b"/>
              <a:pathLst>
                <a:path w="147" h="127">
                  <a:moveTo>
                    <a:pt x="143" y="55"/>
                  </a:moveTo>
                  <a:cubicBezTo>
                    <a:pt x="146" y="52"/>
                    <a:pt x="147" y="49"/>
                    <a:pt x="147" y="45"/>
                  </a:cubicBezTo>
                  <a:cubicBezTo>
                    <a:pt x="147" y="41"/>
                    <a:pt x="146" y="38"/>
                    <a:pt x="144" y="36"/>
                  </a:cubicBezTo>
                  <a:cubicBezTo>
                    <a:pt x="144" y="34"/>
                    <a:pt x="145" y="32"/>
                    <a:pt x="145" y="31"/>
                  </a:cubicBezTo>
                  <a:cubicBezTo>
                    <a:pt x="145" y="26"/>
                    <a:pt x="142" y="22"/>
                    <a:pt x="139" y="20"/>
                  </a:cubicBezTo>
                  <a:cubicBezTo>
                    <a:pt x="139" y="19"/>
                    <a:pt x="140" y="17"/>
                    <a:pt x="140" y="16"/>
                  </a:cubicBezTo>
                  <a:cubicBezTo>
                    <a:pt x="140" y="7"/>
                    <a:pt x="133" y="0"/>
                    <a:pt x="124" y="0"/>
                  </a:cubicBezTo>
                  <a:cubicBezTo>
                    <a:pt x="117" y="0"/>
                    <a:pt x="112" y="4"/>
                    <a:pt x="109" y="10"/>
                  </a:cubicBezTo>
                  <a:cubicBezTo>
                    <a:pt x="108" y="10"/>
                    <a:pt x="107" y="9"/>
                    <a:pt x="105" y="9"/>
                  </a:cubicBezTo>
                  <a:cubicBezTo>
                    <a:pt x="101" y="9"/>
                    <a:pt x="98" y="12"/>
                    <a:pt x="96" y="15"/>
                  </a:cubicBezTo>
                  <a:cubicBezTo>
                    <a:pt x="94" y="14"/>
                    <a:pt x="92" y="14"/>
                    <a:pt x="90" y="14"/>
                  </a:cubicBezTo>
                  <a:cubicBezTo>
                    <a:pt x="86" y="14"/>
                    <a:pt x="83" y="15"/>
                    <a:pt x="81" y="17"/>
                  </a:cubicBezTo>
                  <a:cubicBezTo>
                    <a:pt x="79" y="16"/>
                    <a:pt x="76" y="15"/>
                    <a:pt x="73" y="15"/>
                  </a:cubicBezTo>
                  <a:cubicBezTo>
                    <a:pt x="70" y="15"/>
                    <a:pt x="68" y="16"/>
                    <a:pt x="66" y="17"/>
                  </a:cubicBezTo>
                  <a:cubicBezTo>
                    <a:pt x="63" y="15"/>
                    <a:pt x="61" y="14"/>
                    <a:pt x="57" y="14"/>
                  </a:cubicBezTo>
                  <a:cubicBezTo>
                    <a:pt x="55" y="14"/>
                    <a:pt x="54" y="14"/>
                    <a:pt x="52" y="15"/>
                  </a:cubicBezTo>
                  <a:cubicBezTo>
                    <a:pt x="50" y="13"/>
                    <a:pt x="47" y="11"/>
                    <a:pt x="44" y="11"/>
                  </a:cubicBezTo>
                  <a:cubicBezTo>
                    <a:pt x="43" y="11"/>
                    <a:pt x="43" y="11"/>
                    <a:pt x="43" y="11"/>
                  </a:cubicBezTo>
                  <a:cubicBezTo>
                    <a:pt x="41" y="6"/>
                    <a:pt x="36" y="3"/>
                    <a:pt x="30" y="3"/>
                  </a:cubicBezTo>
                  <a:cubicBezTo>
                    <a:pt x="23" y="3"/>
                    <a:pt x="17" y="8"/>
                    <a:pt x="16" y="14"/>
                  </a:cubicBezTo>
                  <a:cubicBezTo>
                    <a:pt x="11" y="16"/>
                    <a:pt x="7" y="21"/>
                    <a:pt x="7" y="26"/>
                  </a:cubicBezTo>
                  <a:cubicBezTo>
                    <a:pt x="7" y="28"/>
                    <a:pt x="8" y="30"/>
                    <a:pt x="9" y="32"/>
                  </a:cubicBezTo>
                  <a:cubicBezTo>
                    <a:pt x="5" y="34"/>
                    <a:pt x="3" y="38"/>
                    <a:pt x="3" y="43"/>
                  </a:cubicBezTo>
                  <a:cubicBezTo>
                    <a:pt x="3" y="43"/>
                    <a:pt x="3" y="43"/>
                    <a:pt x="3" y="43"/>
                  </a:cubicBezTo>
                  <a:cubicBezTo>
                    <a:pt x="1" y="46"/>
                    <a:pt x="0" y="49"/>
                    <a:pt x="0" y="53"/>
                  </a:cubicBezTo>
                  <a:cubicBezTo>
                    <a:pt x="0" y="57"/>
                    <a:pt x="2" y="60"/>
                    <a:pt x="4" y="63"/>
                  </a:cubicBezTo>
                  <a:cubicBezTo>
                    <a:pt x="4" y="65"/>
                    <a:pt x="3" y="67"/>
                    <a:pt x="3" y="68"/>
                  </a:cubicBezTo>
                  <a:cubicBezTo>
                    <a:pt x="3" y="72"/>
                    <a:pt x="4" y="75"/>
                    <a:pt x="6" y="78"/>
                  </a:cubicBezTo>
                  <a:cubicBezTo>
                    <a:pt x="6" y="79"/>
                    <a:pt x="6" y="80"/>
                    <a:pt x="6" y="82"/>
                  </a:cubicBezTo>
                  <a:cubicBezTo>
                    <a:pt x="6" y="91"/>
                    <a:pt x="13" y="99"/>
                    <a:pt x="23" y="99"/>
                  </a:cubicBezTo>
                  <a:cubicBezTo>
                    <a:pt x="32" y="99"/>
                    <a:pt x="40" y="91"/>
                    <a:pt x="40" y="82"/>
                  </a:cubicBezTo>
                  <a:cubicBezTo>
                    <a:pt x="40" y="77"/>
                    <a:pt x="38" y="73"/>
                    <a:pt x="35" y="70"/>
                  </a:cubicBezTo>
                  <a:cubicBezTo>
                    <a:pt x="35" y="70"/>
                    <a:pt x="35" y="69"/>
                    <a:pt x="35" y="68"/>
                  </a:cubicBezTo>
                  <a:cubicBezTo>
                    <a:pt x="35" y="65"/>
                    <a:pt x="34" y="61"/>
                    <a:pt x="32" y="58"/>
                  </a:cubicBezTo>
                  <a:cubicBezTo>
                    <a:pt x="33" y="57"/>
                    <a:pt x="33" y="55"/>
                    <a:pt x="33" y="53"/>
                  </a:cubicBezTo>
                  <a:cubicBezTo>
                    <a:pt x="33" y="49"/>
                    <a:pt x="32" y="46"/>
                    <a:pt x="30" y="44"/>
                  </a:cubicBezTo>
                  <a:cubicBezTo>
                    <a:pt x="30" y="43"/>
                    <a:pt x="30" y="43"/>
                    <a:pt x="30" y="43"/>
                  </a:cubicBezTo>
                  <a:cubicBezTo>
                    <a:pt x="30" y="40"/>
                    <a:pt x="30" y="38"/>
                    <a:pt x="29" y="36"/>
                  </a:cubicBezTo>
                  <a:cubicBezTo>
                    <a:pt x="30" y="35"/>
                    <a:pt x="31" y="33"/>
                    <a:pt x="32" y="31"/>
                  </a:cubicBezTo>
                  <a:cubicBezTo>
                    <a:pt x="34" y="31"/>
                    <a:pt x="35" y="30"/>
                    <a:pt x="36" y="30"/>
                  </a:cubicBezTo>
                  <a:cubicBezTo>
                    <a:pt x="38" y="32"/>
                    <a:pt x="41" y="33"/>
                    <a:pt x="44" y="33"/>
                  </a:cubicBezTo>
                  <a:cubicBezTo>
                    <a:pt x="45" y="33"/>
                    <a:pt x="45" y="33"/>
                    <a:pt x="46" y="32"/>
                  </a:cubicBezTo>
                  <a:cubicBezTo>
                    <a:pt x="48" y="36"/>
                    <a:pt x="53" y="39"/>
                    <a:pt x="57" y="39"/>
                  </a:cubicBezTo>
                  <a:cubicBezTo>
                    <a:pt x="60" y="39"/>
                    <a:pt x="63" y="38"/>
                    <a:pt x="65" y="36"/>
                  </a:cubicBezTo>
                  <a:cubicBezTo>
                    <a:pt x="67" y="38"/>
                    <a:pt x="70" y="39"/>
                    <a:pt x="73" y="39"/>
                  </a:cubicBezTo>
                  <a:cubicBezTo>
                    <a:pt x="76" y="39"/>
                    <a:pt x="79" y="38"/>
                    <a:pt x="82" y="36"/>
                  </a:cubicBezTo>
                  <a:cubicBezTo>
                    <a:pt x="84" y="38"/>
                    <a:pt x="87" y="39"/>
                    <a:pt x="90" y="39"/>
                  </a:cubicBezTo>
                  <a:cubicBezTo>
                    <a:pt x="95" y="39"/>
                    <a:pt x="100" y="36"/>
                    <a:pt x="102" y="31"/>
                  </a:cubicBezTo>
                  <a:cubicBezTo>
                    <a:pt x="103" y="31"/>
                    <a:pt x="104" y="32"/>
                    <a:pt x="105" y="32"/>
                  </a:cubicBezTo>
                  <a:cubicBezTo>
                    <a:pt x="109" y="32"/>
                    <a:pt x="112" y="30"/>
                    <a:pt x="114" y="28"/>
                  </a:cubicBezTo>
                  <a:cubicBezTo>
                    <a:pt x="115" y="29"/>
                    <a:pt x="117" y="30"/>
                    <a:pt x="120" y="31"/>
                  </a:cubicBezTo>
                  <a:cubicBezTo>
                    <a:pt x="120" y="34"/>
                    <a:pt x="121" y="36"/>
                    <a:pt x="122" y="38"/>
                  </a:cubicBezTo>
                  <a:cubicBezTo>
                    <a:pt x="121" y="40"/>
                    <a:pt x="121" y="43"/>
                    <a:pt x="121" y="45"/>
                  </a:cubicBezTo>
                  <a:cubicBezTo>
                    <a:pt x="121" y="46"/>
                    <a:pt x="121" y="47"/>
                    <a:pt x="121" y="47"/>
                  </a:cubicBezTo>
                  <a:cubicBezTo>
                    <a:pt x="119" y="48"/>
                    <a:pt x="117" y="50"/>
                    <a:pt x="116" y="51"/>
                  </a:cubicBezTo>
                  <a:cubicBezTo>
                    <a:pt x="114" y="52"/>
                    <a:pt x="111" y="53"/>
                    <a:pt x="110" y="55"/>
                  </a:cubicBezTo>
                  <a:cubicBezTo>
                    <a:pt x="108" y="54"/>
                    <a:pt x="107" y="54"/>
                    <a:pt x="105" y="54"/>
                  </a:cubicBezTo>
                  <a:cubicBezTo>
                    <a:pt x="101" y="54"/>
                    <a:pt x="98" y="56"/>
                    <a:pt x="95" y="59"/>
                  </a:cubicBezTo>
                  <a:cubicBezTo>
                    <a:pt x="93" y="57"/>
                    <a:pt x="90" y="56"/>
                    <a:pt x="88" y="56"/>
                  </a:cubicBezTo>
                  <a:cubicBezTo>
                    <a:pt x="80" y="56"/>
                    <a:pt x="74" y="62"/>
                    <a:pt x="74" y="70"/>
                  </a:cubicBezTo>
                  <a:cubicBezTo>
                    <a:pt x="74" y="70"/>
                    <a:pt x="74" y="71"/>
                    <a:pt x="74" y="71"/>
                  </a:cubicBezTo>
                  <a:cubicBezTo>
                    <a:pt x="69" y="73"/>
                    <a:pt x="66" y="78"/>
                    <a:pt x="66" y="84"/>
                  </a:cubicBezTo>
                  <a:cubicBezTo>
                    <a:pt x="66" y="88"/>
                    <a:pt x="68" y="92"/>
                    <a:pt x="70" y="95"/>
                  </a:cubicBezTo>
                  <a:cubicBezTo>
                    <a:pt x="68" y="97"/>
                    <a:pt x="66" y="101"/>
                    <a:pt x="66" y="105"/>
                  </a:cubicBezTo>
                  <a:cubicBezTo>
                    <a:pt x="66" y="112"/>
                    <a:pt x="71" y="118"/>
                    <a:pt x="77" y="120"/>
                  </a:cubicBezTo>
                  <a:cubicBezTo>
                    <a:pt x="77" y="120"/>
                    <a:pt x="78" y="121"/>
                    <a:pt x="78" y="121"/>
                  </a:cubicBezTo>
                  <a:cubicBezTo>
                    <a:pt x="79" y="124"/>
                    <a:pt x="80" y="127"/>
                    <a:pt x="80" y="127"/>
                  </a:cubicBezTo>
                  <a:cubicBezTo>
                    <a:pt x="81" y="127"/>
                    <a:pt x="81" y="127"/>
                    <a:pt x="81" y="127"/>
                  </a:cubicBezTo>
                  <a:cubicBezTo>
                    <a:pt x="81" y="127"/>
                    <a:pt x="83" y="124"/>
                    <a:pt x="84" y="121"/>
                  </a:cubicBezTo>
                  <a:cubicBezTo>
                    <a:pt x="84" y="121"/>
                    <a:pt x="84" y="120"/>
                    <a:pt x="85" y="120"/>
                  </a:cubicBezTo>
                  <a:cubicBezTo>
                    <a:pt x="91" y="118"/>
                    <a:pt x="96" y="112"/>
                    <a:pt x="96" y="105"/>
                  </a:cubicBezTo>
                  <a:cubicBezTo>
                    <a:pt x="96" y="101"/>
                    <a:pt x="94" y="97"/>
                    <a:pt x="91" y="95"/>
                  </a:cubicBezTo>
                  <a:cubicBezTo>
                    <a:pt x="94" y="92"/>
                    <a:pt x="96" y="88"/>
                    <a:pt x="96" y="84"/>
                  </a:cubicBezTo>
                  <a:cubicBezTo>
                    <a:pt x="96" y="83"/>
                    <a:pt x="95" y="82"/>
                    <a:pt x="95" y="81"/>
                  </a:cubicBezTo>
                  <a:cubicBezTo>
                    <a:pt x="97" y="79"/>
                    <a:pt x="98" y="78"/>
                    <a:pt x="99" y="76"/>
                  </a:cubicBezTo>
                  <a:cubicBezTo>
                    <a:pt x="101" y="77"/>
                    <a:pt x="103" y="78"/>
                    <a:pt x="105" y="78"/>
                  </a:cubicBezTo>
                  <a:cubicBezTo>
                    <a:pt x="108" y="84"/>
                    <a:pt x="115" y="89"/>
                    <a:pt x="122" y="89"/>
                  </a:cubicBezTo>
                  <a:cubicBezTo>
                    <a:pt x="133" y="89"/>
                    <a:pt x="141" y="81"/>
                    <a:pt x="142" y="71"/>
                  </a:cubicBezTo>
                  <a:cubicBezTo>
                    <a:pt x="144" y="68"/>
                    <a:pt x="145" y="65"/>
                    <a:pt x="145" y="61"/>
                  </a:cubicBezTo>
                  <a:cubicBezTo>
                    <a:pt x="145" y="59"/>
                    <a:pt x="144" y="57"/>
                    <a:pt x="143" y="55"/>
                  </a:cubicBezTo>
                </a:path>
              </a:pathLst>
            </a:custGeom>
            <a:solidFill>
              <a:srgbClr val="686868"/>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03" name="Sev01"/>
            <p:cNvSpPr>
              <a:spLocks noChangeAspect="1"/>
            </p:cNvSpPr>
            <p:nvPr/>
          </p:nvSpPr>
          <p:spPr>
            <a:xfrm>
              <a:off x="1435082" y="3463355"/>
              <a:ext cx="604874" cy="604874"/>
            </a:xfrm>
            <a:prstGeom prst="ellipse">
              <a:avLst/>
            </a:prstGeom>
            <a:noFill/>
            <a:ln w="25400" cap="flat" cmpd="sng" algn="ctr">
              <a:solidFill>
                <a:srgbClr val="686868"/>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grpSp>
        <p:nvGrpSpPr>
          <p:cNvPr id="204" name="Group 81"/>
          <p:cNvGrpSpPr>
            <a:grpSpLocks noChangeAspect="1"/>
          </p:cNvGrpSpPr>
          <p:nvPr/>
        </p:nvGrpSpPr>
        <p:grpSpPr>
          <a:xfrm>
            <a:off x="6006041" y="4121868"/>
            <a:ext cx="435510" cy="435510"/>
            <a:chOff x="539510" y="3227629"/>
            <a:chExt cx="604874" cy="604874"/>
          </a:xfrm>
        </p:grpSpPr>
        <p:sp>
          <p:nvSpPr>
            <p:cNvPr id="205" name="Freeform 6"/>
            <p:cNvSpPr>
              <a:spLocks/>
            </p:cNvSpPr>
            <p:nvPr/>
          </p:nvSpPr>
          <p:spPr bwMode="auto">
            <a:xfrm>
              <a:off x="654724" y="3336294"/>
              <a:ext cx="386174" cy="387544"/>
            </a:xfrm>
            <a:custGeom>
              <a:avLst/>
              <a:gdLst/>
              <a:ahLst/>
              <a:cxnLst>
                <a:cxn ang="0">
                  <a:pos x="56" y="0"/>
                </a:cxn>
                <a:cxn ang="0">
                  <a:pos x="74" y="0"/>
                </a:cxn>
                <a:cxn ang="0">
                  <a:pos x="89" y="30"/>
                </a:cxn>
                <a:cxn ang="0">
                  <a:pos x="128" y="30"/>
                </a:cxn>
                <a:cxn ang="0">
                  <a:pos x="135" y="100"/>
                </a:cxn>
                <a:cxn ang="0">
                  <a:pos x="46" y="118"/>
                </a:cxn>
                <a:cxn ang="0">
                  <a:pos x="18" y="141"/>
                </a:cxn>
                <a:cxn ang="0">
                  <a:pos x="1" y="141"/>
                </a:cxn>
                <a:cxn ang="0">
                  <a:pos x="28" y="96"/>
                </a:cxn>
                <a:cxn ang="0">
                  <a:pos x="82" y="71"/>
                </a:cxn>
                <a:cxn ang="0">
                  <a:pos x="69" y="45"/>
                </a:cxn>
                <a:cxn ang="0">
                  <a:pos x="56" y="0"/>
                </a:cxn>
              </a:cxnLst>
              <a:rect l="0" t="0" r="r" b="b"/>
              <a:pathLst>
                <a:path w="153" h="153">
                  <a:moveTo>
                    <a:pt x="56" y="0"/>
                  </a:moveTo>
                  <a:cubicBezTo>
                    <a:pt x="74" y="0"/>
                    <a:pt x="74" y="0"/>
                    <a:pt x="74" y="0"/>
                  </a:cubicBezTo>
                  <a:cubicBezTo>
                    <a:pt x="74" y="0"/>
                    <a:pt x="72" y="42"/>
                    <a:pt x="89" y="30"/>
                  </a:cubicBezTo>
                  <a:cubicBezTo>
                    <a:pt x="97" y="25"/>
                    <a:pt x="111" y="15"/>
                    <a:pt x="128" y="30"/>
                  </a:cubicBezTo>
                  <a:cubicBezTo>
                    <a:pt x="141" y="41"/>
                    <a:pt x="153" y="60"/>
                    <a:pt x="135" y="100"/>
                  </a:cubicBezTo>
                  <a:cubicBezTo>
                    <a:pt x="125" y="121"/>
                    <a:pt x="94" y="153"/>
                    <a:pt x="46" y="118"/>
                  </a:cubicBezTo>
                  <a:cubicBezTo>
                    <a:pt x="38" y="112"/>
                    <a:pt x="19" y="99"/>
                    <a:pt x="18" y="141"/>
                  </a:cubicBezTo>
                  <a:cubicBezTo>
                    <a:pt x="1" y="141"/>
                    <a:pt x="1" y="141"/>
                    <a:pt x="1" y="141"/>
                  </a:cubicBezTo>
                  <a:cubicBezTo>
                    <a:pt x="1" y="141"/>
                    <a:pt x="0" y="92"/>
                    <a:pt x="28" y="96"/>
                  </a:cubicBezTo>
                  <a:cubicBezTo>
                    <a:pt x="43" y="97"/>
                    <a:pt x="77" y="106"/>
                    <a:pt x="82" y="71"/>
                  </a:cubicBezTo>
                  <a:cubicBezTo>
                    <a:pt x="83" y="64"/>
                    <a:pt x="87" y="55"/>
                    <a:pt x="69" y="45"/>
                  </a:cubicBezTo>
                  <a:cubicBezTo>
                    <a:pt x="62" y="41"/>
                    <a:pt x="56" y="37"/>
                    <a:pt x="56" y="0"/>
                  </a:cubicBezTo>
                </a:path>
              </a:pathLst>
            </a:custGeom>
            <a:solidFill>
              <a:srgbClr val="56426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06" name="Sev01"/>
            <p:cNvSpPr>
              <a:spLocks noChangeAspect="1"/>
            </p:cNvSpPr>
            <p:nvPr/>
          </p:nvSpPr>
          <p:spPr>
            <a:xfrm>
              <a:off x="539510" y="3227629"/>
              <a:ext cx="604874" cy="604874"/>
            </a:xfrm>
            <a:prstGeom prst="ellipse">
              <a:avLst/>
            </a:prstGeom>
            <a:noFill/>
            <a:ln w="25400" cap="flat" cmpd="sng" algn="ctr">
              <a:solidFill>
                <a:srgbClr val="564266"/>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grpSp>
        <p:nvGrpSpPr>
          <p:cNvPr id="207" name="Group 143"/>
          <p:cNvGrpSpPr/>
          <p:nvPr/>
        </p:nvGrpSpPr>
        <p:grpSpPr>
          <a:xfrm>
            <a:off x="6630356" y="4074991"/>
            <a:ext cx="1901499" cy="385097"/>
            <a:chOff x="6703905" y="3398064"/>
            <a:chExt cx="1901499" cy="385097"/>
          </a:xfrm>
        </p:grpSpPr>
        <p:sp>
          <p:nvSpPr>
            <p:cNvPr id="208" name="Rectangle 84"/>
            <p:cNvSpPr/>
            <p:nvPr/>
          </p:nvSpPr>
          <p:spPr>
            <a:xfrm>
              <a:off x="6703905" y="3398064"/>
              <a:ext cx="540212"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Stomach</a:t>
              </a:r>
            </a:p>
          </p:txBody>
        </p:sp>
        <p:grpSp>
          <p:nvGrpSpPr>
            <p:cNvPr id="209" name="Group 102"/>
            <p:cNvGrpSpPr/>
            <p:nvPr/>
          </p:nvGrpSpPr>
          <p:grpSpPr>
            <a:xfrm flipV="1">
              <a:off x="6703905" y="3577182"/>
              <a:ext cx="1901499" cy="205979"/>
              <a:chOff x="5286904" y="2613367"/>
              <a:chExt cx="3087157" cy="230429"/>
            </a:xfrm>
          </p:grpSpPr>
          <p:sp>
            <p:nvSpPr>
              <p:cNvPr id="211" name="Rounded Rectangle 86"/>
              <p:cNvSpPr/>
              <p:nvPr/>
            </p:nvSpPr>
            <p:spPr>
              <a:xfrm rot="10800000">
                <a:off x="5286904" y="2613367"/>
                <a:ext cx="3087157" cy="23042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212" name="Rounded Rectangle 87"/>
              <p:cNvSpPr/>
              <p:nvPr/>
            </p:nvSpPr>
            <p:spPr>
              <a:xfrm>
                <a:off x="5286910" y="2613367"/>
                <a:ext cx="1663624" cy="230429"/>
              </a:xfrm>
              <a:prstGeom prst="roundRect">
                <a:avLst/>
              </a:prstGeom>
              <a:solidFill>
                <a:srgbClr val="564266"/>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210" name="Rectangle 88"/>
            <p:cNvSpPr/>
            <p:nvPr/>
          </p:nvSpPr>
          <p:spPr>
            <a:xfrm>
              <a:off x="8304669" y="3420172"/>
              <a:ext cx="254878"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50%</a:t>
              </a:r>
            </a:p>
          </p:txBody>
        </p:sp>
      </p:grpSp>
      <p:grpSp>
        <p:nvGrpSpPr>
          <p:cNvPr id="213" name="Group 144"/>
          <p:cNvGrpSpPr/>
          <p:nvPr/>
        </p:nvGrpSpPr>
        <p:grpSpPr>
          <a:xfrm>
            <a:off x="6630356" y="4592433"/>
            <a:ext cx="1901499" cy="385096"/>
            <a:chOff x="6703905" y="3915506"/>
            <a:chExt cx="1901499" cy="385096"/>
          </a:xfrm>
        </p:grpSpPr>
        <p:sp>
          <p:nvSpPr>
            <p:cNvPr id="214" name="Rectangle 89"/>
            <p:cNvSpPr/>
            <p:nvPr/>
          </p:nvSpPr>
          <p:spPr>
            <a:xfrm>
              <a:off x="6703905" y="3915506"/>
              <a:ext cx="625171"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Colorectal</a:t>
              </a:r>
            </a:p>
          </p:txBody>
        </p:sp>
        <p:grpSp>
          <p:nvGrpSpPr>
            <p:cNvPr id="215" name="Group 102"/>
            <p:cNvGrpSpPr/>
            <p:nvPr/>
          </p:nvGrpSpPr>
          <p:grpSpPr>
            <a:xfrm flipV="1">
              <a:off x="6703905" y="4094622"/>
              <a:ext cx="1901499" cy="205980"/>
              <a:chOff x="5286904" y="2613367"/>
              <a:chExt cx="3087157" cy="230430"/>
            </a:xfrm>
          </p:grpSpPr>
          <p:sp>
            <p:nvSpPr>
              <p:cNvPr id="217" name="Rounded Rectangle 91"/>
              <p:cNvSpPr/>
              <p:nvPr/>
            </p:nvSpPr>
            <p:spPr>
              <a:xfrm rot="10800000">
                <a:off x="5286904" y="2613367"/>
                <a:ext cx="3087157" cy="23042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218" name="Rounded Rectangle 92"/>
              <p:cNvSpPr/>
              <p:nvPr/>
            </p:nvSpPr>
            <p:spPr>
              <a:xfrm>
                <a:off x="5286910" y="2613368"/>
                <a:ext cx="909979" cy="230429"/>
              </a:xfrm>
              <a:prstGeom prst="roundRect">
                <a:avLst/>
              </a:prstGeom>
              <a:solidFill>
                <a:srgbClr val="686868"/>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216" name="Rectangle 93"/>
            <p:cNvSpPr/>
            <p:nvPr/>
          </p:nvSpPr>
          <p:spPr>
            <a:xfrm>
              <a:off x="8304669" y="3937614"/>
              <a:ext cx="254878"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20%</a:t>
              </a:r>
            </a:p>
          </p:txBody>
        </p:sp>
      </p:grpSp>
      <p:grpSp>
        <p:nvGrpSpPr>
          <p:cNvPr id="219" name="Group 145"/>
          <p:cNvGrpSpPr/>
          <p:nvPr/>
        </p:nvGrpSpPr>
        <p:grpSpPr>
          <a:xfrm>
            <a:off x="539555" y="1923716"/>
            <a:ext cx="1901496" cy="364836"/>
            <a:chOff x="613104" y="1246789"/>
            <a:chExt cx="1901496" cy="364836"/>
          </a:xfrm>
        </p:grpSpPr>
        <p:sp>
          <p:nvSpPr>
            <p:cNvPr id="220" name="Rectangle 96"/>
            <p:cNvSpPr/>
            <p:nvPr/>
          </p:nvSpPr>
          <p:spPr>
            <a:xfrm>
              <a:off x="2168537" y="1246789"/>
              <a:ext cx="327013"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Brain</a:t>
              </a:r>
            </a:p>
          </p:txBody>
        </p:sp>
        <p:grpSp>
          <p:nvGrpSpPr>
            <p:cNvPr id="221" name="Group 133"/>
            <p:cNvGrpSpPr/>
            <p:nvPr/>
          </p:nvGrpSpPr>
          <p:grpSpPr>
            <a:xfrm>
              <a:off x="613104" y="1405646"/>
              <a:ext cx="1901496" cy="205979"/>
              <a:chOff x="613104" y="1405646"/>
              <a:chExt cx="1901496" cy="205979"/>
            </a:xfrm>
          </p:grpSpPr>
          <p:sp>
            <p:nvSpPr>
              <p:cNvPr id="223" name="Rounded Rectangle 98"/>
              <p:cNvSpPr/>
              <p:nvPr/>
            </p:nvSpPr>
            <p:spPr>
              <a:xfrm rot="10800000" flipV="1">
                <a:off x="613104" y="1405646"/>
                <a:ext cx="1901496" cy="205979"/>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224" name="Rounded Rectangle 99"/>
              <p:cNvSpPr/>
              <p:nvPr/>
            </p:nvSpPr>
            <p:spPr>
              <a:xfrm flipV="1">
                <a:off x="1066024" y="1405646"/>
                <a:ext cx="1448576" cy="205979"/>
              </a:xfrm>
              <a:prstGeom prst="roundRect">
                <a:avLst/>
              </a:prstGeom>
              <a:solidFill>
                <a:srgbClr val="377790"/>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222" name="Rectangle 126"/>
            <p:cNvSpPr/>
            <p:nvPr/>
          </p:nvSpPr>
          <p:spPr>
            <a:xfrm>
              <a:off x="635674" y="1246789"/>
              <a:ext cx="254878"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80%</a:t>
              </a:r>
            </a:p>
          </p:txBody>
        </p:sp>
      </p:grpSp>
      <p:grpSp>
        <p:nvGrpSpPr>
          <p:cNvPr id="225" name="Group 146"/>
          <p:cNvGrpSpPr/>
          <p:nvPr/>
        </p:nvGrpSpPr>
        <p:grpSpPr>
          <a:xfrm>
            <a:off x="539552" y="2413885"/>
            <a:ext cx="1901499" cy="389670"/>
            <a:chOff x="613101" y="1736958"/>
            <a:chExt cx="1901499" cy="389670"/>
          </a:xfrm>
        </p:grpSpPr>
        <p:sp>
          <p:nvSpPr>
            <p:cNvPr id="226" name="Rectangle 101"/>
            <p:cNvSpPr/>
            <p:nvPr/>
          </p:nvSpPr>
          <p:spPr>
            <a:xfrm>
              <a:off x="2168537" y="1736958"/>
              <a:ext cx="327013"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Heart</a:t>
              </a:r>
            </a:p>
          </p:txBody>
        </p:sp>
        <p:grpSp>
          <p:nvGrpSpPr>
            <p:cNvPr id="227" name="Group 134"/>
            <p:cNvGrpSpPr/>
            <p:nvPr/>
          </p:nvGrpSpPr>
          <p:grpSpPr>
            <a:xfrm>
              <a:off x="613101" y="1920649"/>
              <a:ext cx="1901499" cy="205979"/>
              <a:chOff x="613101" y="1920649"/>
              <a:chExt cx="1901499" cy="205979"/>
            </a:xfrm>
          </p:grpSpPr>
          <p:sp>
            <p:nvSpPr>
              <p:cNvPr id="229" name="Rounded Rectangle 103"/>
              <p:cNvSpPr/>
              <p:nvPr/>
            </p:nvSpPr>
            <p:spPr>
              <a:xfrm rot="10800000" flipV="1">
                <a:off x="613101" y="1920649"/>
                <a:ext cx="1901499" cy="20597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230" name="Rounded Rectangle 104"/>
              <p:cNvSpPr/>
              <p:nvPr/>
            </p:nvSpPr>
            <p:spPr>
              <a:xfrm flipV="1">
                <a:off x="776457" y="1920649"/>
                <a:ext cx="1738143" cy="205979"/>
              </a:xfrm>
              <a:prstGeom prst="roundRect">
                <a:avLst/>
              </a:prstGeom>
              <a:solidFill>
                <a:srgbClr val="189A80"/>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228" name="Rectangle 127"/>
            <p:cNvSpPr/>
            <p:nvPr/>
          </p:nvSpPr>
          <p:spPr>
            <a:xfrm>
              <a:off x="635674" y="1763638"/>
              <a:ext cx="254878"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90%</a:t>
              </a:r>
            </a:p>
          </p:txBody>
        </p:sp>
      </p:grpSp>
      <p:grpSp>
        <p:nvGrpSpPr>
          <p:cNvPr id="231" name="Group 147"/>
          <p:cNvGrpSpPr/>
          <p:nvPr/>
        </p:nvGrpSpPr>
        <p:grpSpPr>
          <a:xfrm>
            <a:off x="539552" y="3011540"/>
            <a:ext cx="1901499" cy="375314"/>
            <a:chOff x="613101" y="2334613"/>
            <a:chExt cx="1901499" cy="375314"/>
          </a:xfrm>
        </p:grpSpPr>
        <p:sp>
          <p:nvSpPr>
            <p:cNvPr id="232" name="Rectangle 106"/>
            <p:cNvSpPr/>
            <p:nvPr/>
          </p:nvSpPr>
          <p:spPr>
            <a:xfrm>
              <a:off x="2110829" y="2334613"/>
              <a:ext cx="384721"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Lungs</a:t>
              </a:r>
            </a:p>
          </p:txBody>
        </p:sp>
        <p:grpSp>
          <p:nvGrpSpPr>
            <p:cNvPr id="233" name="Group 135"/>
            <p:cNvGrpSpPr/>
            <p:nvPr/>
          </p:nvGrpSpPr>
          <p:grpSpPr>
            <a:xfrm>
              <a:off x="613101" y="2503948"/>
              <a:ext cx="1901499" cy="205979"/>
              <a:chOff x="613101" y="2503948"/>
              <a:chExt cx="1901499" cy="205979"/>
            </a:xfrm>
          </p:grpSpPr>
          <p:sp>
            <p:nvSpPr>
              <p:cNvPr id="235" name="Rounded Rectangle 108"/>
              <p:cNvSpPr/>
              <p:nvPr/>
            </p:nvSpPr>
            <p:spPr>
              <a:xfrm rot="10800000" flipV="1">
                <a:off x="613101" y="2503948"/>
                <a:ext cx="1901499" cy="20597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236" name="Rounded Rectangle 109"/>
              <p:cNvSpPr/>
              <p:nvPr/>
            </p:nvSpPr>
            <p:spPr>
              <a:xfrm flipV="1">
                <a:off x="1152503" y="2512208"/>
                <a:ext cx="1362097" cy="197719"/>
              </a:xfrm>
              <a:prstGeom prst="roundRect">
                <a:avLst/>
              </a:prstGeom>
              <a:solidFill>
                <a:srgbClr val="F09C2A"/>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234" name="Rectangle 128"/>
            <p:cNvSpPr/>
            <p:nvPr/>
          </p:nvSpPr>
          <p:spPr>
            <a:xfrm>
              <a:off x="635674" y="2346937"/>
              <a:ext cx="254878"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70%</a:t>
              </a:r>
            </a:p>
          </p:txBody>
        </p:sp>
      </p:grpSp>
      <p:grpSp>
        <p:nvGrpSpPr>
          <p:cNvPr id="237" name="Group 148"/>
          <p:cNvGrpSpPr/>
          <p:nvPr/>
        </p:nvGrpSpPr>
        <p:grpSpPr>
          <a:xfrm>
            <a:off x="539552" y="3514768"/>
            <a:ext cx="1901499" cy="385098"/>
            <a:chOff x="613101" y="2837841"/>
            <a:chExt cx="1901499" cy="385098"/>
          </a:xfrm>
        </p:grpSpPr>
        <p:sp>
          <p:nvSpPr>
            <p:cNvPr id="238" name="Rectangle 111"/>
            <p:cNvSpPr/>
            <p:nvPr/>
          </p:nvSpPr>
          <p:spPr>
            <a:xfrm>
              <a:off x="2190979" y="2837841"/>
              <a:ext cx="304571"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Liver</a:t>
              </a:r>
            </a:p>
          </p:txBody>
        </p:sp>
        <p:grpSp>
          <p:nvGrpSpPr>
            <p:cNvPr id="239" name="Group 136"/>
            <p:cNvGrpSpPr/>
            <p:nvPr/>
          </p:nvGrpSpPr>
          <p:grpSpPr>
            <a:xfrm>
              <a:off x="613101" y="3016960"/>
              <a:ext cx="1901499" cy="205979"/>
              <a:chOff x="613101" y="3016960"/>
              <a:chExt cx="1901499" cy="205979"/>
            </a:xfrm>
          </p:grpSpPr>
          <p:sp>
            <p:nvSpPr>
              <p:cNvPr id="241" name="Rounded Rectangle 113"/>
              <p:cNvSpPr/>
              <p:nvPr/>
            </p:nvSpPr>
            <p:spPr>
              <a:xfrm rot="10800000" flipV="1">
                <a:off x="613101" y="3016960"/>
                <a:ext cx="1901499" cy="20597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242" name="Rounded Rectangle 114"/>
              <p:cNvSpPr/>
              <p:nvPr/>
            </p:nvSpPr>
            <p:spPr>
              <a:xfrm flipV="1">
                <a:off x="1216306" y="3016960"/>
                <a:ext cx="1298294" cy="205979"/>
              </a:xfrm>
              <a:prstGeom prst="roundRect">
                <a:avLst/>
              </a:prstGeom>
              <a:solidFill>
                <a:srgbClr val="D24132"/>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240" name="Rectangle 129"/>
            <p:cNvSpPr/>
            <p:nvPr/>
          </p:nvSpPr>
          <p:spPr>
            <a:xfrm>
              <a:off x="635674" y="2859949"/>
              <a:ext cx="254878"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60%</a:t>
              </a:r>
            </a:p>
          </p:txBody>
        </p:sp>
      </p:grpSp>
      <p:grpSp>
        <p:nvGrpSpPr>
          <p:cNvPr id="243" name="Group 149"/>
          <p:cNvGrpSpPr/>
          <p:nvPr/>
        </p:nvGrpSpPr>
        <p:grpSpPr>
          <a:xfrm>
            <a:off x="539552" y="4074991"/>
            <a:ext cx="1901499" cy="385097"/>
            <a:chOff x="613101" y="3398064"/>
            <a:chExt cx="1901499" cy="385097"/>
          </a:xfrm>
        </p:grpSpPr>
        <p:sp>
          <p:nvSpPr>
            <p:cNvPr id="244" name="Rectangle 116"/>
            <p:cNvSpPr/>
            <p:nvPr/>
          </p:nvSpPr>
          <p:spPr>
            <a:xfrm>
              <a:off x="1955338" y="3398064"/>
              <a:ext cx="540212"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Stomach</a:t>
              </a:r>
            </a:p>
          </p:txBody>
        </p:sp>
        <p:grpSp>
          <p:nvGrpSpPr>
            <p:cNvPr id="245" name="Group 137"/>
            <p:cNvGrpSpPr/>
            <p:nvPr/>
          </p:nvGrpSpPr>
          <p:grpSpPr>
            <a:xfrm>
              <a:off x="613101" y="3577182"/>
              <a:ext cx="1901499" cy="205979"/>
              <a:chOff x="613101" y="3577182"/>
              <a:chExt cx="1901499" cy="205979"/>
            </a:xfrm>
          </p:grpSpPr>
          <p:sp>
            <p:nvSpPr>
              <p:cNvPr id="247" name="Rounded Rectangle 118"/>
              <p:cNvSpPr/>
              <p:nvPr/>
            </p:nvSpPr>
            <p:spPr>
              <a:xfrm rot="10800000" flipV="1">
                <a:off x="613101" y="3577183"/>
                <a:ext cx="1901499" cy="20597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248" name="Rounded Rectangle 119"/>
              <p:cNvSpPr/>
              <p:nvPr/>
            </p:nvSpPr>
            <p:spPr>
              <a:xfrm flipV="1">
                <a:off x="1489910" y="3577182"/>
                <a:ext cx="1024690" cy="205979"/>
              </a:xfrm>
              <a:prstGeom prst="roundRect">
                <a:avLst/>
              </a:prstGeom>
              <a:solidFill>
                <a:srgbClr val="564266"/>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246" name="Rectangle 130"/>
            <p:cNvSpPr/>
            <p:nvPr/>
          </p:nvSpPr>
          <p:spPr>
            <a:xfrm>
              <a:off x="635674" y="3420172"/>
              <a:ext cx="254878"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50%</a:t>
              </a:r>
            </a:p>
          </p:txBody>
        </p:sp>
      </p:grpSp>
      <p:grpSp>
        <p:nvGrpSpPr>
          <p:cNvPr id="249" name="Group 150"/>
          <p:cNvGrpSpPr/>
          <p:nvPr/>
        </p:nvGrpSpPr>
        <p:grpSpPr>
          <a:xfrm>
            <a:off x="539552" y="4592433"/>
            <a:ext cx="1901499" cy="385096"/>
            <a:chOff x="613101" y="3915506"/>
            <a:chExt cx="1901499" cy="385096"/>
          </a:xfrm>
        </p:grpSpPr>
        <p:sp>
          <p:nvSpPr>
            <p:cNvPr id="250" name="Rectangle 121"/>
            <p:cNvSpPr/>
            <p:nvPr/>
          </p:nvSpPr>
          <p:spPr>
            <a:xfrm>
              <a:off x="1870379" y="3915506"/>
              <a:ext cx="625171"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Colorectal</a:t>
              </a:r>
            </a:p>
          </p:txBody>
        </p:sp>
        <p:grpSp>
          <p:nvGrpSpPr>
            <p:cNvPr id="251" name="Group 138"/>
            <p:cNvGrpSpPr/>
            <p:nvPr/>
          </p:nvGrpSpPr>
          <p:grpSpPr>
            <a:xfrm>
              <a:off x="613101" y="4094622"/>
              <a:ext cx="1901499" cy="205980"/>
              <a:chOff x="613101" y="4094622"/>
              <a:chExt cx="1901499" cy="205980"/>
            </a:xfrm>
          </p:grpSpPr>
          <p:sp>
            <p:nvSpPr>
              <p:cNvPr id="253" name="Rounded Rectangle 123"/>
              <p:cNvSpPr/>
              <p:nvPr/>
            </p:nvSpPr>
            <p:spPr>
              <a:xfrm rot="10800000" flipV="1">
                <a:off x="613101" y="4094624"/>
                <a:ext cx="1901499" cy="20597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254" name="Rounded Rectangle 124"/>
              <p:cNvSpPr/>
              <p:nvPr/>
            </p:nvSpPr>
            <p:spPr>
              <a:xfrm flipV="1">
                <a:off x="1954109" y="4094622"/>
                <a:ext cx="560491" cy="205979"/>
              </a:xfrm>
              <a:prstGeom prst="roundRect">
                <a:avLst/>
              </a:prstGeom>
              <a:solidFill>
                <a:srgbClr val="686868"/>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252" name="Rectangle 131"/>
            <p:cNvSpPr/>
            <p:nvPr/>
          </p:nvSpPr>
          <p:spPr>
            <a:xfrm>
              <a:off x="635674" y="3937614"/>
              <a:ext cx="254878"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20%</a:t>
              </a:r>
            </a:p>
          </p:txBody>
        </p:sp>
      </p:grpSp>
      <p:cxnSp>
        <p:nvCxnSpPr>
          <p:cNvPr id="255" name="Straight Connector 132"/>
          <p:cNvCxnSpPr/>
          <p:nvPr/>
        </p:nvCxnSpPr>
        <p:spPr>
          <a:xfrm flipV="1">
            <a:off x="4498451" y="2154144"/>
            <a:ext cx="0" cy="2746157"/>
          </a:xfrm>
          <a:prstGeom prst="line">
            <a:avLst/>
          </a:prstGeom>
          <a:noFill/>
          <a:ln w="19050" cap="flat" cmpd="sng" algn="ctr">
            <a:solidFill>
              <a:srgbClr val="FFFFFF">
                <a:lumMod val="75000"/>
              </a:srgbClr>
            </a:solidFill>
            <a:prstDash val="sysDot"/>
            <a:headEnd type="diamond"/>
            <a:tailEnd type="diamond"/>
          </a:ln>
          <a:effectLst/>
        </p:spPr>
      </p:cxn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55"/>
                                        </p:tgtEl>
                                        <p:attrNameLst>
                                          <p:attrName>style.visibility</p:attrName>
                                        </p:attrNameLst>
                                      </p:cBhvr>
                                      <p:to>
                                        <p:strVal val="visible"/>
                                      </p:to>
                                    </p:set>
                                    <p:animEffect transition="in" filter="strips(upRight)">
                                      <p:cBhvr>
                                        <p:cTn id="7" dur="500"/>
                                        <p:tgtEl>
                                          <p:spTgt spid="255"/>
                                        </p:tgtEl>
                                      </p:cBhvr>
                                    </p:animEffect>
                                  </p:childTnLst>
                                </p:cTn>
                              </p:par>
                            </p:childTnLst>
                          </p:cTn>
                        </p:par>
                        <p:par>
                          <p:cTn id="8" fill="hold">
                            <p:stCondLst>
                              <p:cond delay="500"/>
                            </p:stCondLst>
                            <p:childTnLst>
                              <p:par>
                                <p:cTn id="9" presetID="2" presetClass="entr" presetSubtype="4" accel="50000" decel="50000" fill="hold" nodeType="afterEffect">
                                  <p:stCondLst>
                                    <p:cond delay="0"/>
                                  </p:stCondLst>
                                  <p:childTnLst>
                                    <p:set>
                                      <p:cBhvr>
                                        <p:cTn id="10" dur="1" fill="hold">
                                          <p:stCondLst>
                                            <p:cond delay="0"/>
                                          </p:stCondLst>
                                        </p:cTn>
                                        <p:tgtEl>
                                          <p:spTgt spid="132"/>
                                        </p:tgtEl>
                                        <p:attrNameLst>
                                          <p:attrName>style.visibility</p:attrName>
                                        </p:attrNameLst>
                                      </p:cBhvr>
                                      <p:to>
                                        <p:strVal val="visible"/>
                                      </p:to>
                                    </p:set>
                                    <p:anim calcmode="lin" valueType="num">
                                      <p:cBhvr additive="base">
                                        <p:cTn id="11" dur="500" fill="hold"/>
                                        <p:tgtEl>
                                          <p:spTgt spid="132"/>
                                        </p:tgtEl>
                                        <p:attrNameLst>
                                          <p:attrName>ppt_x</p:attrName>
                                        </p:attrNameLst>
                                      </p:cBhvr>
                                      <p:tavLst>
                                        <p:tav tm="0">
                                          <p:val>
                                            <p:strVal val="#ppt_x"/>
                                          </p:val>
                                        </p:tav>
                                        <p:tav tm="100000">
                                          <p:val>
                                            <p:strVal val="#ppt_x"/>
                                          </p:val>
                                        </p:tav>
                                      </p:tavLst>
                                    </p:anim>
                                    <p:anim calcmode="lin" valueType="num">
                                      <p:cBhvr additive="base">
                                        <p:cTn id="12" dur="500" fill="hold"/>
                                        <p:tgtEl>
                                          <p:spTgt spid="13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accel="50000" decel="50000" fill="hold" nodeType="afterEffect">
                                  <p:stCondLst>
                                    <p:cond delay="0"/>
                                  </p:stCondLst>
                                  <p:childTnLst>
                                    <p:set>
                                      <p:cBhvr>
                                        <p:cTn id="15" dur="1" fill="hold">
                                          <p:stCondLst>
                                            <p:cond delay="0"/>
                                          </p:stCondLst>
                                        </p:cTn>
                                        <p:tgtEl>
                                          <p:spTgt spid="129"/>
                                        </p:tgtEl>
                                        <p:attrNameLst>
                                          <p:attrName>style.visibility</p:attrName>
                                        </p:attrNameLst>
                                      </p:cBhvr>
                                      <p:to>
                                        <p:strVal val="visible"/>
                                      </p:to>
                                    </p:set>
                                    <p:anim calcmode="lin" valueType="num">
                                      <p:cBhvr additive="base">
                                        <p:cTn id="16" dur="500" fill="hold"/>
                                        <p:tgtEl>
                                          <p:spTgt spid="129"/>
                                        </p:tgtEl>
                                        <p:attrNameLst>
                                          <p:attrName>ppt_x</p:attrName>
                                        </p:attrNameLst>
                                      </p:cBhvr>
                                      <p:tavLst>
                                        <p:tav tm="0">
                                          <p:val>
                                            <p:strVal val="#ppt_x"/>
                                          </p:val>
                                        </p:tav>
                                        <p:tav tm="100000">
                                          <p:val>
                                            <p:strVal val="#ppt_x"/>
                                          </p:val>
                                        </p:tav>
                                      </p:tavLst>
                                    </p:anim>
                                    <p:anim calcmode="lin" valueType="num">
                                      <p:cBhvr additive="base">
                                        <p:cTn id="17" dur="500" fill="hold"/>
                                        <p:tgtEl>
                                          <p:spTgt spid="129"/>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53" presetClass="entr" presetSubtype="0" fill="hold" nodeType="afterEffect">
                                  <p:stCondLst>
                                    <p:cond delay="0"/>
                                  </p:stCondLst>
                                  <p:childTnLst>
                                    <p:set>
                                      <p:cBhvr>
                                        <p:cTn id="20" dur="1" fill="hold">
                                          <p:stCondLst>
                                            <p:cond delay="0"/>
                                          </p:stCondLst>
                                        </p:cTn>
                                        <p:tgtEl>
                                          <p:spTgt spid="135"/>
                                        </p:tgtEl>
                                        <p:attrNameLst>
                                          <p:attrName>style.visibility</p:attrName>
                                        </p:attrNameLst>
                                      </p:cBhvr>
                                      <p:to>
                                        <p:strVal val="visible"/>
                                      </p:to>
                                    </p:set>
                                    <p:anim calcmode="lin" valueType="num">
                                      <p:cBhvr>
                                        <p:cTn id="21" dur="500" fill="hold"/>
                                        <p:tgtEl>
                                          <p:spTgt spid="135"/>
                                        </p:tgtEl>
                                        <p:attrNameLst>
                                          <p:attrName>ppt_w</p:attrName>
                                        </p:attrNameLst>
                                      </p:cBhvr>
                                      <p:tavLst>
                                        <p:tav tm="0">
                                          <p:val>
                                            <p:fltVal val="0"/>
                                          </p:val>
                                        </p:tav>
                                        <p:tav tm="100000">
                                          <p:val>
                                            <p:strVal val="#ppt_w"/>
                                          </p:val>
                                        </p:tav>
                                      </p:tavLst>
                                    </p:anim>
                                    <p:anim calcmode="lin" valueType="num">
                                      <p:cBhvr>
                                        <p:cTn id="22" dur="500" fill="hold"/>
                                        <p:tgtEl>
                                          <p:spTgt spid="135"/>
                                        </p:tgtEl>
                                        <p:attrNameLst>
                                          <p:attrName>ppt_h</p:attrName>
                                        </p:attrNameLst>
                                      </p:cBhvr>
                                      <p:tavLst>
                                        <p:tav tm="0">
                                          <p:val>
                                            <p:fltVal val="0"/>
                                          </p:val>
                                        </p:tav>
                                        <p:tav tm="100000">
                                          <p:val>
                                            <p:strVal val="#ppt_h"/>
                                          </p:val>
                                        </p:tav>
                                      </p:tavLst>
                                    </p:anim>
                                    <p:animEffect transition="in" filter="fade">
                                      <p:cBhvr>
                                        <p:cTn id="23" dur="500"/>
                                        <p:tgtEl>
                                          <p:spTgt spid="135"/>
                                        </p:tgtEl>
                                      </p:cBhvr>
                                    </p:animEffect>
                                  </p:childTnLst>
                                </p:cTn>
                              </p:par>
                            </p:childTnLst>
                          </p:cTn>
                        </p:par>
                        <p:par>
                          <p:cTn id="24" fill="hold">
                            <p:stCondLst>
                              <p:cond delay="2000"/>
                            </p:stCondLst>
                            <p:childTnLst>
                              <p:par>
                                <p:cTn id="25" presetID="53" presetClass="entr" presetSubtype="0" fill="hold" nodeType="afterEffect">
                                  <p:stCondLst>
                                    <p:cond delay="0"/>
                                  </p:stCondLst>
                                  <p:childTnLst>
                                    <p:set>
                                      <p:cBhvr>
                                        <p:cTn id="26" dur="1" fill="hold">
                                          <p:stCondLst>
                                            <p:cond delay="0"/>
                                          </p:stCondLst>
                                        </p:cTn>
                                        <p:tgtEl>
                                          <p:spTgt spid="183"/>
                                        </p:tgtEl>
                                        <p:attrNameLst>
                                          <p:attrName>style.visibility</p:attrName>
                                        </p:attrNameLst>
                                      </p:cBhvr>
                                      <p:to>
                                        <p:strVal val="visible"/>
                                      </p:to>
                                    </p:set>
                                    <p:anim calcmode="lin" valueType="num">
                                      <p:cBhvr>
                                        <p:cTn id="27" dur="500" fill="hold"/>
                                        <p:tgtEl>
                                          <p:spTgt spid="183"/>
                                        </p:tgtEl>
                                        <p:attrNameLst>
                                          <p:attrName>ppt_w</p:attrName>
                                        </p:attrNameLst>
                                      </p:cBhvr>
                                      <p:tavLst>
                                        <p:tav tm="0">
                                          <p:val>
                                            <p:fltVal val="0"/>
                                          </p:val>
                                        </p:tav>
                                        <p:tav tm="100000">
                                          <p:val>
                                            <p:strVal val="#ppt_w"/>
                                          </p:val>
                                        </p:tav>
                                      </p:tavLst>
                                    </p:anim>
                                    <p:anim calcmode="lin" valueType="num">
                                      <p:cBhvr>
                                        <p:cTn id="28" dur="500" fill="hold"/>
                                        <p:tgtEl>
                                          <p:spTgt spid="183"/>
                                        </p:tgtEl>
                                        <p:attrNameLst>
                                          <p:attrName>ppt_h</p:attrName>
                                        </p:attrNameLst>
                                      </p:cBhvr>
                                      <p:tavLst>
                                        <p:tav tm="0">
                                          <p:val>
                                            <p:fltVal val="0"/>
                                          </p:val>
                                        </p:tav>
                                        <p:tav tm="100000">
                                          <p:val>
                                            <p:strVal val="#ppt_h"/>
                                          </p:val>
                                        </p:tav>
                                      </p:tavLst>
                                    </p:anim>
                                    <p:animEffect transition="in" filter="fade">
                                      <p:cBhvr>
                                        <p:cTn id="29" dur="500"/>
                                        <p:tgtEl>
                                          <p:spTgt spid="183"/>
                                        </p:tgtEl>
                                      </p:cBhvr>
                                    </p:animEffect>
                                  </p:childTnLst>
                                </p:cTn>
                              </p:par>
                            </p:childTnLst>
                          </p:cTn>
                        </p:par>
                        <p:par>
                          <p:cTn id="30" fill="hold">
                            <p:stCondLst>
                              <p:cond delay="2500"/>
                            </p:stCondLst>
                            <p:childTnLst>
                              <p:par>
                                <p:cTn id="31" presetID="18" presetClass="entr" presetSubtype="9" fill="hold" nodeType="afterEffect">
                                  <p:stCondLst>
                                    <p:cond delay="0"/>
                                  </p:stCondLst>
                                  <p:childTnLst>
                                    <p:set>
                                      <p:cBhvr>
                                        <p:cTn id="32" dur="1" fill="hold">
                                          <p:stCondLst>
                                            <p:cond delay="0"/>
                                          </p:stCondLst>
                                        </p:cTn>
                                        <p:tgtEl>
                                          <p:spTgt spid="219"/>
                                        </p:tgtEl>
                                        <p:attrNameLst>
                                          <p:attrName>style.visibility</p:attrName>
                                        </p:attrNameLst>
                                      </p:cBhvr>
                                      <p:to>
                                        <p:strVal val="visible"/>
                                      </p:to>
                                    </p:set>
                                    <p:animEffect transition="in" filter="strips(upLeft)">
                                      <p:cBhvr>
                                        <p:cTn id="33" dur="500"/>
                                        <p:tgtEl>
                                          <p:spTgt spid="219"/>
                                        </p:tgtEl>
                                      </p:cBhvr>
                                    </p:animEffect>
                                  </p:childTnLst>
                                </p:cTn>
                              </p:par>
                            </p:childTnLst>
                          </p:cTn>
                        </p:par>
                        <p:par>
                          <p:cTn id="34" fill="hold">
                            <p:stCondLst>
                              <p:cond delay="3000"/>
                            </p:stCondLst>
                            <p:childTnLst>
                              <p:par>
                                <p:cTn id="35" presetID="18" presetClass="entr" presetSubtype="3" fill="hold" nodeType="afterEffect">
                                  <p:stCondLst>
                                    <p:cond delay="0"/>
                                  </p:stCondLst>
                                  <p:childTnLst>
                                    <p:set>
                                      <p:cBhvr>
                                        <p:cTn id="36" dur="1" fill="hold">
                                          <p:stCondLst>
                                            <p:cond delay="0"/>
                                          </p:stCondLst>
                                        </p:cTn>
                                        <p:tgtEl>
                                          <p:spTgt spid="159"/>
                                        </p:tgtEl>
                                        <p:attrNameLst>
                                          <p:attrName>style.visibility</p:attrName>
                                        </p:attrNameLst>
                                      </p:cBhvr>
                                      <p:to>
                                        <p:strVal val="visible"/>
                                      </p:to>
                                    </p:set>
                                    <p:animEffect transition="in" filter="strips(upRight)">
                                      <p:cBhvr>
                                        <p:cTn id="37" dur="500"/>
                                        <p:tgtEl>
                                          <p:spTgt spid="159"/>
                                        </p:tgtEl>
                                      </p:cBhvr>
                                    </p:animEffect>
                                  </p:childTnLst>
                                </p:cTn>
                              </p:par>
                            </p:childTnLst>
                          </p:cTn>
                        </p:par>
                        <p:par>
                          <p:cTn id="38" fill="hold">
                            <p:stCondLst>
                              <p:cond delay="3500"/>
                            </p:stCondLst>
                            <p:childTnLst>
                              <p:par>
                                <p:cTn id="39" presetID="53" presetClass="entr" presetSubtype="0" fill="hold" nodeType="afterEffect">
                                  <p:stCondLst>
                                    <p:cond delay="0"/>
                                  </p:stCondLst>
                                  <p:childTnLst>
                                    <p:set>
                                      <p:cBhvr>
                                        <p:cTn id="40" dur="1" fill="hold">
                                          <p:stCondLst>
                                            <p:cond delay="0"/>
                                          </p:stCondLst>
                                        </p:cTn>
                                        <p:tgtEl>
                                          <p:spTgt spid="140"/>
                                        </p:tgtEl>
                                        <p:attrNameLst>
                                          <p:attrName>style.visibility</p:attrName>
                                        </p:attrNameLst>
                                      </p:cBhvr>
                                      <p:to>
                                        <p:strVal val="visible"/>
                                      </p:to>
                                    </p:set>
                                    <p:anim calcmode="lin" valueType="num">
                                      <p:cBhvr>
                                        <p:cTn id="41" dur="500" fill="hold"/>
                                        <p:tgtEl>
                                          <p:spTgt spid="140"/>
                                        </p:tgtEl>
                                        <p:attrNameLst>
                                          <p:attrName>ppt_w</p:attrName>
                                        </p:attrNameLst>
                                      </p:cBhvr>
                                      <p:tavLst>
                                        <p:tav tm="0">
                                          <p:val>
                                            <p:fltVal val="0"/>
                                          </p:val>
                                        </p:tav>
                                        <p:tav tm="100000">
                                          <p:val>
                                            <p:strVal val="#ppt_w"/>
                                          </p:val>
                                        </p:tav>
                                      </p:tavLst>
                                    </p:anim>
                                    <p:anim calcmode="lin" valueType="num">
                                      <p:cBhvr>
                                        <p:cTn id="42" dur="500" fill="hold"/>
                                        <p:tgtEl>
                                          <p:spTgt spid="140"/>
                                        </p:tgtEl>
                                        <p:attrNameLst>
                                          <p:attrName>ppt_h</p:attrName>
                                        </p:attrNameLst>
                                      </p:cBhvr>
                                      <p:tavLst>
                                        <p:tav tm="0">
                                          <p:val>
                                            <p:fltVal val="0"/>
                                          </p:val>
                                        </p:tav>
                                        <p:tav tm="100000">
                                          <p:val>
                                            <p:strVal val="#ppt_h"/>
                                          </p:val>
                                        </p:tav>
                                      </p:tavLst>
                                    </p:anim>
                                    <p:animEffect transition="in" filter="fade">
                                      <p:cBhvr>
                                        <p:cTn id="43" dur="500"/>
                                        <p:tgtEl>
                                          <p:spTgt spid="140"/>
                                        </p:tgtEl>
                                      </p:cBhvr>
                                    </p:animEffect>
                                  </p:childTnLst>
                                </p:cTn>
                              </p:par>
                            </p:childTnLst>
                          </p:cTn>
                        </p:par>
                        <p:par>
                          <p:cTn id="44" fill="hold">
                            <p:stCondLst>
                              <p:cond delay="4000"/>
                            </p:stCondLst>
                            <p:childTnLst>
                              <p:par>
                                <p:cTn id="45" presetID="53" presetClass="entr" presetSubtype="0" fill="hold" nodeType="afterEffect">
                                  <p:stCondLst>
                                    <p:cond delay="0"/>
                                  </p:stCondLst>
                                  <p:childTnLst>
                                    <p:set>
                                      <p:cBhvr>
                                        <p:cTn id="46" dur="1" fill="hold">
                                          <p:stCondLst>
                                            <p:cond delay="0"/>
                                          </p:stCondLst>
                                        </p:cTn>
                                        <p:tgtEl>
                                          <p:spTgt spid="188"/>
                                        </p:tgtEl>
                                        <p:attrNameLst>
                                          <p:attrName>style.visibility</p:attrName>
                                        </p:attrNameLst>
                                      </p:cBhvr>
                                      <p:to>
                                        <p:strVal val="visible"/>
                                      </p:to>
                                    </p:set>
                                    <p:anim calcmode="lin" valueType="num">
                                      <p:cBhvr>
                                        <p:cTn id="47" dur="500" fill="hold"/>
                                        <p:tgtEl>
                                          <p:spTgt spid="188"/>
                                        </p:tgtEl>
                                        <p:attrNameLst>
                                          <p:attrName>ppt_w</p:attrName>
                                        </p:attrNameLst>
                                      </p:cBhvr>
                                      <p:tavLst>
                                        <p:tav tm="0">
                                          <p:val>
                                            <p:fltVal val="0"/>
                                          </p:val>
                                        </p:tav>
                                        <p:tav tm="100000">
                                          <p:val>
                                            <p:strVal val="#ppt_w"/>
                                          </p:val>
                                        </p:tav>
                                      </p:tavLst>
                                    </p:anim>
                                    <p:anim calcmode="lin" valueType="num">
                                      <p:cBhvr>
                                        <p:cTn id="48" dur="500" fill="hold"/>
                                        <p:tgtEl>
                                          <p:spTgt spid="188"/>
                                        </p:tgtEl>
                                        <p:attrNameLst>
                                          <p:attrName>ppt_h</p:attrName>
                                        </p:attrNameLst>
                                      </p:cBhvr>
                                      <p:tavLst>
                                        <p:tav tm="0">
                                          <p:val>
                                            <p:fltVal val="0"/>
                                          </p:val>
                                        </p:tav>
                                        <p:tav tm="100000">
                                          <p:val>
                                            <p:strVal val="#ppt_h"/>
                                          </p:val>
                                        </p:tav>
                                      </p:tavLst>
                                    </p:anim>
                                    <p:animEffect transition="in" filter="fade">
                                      <p:cBhvr>
                                        <p:cTn id="49" dur="500"/>
                                        <p:tgtEl>
                                          <p:spTgt spid="188"/>
                                        </p:tgtEl>
                                      </p:cBhvr>
                                    </p:animEffect>
                                  </p:childTnLst>
                                </p:cTn>
                              </p:par>
                            </p:childTnLst>
                          </p:cTn>
                        </p:par>
                        <p:par>
                          <p:cTn id="50" fill="hold">
                            <p:stCondLst>
                              <p:cond delay="4500"/>
                            </p:stCondLst>
                            <p:childTnLst>
                              <p:par>
                                <p:cTn id="51" presetID="18" presetClass="entr" presetSubtype="9" fill="hold" nodeType="afterEffect">
                                  <p:stCondLst>
                                    <p:cond delay="0"/>
                                  </p:stCondLst>
                                  <p:childTnLst>
                                    <p:set>
                                      <p:cBhvr>
                                        <p:cTn id="52" dur="1" fill="hold">
                                          <p:stCondLst>
                                            <p:cond delay="0"/>
                                          </p:stCondLst>
                                        </p:cTn>
                                        <p:tgtEl>
                                          <p:spTgt spid="225"/>
                                        </p:tgtEl>
                                        <p:attrNameLst>
                                          <p:attrName>style.visibility</p:attrName>
                                        </p:attrNameLst>
                                      </p:cBhvr>
                                      <p:to>
                                        <p:strVal val="visible"/>
                                      </p:to>
                                    </p:set>
                                    <p:animEffect transition="in" filter="strips(upLeft)">
                                      <p:cBhvr>
                                        <p:cTn id="53" dur="500"/>
                                        <p:tgtEl>
                                          <p:spTgt spid="225"/>
                                        </p:tgtEl>
                                      </p:cBhvr>
                                    </p:animEffect>
                                  </p:childTnLst>
                                </p:cTn>
                              </p:par>
                            </p:childTnLst>
                          </p:cTn>
                        </p:par>
                        <p:par>
                          <p:cTn id="54" fill="hold">
                            <p:stCondLst>
                              <p:cond delay="5000"/>
                            </p:stCondLst>
                            <p:childTnLst>
                              <p:par>
                                <p:cTn id="55" presetID="18" presetClass="entr" presetSubtype="3" fill="hold" nodeType="afterEffect">
                                  <p:stCondLst>
                                    <p:cond delay="0"/>
                                  </p:stCondLst>
                                  <p:childTnLst>
                                    <p:set>
                                      <p:cBhvr>
                                        <p:cTn id="56" dur="1" fill="hold">
                                          <p:stCondLst>
                                            <p:cond delay="0"/>
                                          </p:stCondLst>
                                        </p:cTn>
                                        <p:tgtEl>
                                          <p:spTgt spid="165"/>
                                        </p:tgtEl>
                                        <p:attrNameLst>
                                          <p:attrName>style.visibility</p:attrName>
                                        </p:attrNameLst>
                                      </p:cBhvr>
                                      <p:to>
                                        <p:strVal val="visible"/>
                                      </p:to>
                                    </p:set>
                                    <p:animEffect transition="in" filter="strips(upRight)">
                                      <p:cBhvr>
                                        <p:cTn id="57" dur="500"/>
                                        <p:tgtEl>
                                          <p:spTgt spid="165"/>
                                        </p:tgtEl>
                                      </p:cBhvr>
                                    </p:animEffect>
                                  </p:childTnLst>
                                </p:cTn>
                              </p:par>
                            </p:childTnLst>
                          </p:cTn>
                        </p:par>
                        <p:par>
                          <p:cTn id="58" fill="hold">
                            <p:stCondLst>
                              <p:cond delay="5500"/>
                            </p:stCondLst>
                            <p:childTnLst>
                              <p:par>
                                <p:cTn id="59" presetID="53" presetClass="entr" presetSubtype="0" fill="hold" nodeType="afterEffect">
                                  <p:stCondLst>
                                    <p:cond delay="0"/>
                                  </p:stCondLst>
                                  <p:childTnLst>
                                    <p:set>
                                      <p:cBhvr>
                                        <p:cTn id="60" dur="1" fill="hold">
                                          <p:stCondLst>
                                            <p:cond delay="0"/>
                                          </p:stCondLst>
                                        </p:cTn>
                                        <p:tgtEl>
                                          <p:spTgt spid="143"/>
                                        </p:tgtEl>
                                        <p:attrNameLst>
                                          <p:attrName>style.visibility</p:attrName>
                                        </p:attrNameLst>
                                      </p:cBhvr>
                                      <p:to>
                                        <p:strVal val="visible"/>
                                      </p:to>
                                    </p:set>
                                    <p:anim calcmode="lin" valueType="num">
                                      <p:cBhvr>
                                        <p:cTn id="61" dur="500" fill="hold"/>
                                        <p:tgtEl>
                                          <p:spTgt spid="143"/>
                                        </p:tgtEl>
                                        <p:attrNameLst>
                                          <p:attrName>ppt_w</p:attrName>
                                        </p:attrNameLst>
                                      </p:cBhvr>
                                      <p:tavLst>
                                        <p:tav tm="0">
                                          <p:val>
                                            <p:fltVal val="0"/>
                                          </p:val>
                                        </p:tav>
                                        <p:tav tm="100000">
                                          <p:val>
                                            <p:strVal val="#ppt_w"/>
                                          </p:val>
                                        </p:tav>
                                      </p:tavLst>
                                    </p:anim>
                                    <p:anim calcmode="lin" valueType="num">
                                      <p:cBhvr>
                                        <p:cTn id="62" dur="500" fill="hold"/>
                                        <p:tgtEl>
                                          <p:spTgt spid="143"/>
                                        </p:tgtEl>
                                        <p:attrNameLst>
                                          <p:attrName>ppt_h</p:attrName>
                                        </p:attrNameLst>
                                      </p:cBhvr>
                                      <p:tavLst>
                                        <p:tav tm="0">
                                          <p:val>
                                            <p:fltVal val="0"/>
                                          </p:val>
                                        </p:tav>
                                        <p:tav tm="100000">
                                          <p:val>
                                            <p:strVal val="#ppt_h"/>
                                          </p:val>
                                        </p:tav>
                                      </p:tavLst>
                                    </p:anim>
                                    <p:animEffect transition="in" filter="fade">
                                      <p:cBhvr>
                                        <p:cTn id="63" dur="500"/>
                                        <p:tgtEl>
                                          <p:spTgt spid="143"/>
                                        </p:tgtEl>
                                      </p:cBhvr>
                                    </p:animEffect>
                                  </p:childTnLst>
                                </p:cTn>
                              </p:par>
                            </p:childTnLst>
                          </p:cTn>
                        </p:par>
                        <p:par>
                          <p:cTn id="64" fill="hold">
                            <p:stCondLst>
                              <p:cond delay="6000"/>
                            </p:stCondLst>
                            <p:childTnLst>
                              <p:par>
                                <p:cTn id="65" presetID="53" presetClass="entr" presetSubtype="0" fill="hold" nodeType="afterEffect">
                                  <p:stCondLst>
                                    <p:cond delay="0"/>
                                  </p:stCondLst>
                                  <p:childTnLst>
                                    <p:set>
                                      <p:cBhvr>
                                        <p:cTn id="66" dur="1" fill="hold">
                                          <p:stCondLst>
                                            <p:cond delay="0"/>
                                          </p:stCondLst>
                                        </p:cTn>
                                        <p:tgtEl>
                                          <p:spTgt spid="191"/>
                                        </p:tgtEl>
                                        <p:attrNameLst>
                                          <p:attrName>style.visibility</p:attrName>
                                        </p:attrNameLst>
                                      </p:cBhvr>
                                      <p:to>
                                        <p:strVal val="visible"/>
                                      </p:to>
                                    </p:set>
                                    <p:anim calcmode="lin" valueType="num">
                                      <p:cBhvr>
                                        <p:cTn id="67" dur="500" fill="hold"/>
                                        <p:tgtEl>
                                          <p:spTgt spid="191"/>
                                        </p:tgtEl>
                                        <p:attrNameLst>
                                          <p:attrName>ppt_w</p:attrName>
                                        </p:attrNameLst>
                                      </p:cBhvr>
                                      <p:tavLst>
                                        <p:tav tm="0">
                                          <p:val>
                                            <p:fltVal val="0"/>
                                          </p:val>
                                        </p:tav>
                                        <p:tav tm="100000">
                                          <p:val>
                                            <p:strVal val="#ppt_w"/>
                                          </p:val>
                                        </p:tav>
                                      </p:tavLst>
                                    </p:anim>
                                    <p:anim calcmode="lin" valueType="num">
                                      <p:cBhvr>
                                        <p:cTn id="68" dur="500" fill="hold"/>
                                        <p:tgtEl>
                                          <p:spTgt spid="191"/>
                                        </p:tgtEl>
                                        <p:attrNameLst>
                                          <p:attrName>ppt_h</p:attrName>
                                        </p:attrNameLst>
                                      </p:cBhvr>
                                      <p:tavLst>
                                        <p:tav tm="0">
                                          <p:val>
                                            <p:fltVal val="0"/>
                                          </p:val>
                                        </p:tav>
                                        <p:tav tm="100000">
                                          <p:val>
                                            <p:strVal val="#ppt_h"/>
                                          </p:val>
                                        </p:tav>
                                      </p:tavLst>
                                    </p:anim>
                                    <p:animEffect transition="in" filter="fade">
                                      <p:cBhvr>
                                        <p:cTn id="69" dur="500"/>
                                        <p:tgtEl>
                                          <p:spTgt spid="191"/>
                                        </p:tgtEl>
                                      </p:cBhvr>
                                    </p:animEffect>
                                  </p:childTnLst>
                                </p:cTn>
                              </p:par>
                            </p:childTnLst>
                          </p:cTn>
                        </p:par>
                        <p:par>
                          <p:cTn id="70" fill="hold">
                            <p:stCondLst>
                              <p:cond delay="6500"/>
                            </p:stCondLst>
                            <p:childTnLst>
                              <p:par>
                                <p:cTn id="71" presetID="18" presetClass="entr" presetSubtype="9" fill="hold" nodeType="afterEffect">
                                  <p:stCondLst>
                                    <p:cond delay="0"/>
                                  </p:stCondLst>
                                  <p:childTnLst>
                                    <p:set>
                                      <p:cBhvr>
                                        <p:cTn id="72" dur="1" fill="hold">
                                          <p:stCondLst>
                                            <p:cond delay="0"/>
                                          </p:stCondLst>
                                        </p:cTn>
                                        <p:tgtEl>
                                          <p:spTgt spid="231"/>
                                        </p:tgtEl>
                                        <p:attrNameLst>
                                          <p:attrName>style.visibility</p:attrName>
                                        </p:attrNameLst>
                                      </p:cBhvr>
                                      <p:to>
                                        <p:strVal val="visible"/>
                                      </p:to>
                                    </p:set>
                                    <p:animEffect transition="in" filter="strips(upLeft)">
                                      <p:cBhvr>
                                        <p:cTn id="73" dur="500"/>
                                        <p:tgtEl>
                                          <p:spTgt spid="231"/>
                                        </p:tgtEl>
                                      </p:cBhvr>
                                    </p:animEffect>
                                  </p:childTnLst>
                                </p:cTn>
                              </p:par>
                            </p:childTnLst>
                          </p:cTn>
                        </p:par>
                        <p:par>
                          <p:cTn id="74" fill="hold">
                            <p:stCondLst>
                              <p:cond delay="7000"/>
                            </p:stCondLst>
                            <p:childTnLst>
                              <p:par>
                                <p:cTn id="75" presetID="18" presetClass="entr" presetSubtype="3" fill="hold" nodeType="afterEffect">
                                  <p:stCondLst>
                                    <p:cond delay="0"/>
                                  </p:stCondLst>
                                  <p:childTnLst>
                                    <p:set>
                                      <p:cBhvr>
                                        <p:cTn id="76" dur="1" fill="hold">
                                          <p:stCondLst>
                                            <p:cond delay="0"/>
                                          </p:stCondLst>
                                        </p:cTn>
                                        <p:tgtEl>
                                          <p:spTgt spid="171"/>
                                        </p:tgtEl>
                                        <p:attrNameLst>
                                          <p:attrName>style.visibility</p:attrName>
                                        </p:attrNameLst>
                                      </p:cBhvr>
                                      <p:to>
                                        <p:strVal val="visible"/>
                                      </p:to>
                                    </p:set>
                                    <p:animEffect transition="in" filter="strips(upRight)">
                                      <p:cBhvr>
                                        <p:cTn id="77" dur="500"/>
                                        <p:tgtEl>
                                          <p:spTgt spid="171"/>
                                        </p:tgtEl>
                                      </p:cBhvr>
                                    </p:animEffect>
                                  </p:childTnLst>
                                </p:cTn>
                              </p:par>
                            </p:childTnLst>
                          </p:cTn>
                        </p:par>
                        <p:par>
                          <p:cTn id="78" fill="hold">
                            <p:stCondLst>
                              <p:cond delay="7500"/>
                            </p:stCondLst>
                            <p:childTnLst>
                              <p:par>
                                <p:cTn id="79" presetID="53" presetClass="entr" presetSubtype="0" fill="hold" nodeType="afterEffect">
                                  <p:stCondLst>
                                    <p:cond delay="0"/>
                                  </p:stCondLst>
                                  <p:childTnLst>
                                    <p:set>
                                      <p:cBhvr>
                                        <p:cTn id="80" dur="1" fill="hold">
                                          <p:stCondLst>
                                            <p:cond delay="0"/>
                                          </p:stCondLst>
                                        </p:cTn>
                                        <p:tgtEl>
                                          <p:spTgt spid="150"/>
                                        </p:tgtEl>
                                        <p:attrNameLst>
                                          <p:attrName>style.visibility</p:attrName>
                                        </p:attrNameLst>
                                      </p:cBhvr>
                                      <p:to>
                                        <p:strVal val="visible"/>
                                      </p:to>
                                    </p:set>
                                    <p:anim calcmode="lin" valueType="num">
                                      <p:cBhvr>
                                        <p:cTn id="81" dur="500" fill="hold"/>
                                        <p:tgtEl>
                                          <p:spTgt spid="150"/>
                                        </p:tgtEl>
                                        <p:attrNameLst>
                                          <p:attrName>ppt_w</p:attrName>
                                        </p:attrNameLst>
                                      </p:cBhvr>
                                      <p:tavLst>
                                        <p:tav tm="0">
                                          <p:val>
                                            <p:fltVal val="0"/>
                                          </p:val>
                                        </p:tav>
                                        <p:tav tm="100000">
                                          <p:val>
                                            <p:strVal val="#ppt_w"/>
                                          </p:val>
                                        </p:tav>
                                      </p:tavLst>
                                    </p:anim>
                                    <p:anim calcmode="lin" valueType="num">
                                      <p:cBhvr>
                                        <p:cTn id="82" dur="500" fill="hold"/>
                                        <p:tgtEl>
                                          <p:spTgt spid="150"/>
                                        </p:tgtEl>
                                        <p:attrNameLst>
                                          <p:attrName>ppt_h</p:attrName>
                                        </p:attrNameLst>
                                      </p:cBhvr>
                                      <p:tavLst>
                                        <p:tav tm="0">
                                          <p:val>
                                            <p:fltVal val="0"/>
                                          </p:val>
                                        </p:tav>
                                        <p:tav tm="100000">
                                          <p:val>
                                            <p:strVal val="#ppt_h"/>
                                          </p:val>
                                        </p:tav>
                                      </p:tavLst>
                                    </p:anim>
                                    <p:animEffect transition="in" filter="fade">
                                      <p:cBhvr>
                                        <p:cTn id="83" dur="500"/>
                                        <p:tgtEl>
                                          <p:spTgt spid="150"/>
                                        </p:tgtEl>
                                      </p:cBhvr>
                                    </p:animEffect>
                                  </p:childTnLst>
                                </p:cTn>
                              </p:par>
                            </p:childTnLst>
                          </p:cTn>
                        </p:par>
                        <p:par>
                          <p:cTn id="84" fill="hold">
                            <p:stCondLst>
                              <p:cond delay="8000"/>
                            </p:stCondLst>
                            <p:childTnLst>
                              <p:par>
                                <p:cTn id="85" presetID="53" presetClass="entr" presetSubtype="0" fill="hold" nodeType="afterEffect">
                                  <p:stCondLst>
                                    <p:cond delay="0"/>
                                  </p:stCondLst>
                                  <p:childTnLst>
                                    <p:set>
                                      <p:cBhvr>
                                        <p:cTn id="86" dur="1" fill="hold">
                                          <p:stCondLst>
                                            <p:cond delay="0"/>
                                          </p:stCondLst>
                                        </p:cTn>
                                        <p:tgtEl>
                                          <p:spTgt spid="198"/>
                                        </p:tgtEl>
                                        <p:attrNameLst>
                                          <p:attrName>style.visibility</p:attrName>
                                        </p:attrNameLst>
                                      </p:cBhvr>
                                      <p:to>
                                        <p:strVal val="visible"/>
                                      </p:to>
                                    </p:set>
                                    <p:anim calcmode="lin" valueType="num">
                                      <p:cBhvr>
                                        <p:cTn id="87" dur="500" fill="hold"/>
                                        <p:tgtEl>
                                          <p:spTgt spid="198"/>
                                        </p:tgtEl>
                                        <p:attrNameLst>
                                          <p:attrName>ppt_w</p:attrName>
                                        </p:attrNameLst>
                                      </p:cBhvr>
                                      <p:tavLst>
                                        <p:tav tm="0">
                                          <p:val>
                                            <p:fltVal val="0"/>
                                          </p:val>
                                        </p:tav>
                                        <p:tav tm="100000">
                                          <p:val>
                                            <p:strVal val="#ppt_w"/>
                                          </p:val>
                                        </p:tav>
                                      </p:tavLst>
                                    </p:anim>
                                    <p:anim calcmode="lin" valueType="num">
                                      <p:cBhvr>
                                        <p:cTn id="88" dur="500" fill="hold"/>
                                        <p:tgtEl>
                                          <p:spTgt spid="198"/>
                                        </p:tgtEl>
                                        <p:attrNameLst>
                                          <p:attrName>ppt_h</p:attrName>
                                        </p:attrNameLst>
                                      </p:cBhvr>
                                      <p:tavLst>
                                        <p:tav tm="0">
                                          <p:val>
                                            <p:fltVal val="0"/>
                                          </p:val>
                                        </p:tav>
                                        <p:tav tm="100000">
                                          <p:val>
                                            <p:strVal val="#ppt_h"/>
                                          </p:val>
                                        </p:tav>
                                      </p:tavLst>
                                    </p:anim>
                                    <p:animEffect transition="in" filter="fade">
                                      <p:cBhvr>
                                        <p:cTn id="89" dur="500"/>
                                        <p:tgtEl>
                                          <p:spTgt spid="198"/>
                                        </p:tgtEl>
                                      </p:cBhvr>
                                    </p:animEffect>
                                  </p:childTnLst>
                                </p:cTn>
                              </p:par>
                            </p:childTnLst>
                          </p:cTn>
                        </p:par>
                        <p:par>
                          <p:cTn id="90" fill="hold">
                            <p:stCondLst>
                              <p:cond delay="8500"/>
                            </p:stCondLst>
                            <p:childTnLst>
                              <p:par>
                                <p:cTn id="91" presetID="18" presetClass="entr" presetSubtype="9" fill="hold" nodeType="afterEffect">
                                  <p:stCondLst>
                                    <p:cond delay="0"/>
                                  </p:stCondLst>
                                  <p:childTnLst>
                                    <p:set>
                                      <p:cBhvr>
                                        <p:cTn id="92" dur="1" fill="hold">
                                          <p:stCondLst>
                                            <p:cond delay="0"/>
                                          </p:stCondLst>
                                        </p:cTn>
                                        <p:tgtEl>
                                          <p:spTgt spid="237"/>
                                        </p:tgtEl>
                                        <p:attrNameLst>
                                          <p:attrName>style.visibility</p:attrName>
                                        </p:attrNameLst>
                                      </p:cBhvr>
                                      <p:to>
                                        <p:strVal val="visible"/>
                                      </p:to>
                                    </p:set>
                                    <p:animEffect transition="in" filter="strips(upLeft)">
                                      <p:cBhvr>
                                        <p:cTn id="93" dur="500"/>
                                        <p:tgtEl>
                                          <p:spTgt spid="237"/>
                                        </p:tgtEl>
                                      </p:cBhvr>
                                    </p:animEffect>
                                  </p:childTnLst>
                                </p:cTn>
                              </p:par>
                            </p:childTnLst>
                          </p:cTn>
                        </p:par>
                        <p:par>
                          <p:cTn id="94" fill="hold">
                            <p:stCondLst>
                              <p:cond delay="9000"/>
                            </p:stCondLst>
                            <p:childTnLst>
                              <p:par>
                                <p:cTn id="95" presetID="18" presetClass="entr" presetSubtype="3" fill="hold" nodeType="afterEffect">
                                  <p:stCondLst>
                                    <p:cond delay="0"/>
                                  </p:stCondLst>
                                  <p:childTnLst>
                                    <p:set>
                                      <p:cBhvr>
                                        <p:cTn id="96" dur="1" fill="hold">
                                          <p:stCondLst>
                                            <p:cond delay="0"/>
                                          </p:stCondLst>
                                        </p:cTn>
                                        <p:tgtEl>
                                          <p:spTgt spid="177"/>
                                        </p:tgtEl>
                                        <p:attrNameLst>
                                          <p:attrName>style.visibility</p:attrName>
                                        </p:attrNameLst>
                                      </p:cBhvr>
                                      <p:to>
                                        <p:strVal val="visible"/>
                                      </p:to>
                                    </p:set>
                                    <p:animEffect transition="in" filter="strips(upRight)">
                                      <p:cBhvr>
                                        <p:cTn id="97" dur="500"/>
                                        <p:tgtEl>
                                          <p:spTgt spid="177"/>
                                        </p:tgtEl>
                                      </p:cBhvr>
                                    </p:animEffect>
                                  </p:childTnLst>
                                </p:cTn>
                              </p:par>
                            </p:childTnLst>
                          </p:cTn>
                        </p:par>
                        <p:par>
                          <p:cTn id="98" fill="hold">
                            <p:stCondLst>
                              <p:cond delay="9500"/>
                            </p:stCondLst>
                            <p:childTnLst>
                              <p:par>
                                <p:cTn id="99" presetID="53" presetClass="entr" presetSubtype="0" fill="hold" nodeType="afterEffect">
                                  <p:stCondLst>
                                    <p:cond delay="0"/>
                                  </p:stCondLst>
                                  <p:childTnLst>
                                    <p:set>
                                      <p:cBhvr>
                                        <p:cTn id="100" dur="1" fill="hold">
                                          <p:stCondLst>
                                            <p:cond delay="0"/>
                                          </p:stCondLst>
                                        </p:cTn>
                                        <p:tgtEl>
                                          <p:spTgt spid="156"/>
                                        </p:tgtEl>
                                        <p:attrNameLst>
                                          <p:attrName>style.visibility</p:attrName>
                                        </p:attrNameLst>
                                      </p:cBhvr>
                                      <p:to>
                                        <p:strVal val="visible"/>
                                      </p:to>
                                    </p:set>
                                    <p:anim calcmode="lin" valueType="num">
                                      <p:cBhvr>
                                        <p:cTn id="101" dur="500" fill="hold"/>
                                        <p:tgtEl>
                                          <p:spTgt spid="156"/>
                                        </p:tgtEl>
                                        <p:attrNameLst>
                                          <p:attrName>ppt_w</p:attrName>
                                        </p:attrNameLst>
                                      </p:cBhvr>
                                      <p:tavLst>
                                        <p:tav tm="0">
                                          <p:val>
                                            <p:fltVal val="0"/>
                                          </p:val>
                                        </p:tav>
                                        <p:tav tm="100000">
                                          <p:val>
                                            <p:strVal val="#ppt_w"/>
                                          </p:val>
                                        </p:tav>
                                      </p:tavLst>
                                    </p:anim>
                                    <p:anim calcmode="lin" valueType="num">
                                      <p:cBhvr>
                                        <p:cTn id="102" dur="500" fill="hold"/>
                                        <p:tgtEl>
                                          <p:spTgt spid="156"/>
                                        </p:tgtEl>
                                        <p:attrNameLst>
                                          <p:attrName>ppt_h</p:attrName>
                                        </p:attrNameLst>
                                      </p:cBhvr>
                                      <p:tavLst>
                                        <p:tav tm="0">
                                          <p:val>
                                            <p:fltVal val="0"/>
                                          </p:val>
                                        </p:tav>
                                        <p:tav tm="100000">
                                          <p:val>
                                            <p:strVal val="#ppt_h"/>
                                          </p:val>
                                        </p:tav>
                                      </p:tavLst>
                                    </p:anim>
                                    <p:animEffect transition="in" filter="fade">
                                      <p:cBhvr>
                                        <p:cTn id="103" dur="500"/>
                                        <p:tgtEl>
                                          <p:spTgt spid="156"/>
                                        </p:tgtEl>
                                      </p:cBhvr>
                                    </p:animEffect>
                                  </p:childTnLst>
                                </p:cTn>
                              </p:par>
                            </p:childTnLst>
                          </p:cTn>
                        </p:par>
                        <p:par>
                          <p:cTn id="104" fill="hold">
                            <p:stCondLst>
                              <p:cond delay="10000"/>
                            </p:stCondLst>
                            <p:childTnLst>
                              <p:par>
                                <p:cTn id="105" presetID="53" presetClass="entr" presetSubtype="0" fill="hold" nodeType="afterEffect">
                                  <p:stCondLst>
                                    <p:cond delay="0"/>
                                  </p:stCondLst>
                                  <p:childTnLst>
                                    <p:set>
                                      <p:cBhvr>
                                        <p:cTn id="106" dur="1" fill="hold">
                                          <p:stCondLst>
                                            <p:cond delay="0"/>
                                          </p:stCondLst>
                                        </p:cTn>
                                        <p:tgtEl>
                                          <p:spTgt spid="204"/>
                                        </p:tgtEl>
                                        <p:attrNameLst>
                                          <p:attrName>style.visibility</p:attrName>
                                        </p:attrNameLst>
                                      </p:cBhvr>
                                      <p:to>
                                        <p:strVal val="visible"/>
                                      </p:to>
                                    </p:set>
                                    <p:anim calcmode="lin" valueType="num">
                                      <p:cBhvr>
                                        <p:cTn id="107" dur="500" fill="hold"/>
                                        <p:tgtEl>
                                          <p:spTgt spid="204"/>
                                        </p:tgtEl>
                                        <p:attrNameLst>
                                          <p:attrName>ppt_w</p:attrName>
                                        </p:attrNameLst>
                                      </p:cBhvr>
                                      <p:tavLst>
                                        <p:tav tm="0">
                                          <p:val>
                                            <p:fltVal val="0"/>
                                          </p:val>
                                        </p:tav>
                                        <p:tav tm="100000">
                                          <p:val>
                                            <p:strVal val="#ppt_w"/>
                                          </p:val>
                                        </p:tav>
                                      </p:tavLst>
                                    </p:anim>
                                    <p:anim calcmode="lin" valueType="num">
                                      <p:cBhvr>
                                        <p:cTn id="108" dur="500" fill="hold"/>
                                        <p:tgtEl>
                                          <p:spTgt spid="204"/>
                                        </p:tgtEl>
                                        <p:attrNameLst>
                                          <p:attrName>ppt_h</p:attrName>
                                        </p:attrNameLst>
                                      </p:cBhvr>
                                      <p:tavLst>
                                        <p:tav tm="0">
                                          <p:val>
                                            <p:fltVal val="0"/>
                                          </p:val>
                                        </p:tav>
                                        <p:tav tm="100000">
                                          <p:val>
                                            <p:strVal val="#ppt_h"/>
                                          </p:val>
                                        </p:tav>
                                      </p:tavLst>
                                    </p:anim>
                                    <p:animEffect transition="in" filter="fade">
                                      <p:cBhvr>
                                        <p:cTn id="109" dur="500"/>
                                        <p:tgtEl>
                                          <p:spTgt spid="204"/>
                                        </p:tgtEl>
                                      </p:cBhvr>
                                    </p:animEffect>
                                  </p:childTnLst>
                                </p:cTn>
                              </p:par>
                            </p:childTnLst>
                          </p:cTn>
                        </p:par>
                        <p:par>
                          <p:cTn id="110" fill="hold">
                            <p:stCondLst>
                              <p:cond delay="10500"/>
                            </p:stCondLst>
                            <p:childTnLst>
                              <p:par>
                                <p:cTn id="111" presetID="18" presetClass="entr" presetSubtype="9" fill="hold" nodeType="afterEffect">
                                  <p:stCondLst>
                                    <p:cond delay="0"/>
                                  </p:stCondLst>
                                  <p:childTnLst>
                                    <p:set>
                                      <p:cBhvr>
                                        <p:cTn id="112" dur="1" fill="hold">
                                          <p:stCondLst>
                                            <p:cond delay="0"/>
                                          </p:stCondLst>
                                        </p:cTn>
                                        <p:tgtEl>
                                          <p:spTgt spid="243"/>
                                        </p:tgtEl>
                                        <p:attrNameLst>
                                          <p:attrName>style.visibility</p:attrName>
                                        </p:attrNameLst>
                                      </p:cBhvr>
                                      <p:to>
                                        <p:strVal val="visible"/>
                                      </p:to>
                                    </p:set>
                                    <p:animEffect transition="in" filter="strips(upLeft)">
                                      <p:cBhvr>
                                        <p:cTn id="113" dur="500"/>
                                        <p:tgtEl>
                                          <p:spTgt spid="243"/>
                                        </p:tgtEl>
                                      </p:cBhvr>
                                    </p:animEffect>
                                  </p:childTnLst>
                                </p:cTn>
                              </p:par>
                            </p:childTnLst>
                          </p:cTn>
                        </p:par>
                        <p:par>
                          <p:cTn id="114" fill="hold">
                            <p:stCondLst>
                              <p:cond delay="11000"/>
                            </p:stCondLst>
                            <p:childTnLst>
                              <p:par>
                                <p:cTn id="115" presetID="18" presetClass="entr" presetSubtype="3" fill="hold" nodeType="afterEffect">
                                  <p:stCondLst>
                                    <p:cond delay="0"/>
                                  </p:stCondLst>
                                  <p:childTnLst>
                                    <p:set>
                                      <p:cBhvr>
                                        <p:cTn id="116" dur="1" fill="hold">
                                          <p:stCondLst>
                                            <p:cond delay="0"/>
                                          </p:stCondLst>
                                        </p:cTn>
                                        <p:tgtEl>
                                          <p:spTgt spid="207"/>
                                        </p:tgtEl>
                                        <p:attrNameLst>
                                          <p:attrName>style.visibility</p:attrName>
                                        </p:attrNameLst>
                                      </p:cBhvr>
                                      <p:to>
                                        <p:strVal val="visible"/>
                                      </p:to>
                                    </p:set>
                                    <p:animEffect transition="in" filter="strips(upRight)">
                                      <p:cBhvr>
                                        <p:cTn id="117" dur="500"/>
                                        <p:tgtEl>
                                          <p:spTgt spid="207"/>
                                        </p:tgtEl>
                                      </p:cBhvr>
                                    </p:animEffect>
                                  </p:childTnLst>
                                </p:cTn>
                              </p:par>
                            </p:childTnLst>
                          </p:cTn>
                        </p:par>
                        <p:par>
                          <p:cTn id="118" fill="hold">
                            <p:stCondLst>
                              <p:cond delay="11500"/>
                            </p:stCondLst>
                            <p:childTnLst>
                              <p:par>
                                <p:cTn id="119" presetID="53" presetClass="entr" presetSubtype="0" fill="hold" nodeType="afterEffect">
                                  <p:stCondLst>
                                    <p:cond delay="0"/>
                                  </p:stCondLst>
                                  <p:childTnLst>
                                    <p:set>
                                      <p:cBhvr>
                                        <p:cTn id="120" dur="1" fill="hold">
                                          <p:stCondLst>
                                            <p:cond delay="0"/>
                                          </p:stCondLst>
                                        </p:cTn>
                                        <p:tgtEl>
                                          <p:spTgt spid="153"/>
                                        </p:tgtEl>
                                        <p:attrNameLst>
                                          <p:attrName>style.visibility</p:attrName>
                                        </p:attrNameLst>
                                      </p:cBhvr>
                                      <p:to>
                                        <p:strVal val="visible"/>
                                      </p:to>
                                    </p:set>
                                    <p:anim calcmode="lin" valueType="num">
                                      <p:cBhvr>
                                        <p:cTn id="121" dur="500" fill="hold"/>
                                        <p:tgtEl>
                                          <p:spTgt spid="153"/>
                                        </p:tgtEl>
                                        <p:attrNameLst>
                                          <p:attrName>ppt_w</p:attrName>
                                        </p:attrNameLst>
                                      </p:cBhvr>
                                      <p:tavLst>
                                        <p:tav tm="0">
                                          <p:val>
                                            <p:fltVal val="0"/>
                                          </p:val>
                                        </p:tav>
                                        <p:tav tm="100000">
                                          <p:val>
                                            <p:strVal val="#ppt_w"/>
                                          </p:val>
                                        </p:tav>
                                      </p:tavLst>
                                    </p:anim>
                                    <p:anim calcmode="lin" valueType="num">
                                      <p:cBhvr>
                                        <p:cTn id="122" dur="500" fill="hold"/>
                                        <p:tgtEl>
                                          <p:spTgt spid="153"/>
                                        </p:tgtEl>
                                        <p:attrNameLst>
                                          <p:attrName>ppt_h</p:attrName>
                                        </p:attrNameLst>
                                      </p:cBhvr>
                                      <p:tavLst>
                                        <p:tav tm="0">
                                          <p:val>
                                            <p:fltVal val="0"/>
                                          </p:val>
                                        </p:tav>
                                        <p:tav tm="100000">
                                          <p:val>
                                            <p:strVal val="#ppt_h"/>
                                          </p:val>
                                        </p:tav>
                                      </p:tavLst>
                                    </p:anim>
                                    <p:animEffect transition="in" filter="fade">
                                      <p:cBhvr>
                                        <p:cTn id="123" dur="500"/>
                                        <p:tgtEl>
                                          <p:spTgt spid="153"/>
                                        </p:tgtEl>
                                      </p:cBhvr>
                                    </p:animEffect>
                                  </p:childTnLst>
                                </p:cTn>
                              </p:par>
                            </p:childTnLst>
                          </p:cTn>
                        </p:par>
                        <p:par>
                          <p:cTn id="124" fill="hold">
                            <p:stCondLst>
                              <p:cond delay="12000"/>
                            </p:stCondLst>
                            <p:childTnLst>
                              <p:par>
                                <p:cTn id="125" presetID="53" presetClass="entr" presetSubtype="0" fill="hold" nodeType="afterEffect">
                                  <p:stCondLst>
                                    <p:cond delay="0"/>
                                  </p:stCondLst>
                                  <p:childTnLst>
                                    <p:set>
                                      <p:cBhvr>
                                        <p:cTn id="126" dur="1" fill="hold">
                                          <p:stCondLst>
                                            <p:cond delay="0"/>
                                          </p:stCondLst>
                                        </p:cTn>
                                        <p:tgtEl>
                                          <p:spTgt spid="201"/>
                                        </p:tgtEl>
                                        <p:attrNameLst>
                                          <p:attrName>style.visibility</p:attrName>
                                        </p:attrNameLst>
                                      </p:cBhvr>
                                      <p:to>
                                        <p:strVal val="visible"/>
                                      </p:to>
                                    </p:set>
                                    <p:anim calcmode="lin" valueType="num">
                                      <p:cBhvr>
                                        <p:cTn id="127" dur="500" fill="hold"/>
                                        <p:tgtEl>
                                          <p:spTgt spid="201"/>
                                        </p:tgtEl>
                                        <p:attrNameLst>
                                          <p:attrName>ppt_w</p:attrName>
                                        </p:attrNameLst>
                                      </p:cBhvr>
                                      <p:tavLst>
                                        <p:tav tm="0">
                                          <p:val>
                                            <p:fltVal val="0"/>
                                          </p:val>
                                        </p:tav>
                                        <p:tav tm="100000">
                                          <p:val>
                                            <p:strVal val="#ppt_w"/>
                                          </p:val>
                                        </p:tav>
                                      </p:tavLst>
                                    </p:anim>
                                    <p:anim calcmode="lin" valueType="num">
                                      <p:cBhvr>
                                        <p:cTn id="128" dur="500" fill="hold"/>
                                        <p:tgtEl>
                                          <p:spTgt spid="201"/>
                                        </p:tgtEl>
                                        <p:attrNameLst>
                                          <p:attrName>ppt_h</p:attrName>
                                        </p:attrNameLst>
                                      </p:cBhvr>
                                      <p:tavLst>
                                        <p:tav tm="0">
                                          <p:val>
                                            <p:fltVal val="0"/>
                                          </p:val>
                                        </p:tav>
                                        <p:tav tm="100000">
                                          <p:val>
                                            <p:strVal val="#ppt_h"/>
                                          </p:val>
                                        </p:tav>
                                      </p:tavLst>
                                    </p:anim>
                                    <p:animEffect transition="in" filter="fade">
                                      <p:cBhvr>
                                        <p:cTn id="129" dur="500"/>
                                        <p:tgtEl>
                                          <p:spTgt spid="201"/>
                                        </p:tgtEl>
                                      </p:cBhvr>
                                    </p:animEffect>
                                  </p:childTnLst>
                                </p:cTn>
                              </p:par>
                            </p:childTnLst>
                          </p:cTn>
                        </p:par>
                        <p:par>
                          <p:cTn id="130" fill="hold">
                            <p:stCondLst>
                              <p:cond delay="12500"/>
                            </p:stCondLst>
                            <p:childTnLst>
                              <p:par>
                                <p:cTn id="131" presetID="18" presetClass="entr" presetSubtype="9" fill="hold" nodeType="afterEffect">
                                  <p:stCondLst>
                                    <p:cond delay="0"/>
                                  </p:stCondLst>
                                  <p:childTnLst>
                                    <p:set>
                                      <p:cBhvr>
                                        <p:cTn id="132" dur="1" fill="hold">
                                          <p:stCondLst>
                                            <p:cond delay="0"/>
                                          </p:stCondLst>
                                        </p:cTn>
                                        <p:tgtEl>
                                          <p:spTgt spid="249"/>
                                        </p:tgtEl>
                                        <p:attrNameLst>
                                          <p:attrName>style.visibility</p:attrName>
                                        </p:attrNameLst>
                                      </p:cBhvr>
                                      <p:to>
                                        <p:strVal val="visible"/>
                                      </p:to>
                                    </p:set>
                                    <p:animEffect transition="in" filter="strips(upLeft)">
                                      <p:cBhvr>
                                        <p:cTn id="133" dur="500"/>
                                        <p:tgtEl>
                                          <p:spTgt spid="249"/>
                                        </p:tgtEl>
                                      </p:cBhvr>
                                    </p:animEffect>
                                  </p:childTnLst>
                                </p:cTn>
                              </p:par>
                            </p:childTnLst>
                          </p:cTn>
                        </p:par>
                        <p:par>
                          <p:cTn id="134" fill="hold">
                            <p:stCondLst>
                              <p:cond delay="13000"/>
                            </p:stCondLst>
                            <p:childTnLst>
                              <p:par>
                                <p:cTn id="135" presetID="18" presetClass="entr" presetSubtype="3" fill="hold" nodeType="afterEffect">
                                  <p:stCondLst>
                                    <p:cond delay="0"/>
                                  </p:stCondLst>
                                  <p:childTnLst>
                                    <p:set>
                                      <p:cBhvr>
                                        <p:cTn id="136" dur="1" fill="hold">
                                          <p:stCondLst>
                                            <p:cond delay="0"/>
                                          </p:stCondLst>
                                        </p:cTn>
                                        <p:tgtEl>
                                          <p:spTgt spid="213"/>
                                        </p:tgtEl>
                                        <p:attrNameLst>
                                          <p:attrName>style.visibility</p:attrName>
                                        </p:attrNameLst>
                                      </p:cBhvr>
                                      <p:to>
                                        <p:strVal val="visible"/>
                                      </p:to>
                                    </p:set>
                                    <p:animEffect transition="in" filter="strips(upRight)">
                                      <p:cBhvr>
                                        <p:cTn id="137" dur="500"/>
                                        <p:tgtEl>
                                          <p:spTgt spid="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ular Callout 7"/>
          <p:cNvSpPr/>
          <p:nvPr/>
        </p:nvSpPr>
        <p:spPr>
          <a:xfrm>
            <a:off x="1782703" y="3632606"/>
            <a:ext cx="2023204" cy="1308562"/>
          </a:xfrm>
          <a:prstGeom prst="wedgeRectCallout">
            <a:avLst>
              <a:gd name="adj1" fmla="val -3759"/>
              <a:gd name="adj2" fmla="val 70232"/>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33" name="Rectangular Callout 9"/>
          <p:cNvSpPr/>
          <p:nvPr/>
        </p:nvSpPr>
        <p:spPr>
          <a:xfrm>
            <a:off x="5338093" y="3632606"/>
            <a:ext cx="2023204" cy="1308562"/>
          </a:xfrm>
          <a:prstGeom prst="wedgeRectCallout">
            <a:avLst>
              <a:gd name="adj1" fmla="val 5443"/>
              <a:gd name="adj2" fmla="val 73925"/>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34" name="Rectangular Callout 8"/>
          <p:cNvSpPr/>
          <p:nvPr/>
        </p:nvSpPr>
        <p:spPr>
          <a:xfrm>
            <a:off x="3461182" y="3179642"/>
            <a:ext cx="2023205" cy="1308562"/>
          </a:xfrm>
          <a:prstGeom prst="wedgeRectCallout">
            <a:avLst>
              <a:gd name="adj1" fmla="val 6384"/>
              <a:gd name="adj2" fmla="val 73198"/>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35" name="Rounded Rectangle 11"/>
          <p:cNvSpPr/>
          <p:nvPr/>
        </p:nvSpPr>
        <p:spPr>
          <a:xfrm>
            <a:off x="654724" y="1772783"/>
            <a:ext cx="2477101" cy="288035"/>
          </a:xfrm>
          <a:prstGeom prst="round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36" name="Rounded Rectangle 12"/>
          <p:cNvSpPr/>
          <p:nvPr/>
        </p:nvSpPr>
        <p:spPr>
          <a:xfrm>
            <a:off x="2901396" y="1772783"/>
            <a:ext cx="3398813" cy="288035"/>
          </a:xfrm>
          <a:prstGeom prst="roundRect">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37" name="Rounded Rectangle 13"/>
          <p:cNvSpPr/>
          <p:nvPr/>
        </p:nvSpPr>
        <p:spPr>
          <a:xfrm>
            <a:off x="6096567" y="1772783"/>
            <a:ext cx="2386923" cy="288035"/>
          </a:xfrm>
          <a:prstGeom prst="roundRect">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38" name="Isosceles Triangle 14"/>
          <p:cNvSpPr/>
          <p:nvPr/>
        </p:nvSpPr>
        <p:spPr>
          <a:xfrm rot="10800000">
            <a:off x="827545" y="2060818"/>
            <a:ext cx="230428" cy="254719"/>
          </a:xfrm>
          <a:prstGeom prst="triangle">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39" name="Isosceles Triangle 15"/>
          <p:cNvSpPr/>
          <p:nvPr/>
        </p:nvSpPr>
        <p:spPr>
          <a:xfrm rot="10800000">
            <a:off x="3131825" y="2060818"/>
            <a:ext cx="230428" cy="254719"/>
          </a:xfrm>
          <a:prstGeom prst="triangle">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40" name="Isosceles Triangle 16"/>
          <p:cNvSpPr/>
          <p:nvPr/>
        </p:nvSpPr>
        <p:spPr>
          <a:xfrm rot="10800000">
            <a:off x="6378424" y="2060818"/>
            <a:ext cx="230428" cy="254719"/>
          </a:xfrm>
          <a:prstGeom prst="triangle">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nvGrpSpPr>
          <p:cNvPr id="41" name="Group 134"/>
          <p:cNvGrpSpPr/>
          <p:nvPr/>
        </p:nvGrpSpPr>
        <p:grpSpPr>
          <a:xfrm>
            <a:off x="629628" y="2333488"/>
            <a:ext cx="648499" cy="649042"/>
            <a:chOff x="3287425" y="1417883"/>
            <a:chExt cx="648499" cy="649042"/>
          </a:xfrm>
        </p:grpSpPr>
        <p:sp>
          <p:nvSpPr>
            <p:cNvPr id="42" name="Oval 18"/>
            <p:cNvSpPr>
              <a:spLocks noChangeAspect="1"/>
            </p:cNvSpPr>
            <p:nvPr/>
          </p:nvSpPr>
          <p:spPr>
            <a:xfrm>
              <a:off x="3287425" y="1417883"/>
              <a:ext cx="648499" cy="649042"/>
            </a:xfrm>
            <a:prstGeom prst="ellipse">
              <a:avLst/>
            </a:prstGeom>
            <a:solidFill>
              <a:srgbClr val="377790">
                <a:lumMod val="40000"/>
                <a:lumOff val="60000"/>
              </a:srgbClr>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00" b="1" i="0" u="none" strike="noStrike" kern="0" cap="none" spc="0" normalizeH="0" baseline="0" noProof="0" dirty="0" smtClean="0">
                <a:ln>
                  <a:noFill/>
                </a:ln>
                <a:solidFill>
                  <a:srgbClr val="FFFFFF"/>
                </a:solidFill>
                <a:effectLst/>
                <a:uLnTx/>
                <a:uFillTx/>
                <a:latin typeface="Arial"/>
                <a:ea typeface="+mn-ea"/>
              </a:endParaRPr>
            </a:p>
          </p:txBody>
        </p:sp>
        <p:sp>
          <p:nvSpPr>
            <p:cNvPr id="43" name="Oval 19"/>
            <p:cNvSpPr>
              <a:spLocks noChangeAspect="1"/>
            </p:cNvSpPr>
            <p:nvPr/>
          </p:nvSpPr>
          <p:spPr>
            <a:xfrm>
              <a:off x="3362252" y="1492773"/>
              <a:ext cx="498845" cy="499263"/>
            </a:xfrm>
            <a:prstGeom prst="ellipse">
              <a:avLst/>
            </a:prstGeom>
            <a:solidFill>
              <a:srgbClr val="377790"/>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latin typeface="Arial"/>
                  <a:ea typeface="+mn-ea"/>
                </a:rPr>
                <a:t>01</a:t>
              </a:r>
              <a:endParaRPr kumimoji="0" lang="en-US" sz="100" b="1" i="0" u="none" strike="noStrike" kern="0" cap="none" spc="0" normalizeH="0" baseline="0" noProof="0" dirty="0" smtClean="0">
                <a:ln>
                  <a:noFill/>
                </a:ln>
                <a:solidFill>
                  <a:srgbClr val="FFFFFF"/>
                </a:solidFill>
                <a:effectLst/>
                <a:uLnTx/>
                <a:uFillTx/>
                <a:latin typeface="Arial"/>
                <a:ea typeface="+mn-ea"/>
              </a:endParaRPr>
            </a:p>
          </p:txBody>
        </p:sp>
      </p:grpSp>
      <p:grpSp>
        <p:nvGrpSpPr>
          <p:cNvPr id="44" name="Group 129"/>
          <p:cNvGrpSpPr/>
          <p:nvPr/>
        </p:nvGrpSpPr>
        <p:grpSpPr>
          <a:xfrm>
            <a:off x="2925132" y="2333488"/>
            <a:ext cx="648499" cy="649042"/>
            <a:chOff x="2779491" y="2517212"/>
            <a:chExt cx="648499" cy="649042"/>
          </a:xfrm>
        </p:grpSpPr>
        <p:sp>
          <p:nvSpPr>
            <p:cNvPr id="45" name="Oval 21"/>
            <p:cNvSpPr>
              <a:spLocks noChangeAspect="1"/>
            </p:cNvSpPr>
            <p:nvPr/>
          </p:nvSpPr>
          <p:spPr>
            <a:xfrm>
              <a:off x="2779491" y="2517212"/>
              <a:ext cx="648499" cy="649042"/>
            </a:xfrm>
            <a:prstGeom prst="ellipse">
              <a:avLst/>
            </a:prstGeom>
            <a:solidFill>
              <a:srgbClr val="189A80">
                <a:lumMod val="40000"/>
                <a:lumOff val="60000"/>
              </a:srgbClr>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00" b="1" i="0" u="none" strike="noStrike" kern="0" cap="none" spc="0" normalizeH="0" baseline="0" noProof="0" dirty="0" smtClean="0">
                <a:ln>
                  <a:noFill/>
                </a:ln>
                <a:solidFill>
                  <a:srgbClr val="FFFFFF"/>
                </a:solidFill>
                <a:effectLst/>
                <a:uLnTx/>
                <a:uFillTx/>
                <a:latin typeface="Arial"/>
                <a:ea typeface="+mn-ea"/>
              </a:endParaRPr>
            </a:p>
          </p:txBody>
        </p:sp>
        <p:sp>
          <p:nvSpPr>
            <p:cNvPr id="46" name="Oval 22"/>
            <p:cNvSpPr>
              <a:spLocks noChangeAspect="1"/>
            </p:cNvSpPr>
            <p:nvPr/>
          </p:nvSpPr>
          <p:spPr>
            <a:xfrm>
              <a:off x="2854318" y="2592102"/>
              <a:ext cx="498845" cy="499263"/>
            </a:xfrm>
            <a:prstGeom prst="ellipse">
              <a:avLst/>
            </a:prstGeom>
            <a:solidFill>
              <a:srgbClr val="189A80"/>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latin typeface="Arial"/>
                  <a:ea typeface="+mn-ea"/>
                </a:rPr>
                <a:t>02</a:t>
              </a:r>
            </a:p>
          </p:txBody>
        </p:sp>
      </p:grpSp>
      <p:grpSp>
        <p:nvGrpSpPr>
          <p:cNvPr id="47" name="Group 130"/>
          <p:cNvGrpSpPr/>
          <p:nvPr/>
        </p:nvGrpSpPr>
        <p:grpSpPr>
          <a:xfrm>
            <a:off x="6158859" y="2333488"/>
            <a:ext cx="648499" cy="649042"/>
            <a:chOff x="3287425" y="3613920"/>
            <a:chExt cx="648499" cy="649042"/>
          </a:xfrm>
        </p:grpSpPr>
        <p:sp>
          <p:nvSpPr>
            <p:cNvPr id="48" name="Oval 25"/>
            <p:cNvSpPr>
              <a:spLocks noChangeAspect="1"/>
            </p:cNvSpPr>
            <p:nvPr/>
          </p:nvSpPr>
          <p:spPr>
            <a:xfrm>
              <a:off x="3287425" y="3613920"/>
              <a:ext cx="648499" cy="649042"/>
            </a:xfrm>
            <a:prstGeom prst="ellipse">
              <a:avLst/>
            </a:prstGeom>
            <a:solidFill>
              <a:srgbClr val="F09C2A">
                <a:lumMod val="40000"/>
                <a:lumOff val="60000"/>
              </a:srgbClr>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00" b="1" i="0" u="none" strike="noStrike" kern="0" cap="none" spc="0" normalizeH="0" baseline="0" noProof="0" dirty="0" smtClean="0">
                <a:ln>
                  <a:noFill/>
                </a:ln>
                <a:solidFill>
                  <a:srgbClr val="FFFFFF"/>
                </a:solidFill>
                <a:effectLst/>
                <a:uLnTx/>
                <a:uFillTx/>
                <a:latin typeface="Arial"/>
                <a:ea typeface="+mn-ea"/>
              </a:endParaRPr>
            </a:p>
          </p:txBody>
        </p:sp>
        <p:sp>
          <p:nvSpPr>
            <p:cNvPr id="49" name="Oval 26"/>
            <p:cNvSpPr>
              <a:spLocks noChangeAspect="1"/>
            </p:cNvSpPr>
            <p:nvPr/>
          </p:nvSpPr>
          <p:spPr>
            <a:xfrm>
              <a:off x="3362252" y="3688810"/>
              <a:ext cx="498845" cy="499263"/>
            </a:xfrm>
            <a:prstGeom prst="ellipse">
              <a:avLst/>
            </a:prstGeom>
            <a:solidFill>
              <a:srgbClr val="F09C2A"/>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latin typeface="Arial"/>
                  <a:ea typeface="+mn-ea"/>
                </a:rPr>
                <a:t>03</a:t>
              </a:r>
            </a:p>
          </p:txBody>
        </p:sp>
      </p:grpSp>
      <p:sp>
        <p:nvSpPr>
          <p:cNvPr id="50" name="Rectangle 28"/>
          <p:cNvSpPr/>
          <p:nvPr/>
        </p:nvSpPr>
        <p:spPr>
          <a:xfrm>
            <a:off x="654724" y="1494273"/>
            <a:ext cx="1930016" cy="215444"/>
          </a:xfrm>
          <a:prstGeom prst="rect">
            <a:avLst/>
          </a:prstGeom>
        </p:spPr>
        <p:txBody>
          <a:bodyPr wrap="none" lIns="0" tIns="0" rIns="0" bIns="0" anchor="ctr">
            <a:spAutoFit/>
          </a:bodyPr>
          <a:lstStyle/>
          <a:p>
            <a:pPr defTabSz="1031626" fontAlgn="auto">
              <a:spcBef>
                <a:spcPts val="0"/>
              </a:spcBef>
              <a:spcAft>
                <a:spcPts val="0"/>
              </a:spcAft>
            </a:pPr>
            <a:r>
              <a:rPr lang="en-US" sz="1400" b="1" dirty="0" smtClean="0">
                <a:solidFill>
                  <a:srgbClr val="FFFFFF">
                    <a:lumMod val="65000"/>
                  </a:srgbClr>
                </a:solidFill>
                <a:latin typeface="Arial"/>
                <a:ea typeface="+mn-ea"/>
              </a:rPr>
              <a:t>Description Goes Here</a:t>
            </a:r>
          </a:p>
        </p:txBody>
      </p:sp>
      <p:sp>
        <p:nvSpPr>
          <p:cNvPr id="51" name="Freeform 121"/>
          <p:cNvSpPr>
            <a:spLocks noEditPoints="1"/>
          </p:cNvSpPr>
          <p:nvPr/>
        </p:nvSpPr>
        <p:spPr bwMode="auto">
          <a:xfrm>
            <a:off x="4215886" y="3255825"/>
            <a:ext cx="513796" cy="590810"/>
          </a:xfrm>
          <a:custGeom>
            <a:avLst/>
            <a:gdLst/>
            <a:ahLst/>
            <a:cxnLst>
              <a:cxn ang="0">
                <a:pos x="227" y="284"/>
              </a:cxn>
              <a:cxn ang="0">
                <a:pos x="214" y="284"/>
              </a:cxn>
              <a:cxn ang="0">
                <a:pos x="264" y="189"/>
              </a:cxn>
              <a:cxn ang="0">
                <a:pos x="179" y="80"/>
              </a:cxn>
              <a:cxn ang="0">
                <a:pos x="200" y="39"/>
              </a:cxn>
              <a:cxn ang="0">
                <a:pos x="196" y="26"/>
              </a:cxn>
              <a:cxn ang="0">
                <a:pos x="145" y="2"/>
              </a:cxn>
              <a:cxn ang="0">
                <a:pos x="138" y="1"/>
              </a:cxn>
              <a:cxn ang="0">
                <a:pos x="132" y="7"/>
              </a:cxn>
              <a:cxn ang="0">
                <a:pos x="72" y="121"/>
              </a:cxn>
              <a:cxn ang="0">
                <a:pos x="80" y="147"/>
              </a:cxn>
              <a:cxn ang="0">
                <a:pos x="72" y="164"/>
              </a:cxn>
              <a:cxn ang="0">
                <a:pos x="106" y="180"/>
              </a:cxn>
              <a:cxn ang="0">
                <a:pos x="114" y="164"/>
              </a:cxn>
              <a:cxn ang="0">
                <a:pos x="114" y="164"/>
              </a:cxn>
              <a:cxn ang="0">
                <a:pos x="140" y="154"/>
              </a:cxn>
              <a:cxn ang="0">
                <a:pos x="161" y="115"/>
              </a:cxn>
              <a:cxn ang="0">
                <a:pos x="227" y="189"/>
              </a:cxn>
              <a:cxn ang="0">
                <a:pos x="151" y="265"/>
              </a:cxn>
              <a:cxn ang="0">
                <a:pos x="95" y="246"/>
              </a:cxn>
              <a:cxn ang="0">
                <a:pos x="95" y="237"/>
              </a:cxn>
              <a:cxn ang="0">
                <a:pos x="104" y="227"/>
              </a:cxn>
              <a:cxn ang="0">
                <a:pos x="151" y="227"/>
              </a:cxn>
              <a:cxn ang="0">
                <a:pos x="151" y="208"/>
              </a:cxn>
              <a:cxn ang="0">
                <a:pos x="79" y="208"/>
              </a:cxn>
              <a:cxn ang="0">
                <a:pos x="40" y="208"/>
              </a:cxn>
              <a:cxn ang="0">
                <a:pos x="0" y="208"/>
              </a:cxn>
              <a:cxn ang="0">
                <a:pos x="0" y="227"/>
              </a:cxn>
              <a:cxn ang="0">
                <a:pos x="45" y="227"/>
              </a:cxn>
              <a:cxn ang="0">
                <a:pos x="48" y="227"/>
              </a:cxn>
              <a:cxn ang="0">
                <a:pos x="57" y="237"/>
              </a:cxn>
              <a:cxn ang="0">
                <a:pos x="57" y="246"/>
              </a:cxn>
              <a:cxn ang="0">
                <a:pos x="57" y="284"/>
              </a:cxn>
              <a:cxn ang="0">
                <a:pos x="19" y="303"/>
              </a:cxn>
              <a:cxn ang="0">
                <a:pos x="264" y="303"/>
              </a:cxn>
              <a:cxn ang="0">
                <a:pos x="227" y="284"/>
              </a:cxn>
              <a:cxn ang="0">
                <a:pos x="161" y="26"/>
              </a:cxn>
              <a:cxn ang="0">
                <a:pos x="155" y="32"/>
              </a:cxn>
              <a:cxn ang="0">
                <a:pos x="111" y="114"/>
              </a:cxn>
              <a:cxn ang="0">
                <a:pos x="95" y="106"/>
              </a:cxn>
              <a:cxn ang="0">
                <a:pos x="96" y="102"/>
              </a:cxn>
              <a:cxn ang="0">
                <a:pos x="137" y="25"/>
              </a:cxn>
              <a:cxn ang="0">
                <a:pos x="143" y="20"/>
              </a:cxn>
              <a:cxn ang="0">
                <a:pos x="150" y="21"/>
              </a:cxn>
              <a:cxn ang="0">
                <a:pos x="161" y="26"/>
              </a:cxn>
              <a:cxn ang="0">
                <a:pos x="161" y="26"/>
              </a:cxn>
            </a:cxnLst>
            <a:rect l="0" t="0" r="r" b="b"/>
            <a:pathLst>
              <a:path w="264" h="303">
                <a:moveTo>
                  <a:pt x="227" y="284"/>
                </a:moveTo>
                <a:cubicBezTo>
                  <a:pt x="214" y="284"/>
                  <a:pt x="214" y="284"/>
                  <a:pt x="214" y="284"/>
                </a:cubicBezTo>
                <a:cubicBezTo>
                  <a:pt x="244" y="263"/>
                  <a:pt x="264" y="229"/>
                  <a:pt x="264" y="189"/>
                </a:cubicBezTo>
                <a:cubicBezTo>
                  <a:pt x="264" y="136"/>
                  <a:pt x="228" y="92"/>
                  <a:pt x="179" y="80"/>
                </a:cubicBezTo>
                <a:cubicBezTo>
                  <a:pt x="200" y="39"/>
                  <a:pt x="200" y="39"/>
                  <a:pt x="200" y="39"/>
                </a:cubicBezTo>
                <a:cubicBezTo>
                  <a:pt x="203" y="34"/>
                  <a:pt x="201" y="29"/>
                  <a:pt x="196" y="26"/>
                </a:cubicBezTo>
                <a:cubicBezTo>
                  <a:pt x="145" y="2"/>
                  <a:pt x="145" y="2"/>
                  <a:pt x="145" y="2"/>
                </a:cubicBezTo>
                <a:cubicBezTo>
                  <a:pt x="143" y="1"/>
                  <a:pt x="140" y="0"/>
                  <a:pt x="138" y="1"/>
                </a:cubicBezTo>
                <a:cubicBezTo>
                  <a:pt x="136" y="2"/>
                  <a:pt x="134" y="4"/>
                  <a:pt x="132" y="7"/>
                </a:cubicBezTo>
                <a:cubicBezTo>
                  <a:pt x="72" y="121"/>
                  <a:pt x="72" y="121"/>
                  <a:pt x="72" y="121"/>
                </a:cubicBezTo>
                <a:cubicBezTo>
                  <a:pt x="67" y="131"/>
                  <a:pt x="71" y="143"/>
                  <a:pt x="80" y="147"/>
                </a:cubicBezTo>
                <a:cubicBezTo>
                  <a:pt x="72" y="164"/>
                  <a:pt x="72" y="164"/>
                  <a:pt x="72" y="164"/>
                </a:cubicBezTo>
                <a:cubicBezTo>
                  <a:pt x="106" y="180"/>
                  <a:pt x="106" y="180"/>
                  <a:pt x="106" y="180"/>
                </a:cubicBezTo>
                <a:cubicBezTo>
                  <a:pt x="114" y="164"/>
                  <a:pt x="114" y="164"/>
                  <a:pt x="114" y="164"/>
                </a:cubicBezTo>
                <a:cubicBezTo>
                  <a:pt x="114" y="164"/>
                  <a:pt x="114" y="164"/>
                  <a:pt x="114" y="164"/>
                </a:cubicBezTo>
                <a:cubicBezTo>
                  <a:pt x="124" y="168"/>
                  <a:pt x="135" y="164"/>
                  <a:pt x="140" y="154"/>
                </a:cubicBezTo>
                <a:cubicBezTo>
                  <a:pt x="161" y="115"/>
                  <a:pt x="161" y="115"/>
                  <a:pt x="161" y="115"/>
                </a:cubicBezTo>
                <a:cubicBezTo>
                  <a:pt x="198" y="119"/>
                  <a:pt x="227" y="151"/>
                  <a:pt x="227" y="189"/>
                </a:cubicBezTo>
                <a:cubicBezTo>
                  <a:pt x="227" y="231"/>
                  <a:pt x="193" y="265"/>
                  <a:pt x="151" y="265"/>
                </a:cubicBezTo>
                <a:cubicBezTo>
                  <a:pt x="132" y="265"/>
                  <a:pt x="108" y="258"/>
                  <a:pt x="95" y="246"/>
                </a:cubicBezTo>
                <a:cubicBezTo>
                  <a:pt x="95" y="237"/>
                  <a:pt x="95" y="237"/>
                  <a:pt x="95" y="237"/>
                </a:cubicBezTo>
                <a:cubicBezTo>
                  <a:pt x="95" y="231"/>
                  <a:pt x="99" y="227"/>
                  <a:pt x="104" y="227"/>
                </a:cubicBezTo>
                <a:cubicBezTo>
                  <a:pt x="151" y="227"/>
                  <a:pt x="151" y="227"/>
                  <a:pt x="151" y="227"/>
                </a:cubicBezTo>
                <a:cubicBezTo>
                  <a:pt x="151" y="208"/>
                  <a:pt x="151" y="208"/>
                  <a:pt x="151" y="208"/>
                </a:cubicBezTo>
                <a:cubicBezTo>
                  <a:pt x="79" y="208"/>
                  <a:pt x="79" y="208"/>
                  <a:pt x="79" y="208"/>
                </a:cubicBezTo>
                <a:cubicBezTo>
                  <a:pt x="40" y="208"/>
                  <a:pt x="40" y="208"/>
                  <a:pt x="40" y="208"/>
                </a:cubicBezTo>
                <a:cubicBezTo>
                  <a:pt x="0" y="208"/>
                  <a:pt x="0" y="208"/>
                  <a:pt x="0" y="208"/>
                </a:cubicBezTo>
                <a:cubicBezTo>
                  <a:pt x="0" y="227"/>
                  <a:pt x="0" y="227"/>
                  <a:pt x="0" y="227"/>
                </a:cubicBezTo>
                <a:cubicBezTo>
                  <a:pt x="45" y="227"/>
                  <a:pt x="45" y="227"/>
                  <a:pt x="45" y="227"/>
                </a:cubicBezTo>
                <a:cubicBezTo>
                  <a:pt x="48" y="227"/>
                  <a:pt x="48" y="227"/>
                  <a:pt x="48" y="227"/>
                </a:cubicBezTo>
                <a:cubicBezTo>
                  <a:pt x="53" y="227"/>
                  <a:pt x="57" y="231"/>
                  <a:pt x="57" y="237"/>
                </a:cubicBezTo>
                <a:cubicBezTo>
                  <a:pt x="57" y="246"/>
                  <a:pt x="57" y="246"/>
                  <a:pt x="57" y="246"/>
                </a:cubicBezTo>
                <a:cubicBezTo>
                  <a:pt x="57" y="284"/>
                  <a:pt x="57" y="284"/>
                  <a:pt x="57" y="284"/>
                </a:cubicBezTo>
                <a:cubicBezTo>
                  <a:pt x="36" y="284"/>
                  <a:pt x="19" y="282"/>
                  <a:pt x="19" y="303"/>
                </a:cubicBezTo>
                <a:cubicBezTo>
                  <a:pt x="264" y="303"/>
                  <a:pt x="264" y="303"/>
                  <a:pt x="264" y="303"/>
                </a:cubicBezTo>
                <a:cubicBezTo>
                  <a:pt x="264" y="282"/>
                  <a:pt x="248" y="284"/>
                  <a:pt x="227" y="284"/>
                </a:cubicBezTo>
                <a:close/>
                <a:moveTo>
                  <a:pt x="161" y="26"/>
                </a:moveTo>
                <a:cubicBezTo>
                  <a:pt x="158" y="27"/>
                  <a:pt x="156" y="29"/>
                  <a:pt x="155" y="32"/>
                </a:cubicBezTo>
                <a:cubicBezTo>
                  <a:pt x="111" y="114"/>
                  <a:pt x="111" y="114"/>
                  <a:pt x="111" y="114"/>
                </a:cubicBezTo>
                <a:cubicBezTo>
                  <a:pt x="95" y="106"/>
                  <a:pt x="95" y="106"/>
                  <a:pt x="95" y="106"/>
                </a:cubicBezTo>
                <a:cubicBezTo>
                  <a:pt x="95" y="105"/>
                  <a:pt x="95" y="103"/>
                  <a:pt x="96" y="102"/>
                </a:cubicBezTo>
                <a:cubicBezTo>
                  <a:pt x="137" y="25"/>
                  <a:pt x="137" y="25"/>
                  <a:pt x="137" y="25"/>
                </a:cubicBezTo>
                <a:cubicBezTo>
                  <a:pt x="138" y="23"/>
                  <a:pt x="140" y="21"/>
                  <a:pt x="143" y="20"/>
                </a:cubicBezTo>
                <a:cubicBezTo>
                  <a:pt x="145" y="19"/>
                  <a:pt x="148" y="19"/>
                  <a:pt x="150" y="21"/>
                </a:cubicBezTo>
                <a:cubicBezTo>
                  <a:pt x="161" y="26"/>
                  <a:pt x="161" y="26"/>
                  <a:pt x="161" y="26"/>
                </a:cubicBezTo>
                <a:cubicBezTo>
                  <a:pt x="161" y="26"/>
                  <a:pt x="161" y="26"/>
                  <a:pt x="161" y="26"/>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52" name="Group 30"/>
          <p:cNvGrpSpPr/>
          <p:nvPr/>
        </p:nvGrpSpPr>
        <p:grpSpPr>
          <a:xfrm>
            <a:off x="6076038" y="3731421"/>
            <a:ext cx="547315" cy="550221"/>
            <a:chOff x="7839075" y="1611313"/>
            <a:chExt cx="896938" cy="901700"/>
          </a:xfrm>
          <a:solidFill>
            <a:srgbClr val="FFFFFF"/>
          </a:solidFill>
        </p:grpSpPr>
        <p:sp>
          <p:nvSpPr>
            <p:cNvPr id="53" name="Freeform 73"/>
            <p:cNvSpPr>
              <a:spLocks noEditPoints="1"/>
            </p:cNvSpPr>
            <p:nvPr/>
          </p:nvSpPr>
          <p:spPr bwMode="auto">
            <a:xfrm>
              <a:off x="7839075" y="1611313"/>
              <a:ext cx="896938" cy="901700"/>
            </a:xfrm>
            <a:custGeom>
              <a:avLst/>
              <a:gdLst/>
              <a:ahLst/>
              <a:cxnLst>
                <a:cxn ang="0">
                  <a:pos x="289" y="212"/>
                </a:cxn>
                <a:cxn ang="0">
                  <a:pos x="105" y="28"/>
                </a:cxn>
                <a:cxn ang="0">
                  <a:pos x="111" y="22"/>
                </a:cxn>
                <a:cxn ang="0">
                  <a:pos x="89" y="0"/>
                </a:cxn>
                <a:cxn ang="0">
                  <a:pos x="0" y="89"/>
                </a:cxn>
                <a:cxn ang="0">
                  <a:pos x="22" y="111"/>
                </a:cxn>
                <a:cxn ang="0">
                  <a:pos x="28" y="105"/>
                </a:cxn>
                <a:cxn ang="0">
                  <a:pos x="212" y="290"/>
                </a:cxn>
                <a:cxn ang="0">
                  <a:pos x="289" y="290"/>
                </a:cxn>
                <a:cxn ang="0">
                  <a:pos x="289" y="212"/>
                </a:cxn>
                <a:cxn ang="0">
                  <a:pos x="273" y="273"/>
                </a:cxn>
                <a:cxn ang="0">
                  <a:pos x="226" y="273"/>
                </a:cxn>
                <a:cxn ang="0">
                  <a:pos x="52" y="99"/>
                </a:cxn>
                <a:cxn ang="0">
                  <a:pos x="99" y="52"/>
                </a:cxn>
                <a:cxn ang="0">
                  <a:pos x="273" y="226"/>
                </a:cxn>
                <a:cxn ang="0">
                  <a:pos x="273" y="273"/>
                </a:cxn>
                <a:cxn ang="0">
                  <a:pos x="273" y="273"/>
                </a:cxn>
                <a:cxn ang="0">
                  <a:pos x="273" y="273"/>
                </a:cxn>
              </a:cxnLst>
              <a:rect l="0" t="0" r="r" b="b"/>
              <a:pathLst>
                <a:path w="310" h="311">
                  <a:moveTo>
                    <a:pt x="289" y="212"/>
                  </a:moveTo>
                  <a:cubicBezTo>
                    <a:pt x="105" y="28"/>
                    <a:pt x="105" y="28"/>
                    <a:pt x="105" y="28"/>
                  </a:cubicBezTo>
                  <a:cubicBezTo>
                    <a:pt x="111" y="22"/>
                    <a:pt x="111" y="22"/>
                    <a:pt x="111" y="22"/>
                  </a:cubicBezTo>
                  <a:cubicBezTo>
                    <a:pt x="89" y="0"/>
                    <a:pt x="89" y="0"/>
                    <a:pt x="89" y="0"/>
                  </a:cubicBezTo>
                  <a:cubicBezTo>
                    <a:pt x="0" y="89"/>
                    <a:pt x="0" y="89"/>
                    <a:pt x="0" y="89"/>
                  </a:cubicBezTo>
                  <a:cubicBezTo>
                    <a:pt x="22" y="111"/>
                    <a:pt x="22" y="111"/>
                    <a:pt x="22" y="111"/>
                  </a:cubicBezTo>
                  <a:cubicBezTo>
                    <a:pt x="28" y="105"/>
                    <a:pt x="28" y="105"/>
                    <a:pt x="28" y="105"/>
                  </a:cubicBezTo>
                  <a:cubicBezTo>
                    <a:pt x="212" y="290"/>
                    <a:pt x="212" y="290"/>
                    <a:pt x="212" y="290"/>
                  </a:cubicBezTo>
                  <a:cubicBezTo>
                    <a:pt x="233" y="311"/>
                    <a:pt x="268" y="311"/>
                    <a:pt x="289" y="290"/>
                  </a:cubicBezTo>
                  <a:cubicBezTo>
                    <a:pt x="310" y="268"/>
                    <a:pt x="310" y="234"/>
                    <a:pt x="289" y="212"/>
                  </a:cubicBezTo>
                  <a:close/>
                  <a:moveTo>
                    <a:pt x="273" y="273"/>
                  </a:moveTo>
                  <a:cubicBezTo>
                    <a:pt x="260" y="286"/>
                    <a:pt x="239" y="286"/>
                    <a:pt x="226" y="273"/>
                  </a:cubicBezTo>
                  <a:cubicBezTo>
                    <a:pt x="52" y="99"/>
                    <a:pt x="52" y="99"/>
                    <a:pt x="52" y="99"/>
                  </a:cubicBezTo>
                  <a:cubicBezTo>
                    <a:pt x="99" y="52"/>
                    <a:pt x="99" y="52"/>
                    <a:pt x="99" y="52"/>
                  </a:cubicBezTo>
                  <a:cubicBezTo>
                    <a:pt x="273" y="226"/>
                    <a:pt x="273" y="226"/>
                    <a:pt x="273" y="226"/>
                  </a:cubicBezTo>
                  <a:cubicBezTo>
                    <a:pt x="286" y="239"/>
                    <a:pt x="286" y="260"/>
                    <a:pt x="273" y="273"/>
                  </a:cubicBezTo>
                  <a:close/>
                  <a:moveTo>
                    <a:pt x="273" y="273"/>
                  </a:moveTo>
                  <a:cubicBezTo>
                    <a:pt x="273" y="273"/>
                    <a:pt x="273" y="273"/>
                    <a:pt x="273" y="27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4" name="Freeform 74"/>
            <p:cNvSpPr>
              <a:spLocks noEditPoints="1"/>
            </p:cNvSpPr>
            <p:nvPr/>
          </p:nvSpPr>
          <p:spPr bwMode="auto">
            <a:xfrm>
              <a:off x="8175625" y="1993900"/>
              <a:ext cx="447675" cy="403225"/>
            </a:xfrm>
            <a:custGeom>
              <a:avLst/>
              <a:gdLst/>
              <a:ahLst/>
              <a:cxnLst>
                <a:cxn ang="0">
                  <a:pos x="56" y="13"/>
                </a:cxn>
                <a:cxn ang="0">
                  <a:pos x="31" y="9"/>
                </a:cxn>
                <a:cxn ang="0">
                  <a:pos x="0" y="12"/>
                </a:cxn>
                <a:cxn ang="0">
                  <a:pos x="120" y="131"/>
                </a:cxn>
                <a:cxn ang="0">
                  <a:pos x="147" y="131"/>
                </a:cxn>
                <a:cxn ang="0">
                  <a:pos x="147" y="104"/>
                </a:cxn>
                <a:cxn ang="0">
                  <a:pos x="56" y="13"/>
                </a:cxn>
                <a:cxn ang="0">
                  <a:pos x="56" y="13"/>
                </a:cxn>
                <a:cxn ang="0">
                  <a:pos x="56" y="13"/>
                </a:cxn>
              </a:cxnLst>
              <a:rect l="0" t="0" r="r" b="b"/>
              <a:pathLst>
                <a:path w="155" h="139">
                  <a:moveTo>
                    <a:pt x="56" y="13"/>
                  </a:moveTo>
                  <a:cubicBezTo>
                    <a:pt x="56" y="13"/>
                    <a:pt x="42" y="0"/>
                    <a:pt x="31" y="9"/>
                  </a:cubicBezTo>
                  <a:cubicBezTo>
                    <a:pt x="19" y="18"/>
                    <a:pt x="0" y="12"/>
                    <a:pt x="0" y="12"/>
                  </a:cubicBezTo>
                  <a:cubicBezTo>
                    <a:pt x="120" y="131"/>
                    <a:pt x="120" y="131"/>
                    <a:pt x="120" y="131"/>
                  </a:cubicBezTo>
                  <a:cubicBezTo>
                    <a:pt x="127" y="139"/>
                    <a:pt x="139" y="139"/>
                    <a:pt x="147" y="131"/>
                  </a:cubicBezTo>
                  <a:cubicBezTo>
                    <a:pt x="155" y="124"/>
                    <a:pt x="155" y="111"/>
                    <a:pt x="147" y="104"/>
                  </a:cubicBezTo>
                  <a:lnTo>
                    <a:pt x="56" y="13"/>
                  </a:lnTo>
                  <a:close/>
                  <a:moveTo>
                    <a:pt x="56" y="13"/>
                  </a:moveTo>
                  <a:cubicBezTo>
                    <a:pt x="56" y="13"/>
                    <a:pt x="56" y="13"/>
                    <a:pt x="56" y="1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55" name="Freeform 30"/>
          <p:cNvSpPr>
            <a:spLocks/>
          </p:cNvSpPr>
          <p:nvPr/>
        </p:nvSpPr>
        <p:spPr bwMode="auto">
          <a:xfrm>
            <a:off x="2297797" y="3694041"/>
            <a:ext cx="993018" cy="613450"/>
          </a:xfrm>
          <a:custGeom>
            <a:avLst/>
            <a:gdLst/>
            <a:ahLst/>
            <a:cxnLst>
              <a:cxn ang="0">
                <a:pos x="153" y="248"/>
              </a:cxn>
              <a:cxn ang="0">
                <a:pos x="153" y="248"/>
              </a:cxn>
              <a:cxn ang="0">
                <a:pos x="148" y="244"/>
              </a:cxn>
              <a:cxn ang="0">
                <a:pos x="139" y="61"/>
              </a:cxn>
              <a:cxn ang="0">
                <a:pos x="130" y="146"/>
              </a:cxn>
              <a:cxn ang="0">
                <a:pos x="125" y="150"/>
              </a:cxn>
              <a:cxn ang="0">
                <a:pos x="4" y="150"/>
              </a:cxn>
              <a:cxn ang="0">
                <a:pos x="0" y="145"/>
              </a:cxn>
              <a:cxn ang="0">
                <a:pos x="4" y="141"/>
              </a:cxn>
              <a:cxn ang="0">
                <a:pos x="121" y="141"/>
              </a:cxn>
              <a:cxn ang="0">
                <a:pos x="136" y="4"/>
              </a:cxn>
              <a:cxn ang="0">
                <a:pos x="141" y="0"/>
              </a:cxn>
              <a:cxn ang="0">
                <a:pos x="145" y="5"/>
              </a:cxn>
              <a:cxn ang="0">
                <a:pos x="155" y="198"/>
              </a:cxn>
              <a:cxn ang="0">
                <a:pos x="168" y="114"/>
              </a:cxn>
              <a:cxn ang="0">
                <a:pos x="172" y="110"/>
              </a:cxn>
              <a:cxn ang="0">
                <a:pos x="176" y="113"/>
              </a:cxn>
              <a:cxn ang="0">
                <a:pos x="188" y="160"/>
              </a:cxn>
              <a:cxn ang="0">
                <a:pos x="200" y="48"/>
              </a:cxn>
              <a:cxn ang="0">
                <a:pos x="204" y="44"/>
              </a:cxn>
              <a:cxn ang="0">
                <a:pos x="209" y="47"/>
              </a:cxn>
              <a:cxn ang="0">
                <a:pos x="225" y="155"/>
              </a:cxn>
              <a:cxn ang="0">
                <a:pos x="241" y="95"/>
              </a:cxn>
              <a:cxn ang="0">
                <a:pos x="246" y="91"/>
              </a:cxn>
              <a:cxn ang="0">
                <a:pos x="250" y="95"/>
              </a:cxn>
              <a:cxn ang="0">
                <a:pos x="255" y="153"/>
              </a:cxn>
              <a:cxn ang="0">
                <a:pos x="263" y="77"/>
              </a:cxn>
              <a:cxn ang="0">
                <a:pos x="267" y="73"/>
              </a:cxn>
              <a:cxn ang="0">
                <a:pos x="272" y="77"/>
              </a:cxn>
              <a:cxn ang="0">
                <a:pos x="285" y="145"/>
              </a:cxn>
              <a:cxn ang="0">
                <a:pos x="397" y="145"/>
              </a:cxn>
              <a:cxn ang="0">
                <a:pos x="402" y="149"/>
              </a:cxn>
              <a:cxn ang="0">
                <a:pos x="397" y="154"/>
              </a:cxn>
              <a:cxn ang="0">
                <a:pos x="282" y="154"/>
              </a:cxn>
              <a:cxn ang="0">
                <a:pos x="277" y="150"/>
              </a:cxn>
              <a:cxn ang="0">
                <a:pos x="269" y="107"/>
              </a:cxn>
              <a:cxn ang="0">
                <a:pos x="259" y="198"/>
              </a:cxn>
              <a:cxn ang="0">
                <a:pos x="254" y="202"/>
              </a:cxn>
              <a:cxn ang="0">
                <a:pos x="254" y="202"/>
              </a:cxn>
              <a:cxn ang="0">
                <a:pos x="250" y="198"/>
              </a:cxn>
              <a:cxn ang="0">
                <a:pos x="243" y="122"/>
              </a:cxn>
              <a:cxn ang="0">
                <a:pos x="228" y="179"/>
              </a:cxn>
              <a:cxn ang="0">
                <a:pos x="224" y="182"/>
              </a:cxn>
              <a:cxn ang="0">
                <a:pos x="219" y="178"/>
              </a:cxn>
              <a:cxn ang="0">
                <a:pos x="205" y="84"/>
              </a:cxn>
              <a:cxn ang="0">
                <a:pos x="194" y="187"/>
              </a:cxn>
              <a:cxn ang="0">
                <a:pos x="190" y="191"/>
              </a:cxn>
              <a:cxn ang="0">
                <a:pos x="185" y="187"/>
              </a:cxn>
              <a:cxn ang="0">
                <a:pos x="173" y="137"/>
              </a:cxn>
              <a:cxn ang="0">
                <a:pos x="157" y="244"/>
              </a:cxn>
              <a:cxn ang="0">
                <a:pos x="153" y="248"/>
              </a:cxn>
            </a:cxnLst>
            <a:rect l="0" t="0" r="r" b="b"/>
            <a:pathLst>
              <a:path w="402" h="248">
                <a:moveTo>
                  <a:pt x="153" y="248"/>
                </a:moveTo>
                <a:cubicBezTo>
                  <a:pt x="153" y="248"/>
                  <a:pt x="153" y="248"/>
                  <a:pt x="153" y="248"/>
                </a:cubicBezTo>
                <a:cubicBezTo>
                  <a:pt x="150" y="248"/>
                  <a:pt x="149" y="246"/>
                  <a:pt x="148" y="244"/>
                </a:cubicBezTo>
                <a:cubicBezTo>
                  <a:pt x="139" y="61"/>
                  <a:pt x="139" y="61"/>
                  <a:pt x="139" y="61"/>
                </a:cubicBezTo>
                <a:cubicBezTo>
                  <a:pt x="130" y="146"/>
                  <a:pt x="130" y="146"/>
                  <a:pt x="130" y="146"/>
                </a:cubicBezTo>
                <a:cubicBezTo>
                  <a:pt x="130" y="148"/>
                  <a:pt x="128" y="150"/>
                  <a:pt x="125" y="150"/>
                </a:cubicBezTo>
                <a:cubicBezTo>
                  <a:pt x="4" y="150"/>
                  <a:pt x="4" y="150"/>
                  <a:pt x="4" y="150"/>
                </a:cubicBezTo>
                <a:cubicBezTo>
                  <a:pt x="2" y="150"/>
                  <a:pt x="0" y="148"/>
                  <a:pt x="0" y="145"/>
                </a:cubicBezTo>
                <a:cubicBezTo>
                  <a:pt x="0" y="143"/>
                  <a:pt x="2" y="141"/>
                  <a:pt x="4" y="141"/>
                </a:cubicBezTo>
                <a:cubicBezTo>
                  <a:pt x="121" y="141"/>
                  <a:pt x="121" y="141"/>
                  <a:pt x="121" y="141"/>
                </a:cubicBezTo>
                <a:cubicBezTo>
                  <a:pt x="136" y="4"/>
                  <a:pt x="136" y="4"/>
                  <a:pt x="136" y="4"/>
                </a:cubicBezTo>
                <a:cubicBezTo>
                  <a:pt x="137" y="2"/>
                  <a:pt x="139" y="0"/>
                  <a:pt x="141" y="0"/>
                </a:cubicBezTo>
                <a:cubicBezTo>
                  <a:pt x="143" y="1"/>
                  <a:pt x="145" y="2"/>
                  <a:pt x="145" y="5"/>
                </a:cubicBezTo>
                <a:cubicBezTo>
                  <a:pt x="155" y="198"/>
                  <a:pt x="155" y="198"/>
                  <a:pt x="155" y="198"/>
                </a:cubicBezTo>
                <a:cubicBezTo>
                  <a:pt x="168" y="114"/>
                  <a:pt x="168" y="114"/>
                  <a:pt x="168" y="114"/>
                </a:cubicBezTo>
                <a:cubicBezTo>
                  <a:pt x="168" y="111"/>
                  <a:pt x="170" y="110"/>
                  <a:pt x="172" y="110"/>
                </a:cubicBezTo>
                <a:cubicBezTo>
                  <a:pt x="174" y="110"/>
                  <a:pt x="176" y="111"/>
                  <a:pt x="176" y="113"/>
                </a:cubicBezTo>
                <a:cubicBezTo>
                  <a:pt x="188" y="160"/>
                  <a:pt x="188" y="160"/>
                  <a:pt x="188" y="160"/>
                </a:cubicBezTo>
                <a:cubicBezTo>
                  <a:pt x="200" y="48"/>
                  <a:pt x="200" y="48"/>
                  <a:pt x="200" y="48"/>
                </a:cubicBezTo>
                <a:cubicBezTo>
                  <a:pt x="200" y="45"/>
                  <a:pt x="202" y="44"/>
                  <a:pt x="204" y="44"/>
                </a:cubicBezTo>
                <a:cubicBezTo>
                  <a:pt x="206" y="44"/>
                  <a:pt x="208" y="45"/>
                  <a:pt x="209" y="47"/>
                </a:cubicBezTo>
                <a:cubicBezTo>
                  <a:pt x="225" y="155"/>
                  <a:pt x="225" y="155"/>
                  <a:pt x="225" y="155"/>
                </a:cubicBezTo>
                <a:cubicBezTo>
                  <a:pt x="241" y="95"/>
                  <a:pt x="241" y="95"/>
                  <a:pt x="241" y="95"/>
                </a:cubicBezTo>
                <a:cubicBezTo>
                  <a:pt x="241" y="93"/>
                  <a:pt x="243" y="91"/>
                  <a:pt x="246" y="91"/>
                </a:cubicBezTo>
                <a:cubicBezTo>
                  <a:pt x="248" y="91"/>
                  <a:pt x="249" y="93"/>
                  <a:pt x="250" y="95"/>
                </a:cubicBezTo>
                <a:cubicBezTo>
                  <a:pt x="255" y="153"/>
                  <a:pt x="255" y="153"/>
                  <a:pt x="255" y="153"/>
                </a:cubicBezTo>
                <a:cubicBezTo>
                  <a:pt x="263" y="77"/>
                  <a:pt x="263" y="77"/>
                  <a:pt x="263" y="77"/>
                </a:cubicBezTo>
                <a:cubicBezTo>
                  <a:pt x="263" y="75"/>
                  <a:pt x="265" y="73"/>
                  <a:pt x="267" y="73"/>
                </a:cubicBezTo>
                <a:cubicBezTo>
                  <a:pt x="270" y="73"/>
                  <a:pt x="271" y="75"/>
                  <a:pt x="272" y="77"/>
                </a:cubicBezTo>
                <a:cubicBezTo>
                  <a:pt x="285" y="145"/>
                  <a:pt x="285" y="145"/>
                  <a:pt x="285" y="145"/>
                </a:cubicBezTo>
                <a:cubicBezTo>
                  <a:pt x="397" y="145"/>
                  <a:pt x="397" y="145"/>
                  <a:pt x="397" y="145"/>
                </a:cubicBezTo>
                <a:cubicBezTo>
                  <a:pt x="400" y="145"/>
                  <a:pt x="402" y="147"/>
                  <a:pt x="402" y="149"/>
                </a:cubicBezTo>
                <a:cubicBezTo>
                  <a:pt x="402" y="152"/>
                  <a:pt x="400" y="154"/>
                  <a:pt x="397" y="154"/>
                </a:cubicBezTo>
                <a:cubicBezTo>
                  <a:pt x="282" y="154"/>
                  <a:pt x="282" y="154"/>
                  <a:pt x="282" y="154"/>
                </a:cubicBezTo>
                <a:cubicBezTo>
                  <a:pt x="280" y="154"/>
                  <a:pt x="278" y="152"/>
                  <a:pt x="277" y="150"/>
                </a:cubicBezTo>
                <a:cubicBezTo>
                  <a:pt x="269" y="107"/>
                  <a:pt x="269" y="107"/>
                  <a:pt x="269" y="107"/>
                </a:cubicBezTo>
                <a:cubicBezTo>
                  <a:pt x="259" y="198"/>
                  <a:pt x="259" y="198"/>
                  <a:pt x="259" y="198"/>
                </a:cubicBezTo>
                <a:cubicBezTo>
                  <a:pt x="258" y="201"/>
                  <a:pt x="257" y="202"/>
                  <a:pt x="254" y="202"/>
                </a:cubicBezTo>
                <a:cubicBezTo>
                  <a:pt x="254" y="202"/>
                  <a:pt x="254" y="202"/>
                  <a:pt x="254" y="202"/>
                </a:cubicBezTo>
                <a:cubicBezTo>
                  <a:pt x="252" y="202"/>
                  <a:pt x="250" y="201"/>
                  <a:pt x="250" y="198"/>
                </a:cubicBezTo>
                <a:cubicBezTo>
                  <a:pt x="243" y="122"/>
                  <a:pt x="243" y="122"/>
                  <a:pt x="243" y="122"/>
                </a:cubicBezTo>
                <a:cubicBezTo>
                  <a:pt x="228" y="179"/>
                  <a:pt x="228" y="179"/>
                  <a:pt x="228" y="179"/>
                </a:cubicBezTo>
                <a:cubicBezTo>
                  <a:pt x="228" y="181"/>
                  <a:pt x="226" y="182"/>
                  <a:pt x="224" y="182"/>
                </a:cubicBezTo>
                <a:cubicBezTo>
                  <a:pt x="221" y="182"/>
                  <a:pt x="220" y="180"/>
                  <a:pt x="219" y="178"/>
                </a:cubicBezTo>
                <a:cubicBezTo>
                  <a:pt x="205" y="84"/>
                  <a:pt x="205" y="84"/>
                  <a:pt x="205" y="84"/>
                </a:cubicBezTo>
                <a:cubicBezTo>
                  <a:pt x="194" y="187"/>
                  <a:pt x="194" y="187"/>
                  <a:pt x="194" y="187"/>
                </a:cubicBezTo>
                <a:cubicBezTo>
                  <a:pt x="194" y="189"/>
                  <a:pt x="192" y="191"/>
                  <a:pt x="190" y="191"/>
                </a:cubicBezTo>
                <a:cubicBezTo>
                  <a:pt x="188" y="191"/>
                  <a:pt x="186" y="190"/>
                  <a:pt x="185" y="187"/>
                </a:cubicBezTo>
                <a:cubicBezTo>
                  <a:pt x="173" y="137"/>
                  <a:pt x="173" y="137"/>
                  <a:pt x="173" y="137"/>
                </a:cubicBezTo>
                <a:cubicBezTo>
                  <a:pt x="157" y="244"/>
                  <a:pt x="157" y="244"/>
                  <a:pt x="157" y="244"/>
                </a:cubicBezTo>
                <a:cubicBezTo>
                  <a:pt x="157" y="246"/>
                  <a:pt x="155" y="248"/>
                  <a:pt x="153" y="248"/>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6" name="TextBox 55"/>
          <p:cNvSpPr txBox="1"/>
          <p:nvPr/>
        </p:nvSpPr>
        <p:spPr>
          <a:xfrm>
            <a:off x="3666287" y="3846635"/>
            <a:ext cx="1612995" cy="615553"/>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FFFFFF"/>
                </a:solidFill>
                <a:latin typeface="Arial"/>
                <a:ea typeface="+mn-ea"/>
              </a:rPr>
              <a:t>Keyword Here</a:t>
            </a:r>
          </a:p>
          <a:p>
            <a:pPr algn="ctr" fontAlgn="auto">
              <a:spcBef>
                <a:spcPct val="20000"/>
              </a:spcBef>
              <a:spcAft>
                <a:spcPts val="0"/>
              </a:spcAft>
              <a:defRPr/>
            </a:pPr>
            <a:r>
              <a:rPr lang="en-US" sz="1000" dirty="0" smtClean="0">
                <a:solidFill>
                  <a:srgbClr val="FFFFFF"/>
                </a:solidFill>
                <a:latin typeface="Arial"/>
                <a:ea typeface="+mn-ea"/>
              </a:rPr>
              <a:t>There are many of the variations of lorem</a:t>
            </a:r>
            <a:endParaRPr lang="en-US" sz="1000" dirty="0">
              <a:solidFill>
                <a:srgbClr val="FFFFFF"/>
              </a:solidFill>
              <a:latin typeface="Arial"/>
              <a:ea typeface="+mn-ea"/>
            </a:endParaRPr>
          </a:p>
        </p:txBody>
      </p:sp>
      <p:sp>
        <p:nvSpPr>
          <p:cNvPr id="57" name="TextBox 56"/>
          <p:cNvSpPr txBox="1"/>
          <p:nvPr/>
        </p:nvSpPr>
        <p:spPr>
          <a:xfrm>
            <a:off x="5543198" y="4281642"/>
            <a:ext cx="1612995" cy="615553"/>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FFFFFF"/>
                </a:solidFill>
                <a:latin typeface="Arial"/>
                <a:ea typeface="+mn-ea"/>
              </a:rPr>
              <a:t>Keyword Here</a:t>
            </a:r>
          </a:p>
          <a:p>
            <a:pPr algn="ctr" fontAlgn="auto">
              <a:spcBef>
                <a:spcPct val="20000"/>
              </a:spcBef>
              <a:spcAft>
                <a:spcPts val="0"/>
              </a:spcAft>
              <a:defRPr/>
            </a:pPr>
            <a:r>
              <a:rPr lang="en-US" sz="1000" dirty="0" smtClean="0">
                <a:solidFill>
                  <a:srgbClr val="FFFFFF"/>
                </a:solidFill>
                <a:latin typeface="Arial"/>
                <a:ea typeface="+mn-ea"/>
              </a:rPr>
              <a:t>There are many of the variations of lorem</a:t>
            </a:r>
            <a:endParaRPr lang="en-US" sz="1000" dirty="0">
              <a:solidFill>
                <a:srgbClr val="FFFFFF"/>
              </a:solidFill>
              <a:latin typeface="Arial"/>
              <a:ea typeface="+mn-ea"/>
            </a:endParaRPr>
          </a:p>
        </p:txBody>
      </p:sp>
      <p:sp>
        <p:nvSpPr>
          <p:cNvPr id="58" name="TextBox 57"/>
          <p:cNvSpPr txBox="1"/>
          <p:nvPr/>
        </p:nvSpPr>
        <p:spPr>
          <a:xfrm>
            <a:off x="1987808" y="4249884"/>
            <a:ext cx="1612995" cy="615553"/>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FFFFFF"/>
                </a:solidFill>
                <a:latin typeface="Arial"/>
                <a:ea typeface="+mn-ea"/>
              </a:rPr>
              <a:t>Keyword Here</a:t>
            </a:r>
          </a:p>
          <a:p>
            <a:pPr algn="ctr" fontAlgn="auto">
              <a:spcBef>
                <a:spcPct val="20000"/>
              </a:spcBef>
              <a:spcAft>
                <a:spcPts val="0"/>
              </a:spcAft>
              <a:defRPr/>
            </a:pPr>
            <a:r>
              <a:rPr lang="en-US" sz="1000" dirty="0" smtClean="0">
                <a:solidFill>
                  <a:srgbClr val="FFFFFF"/>
                </a:solidFill>
                <a:latin typeface="Arial"/>
                <a:ea typeface="+mn-ea"/>
              </a:rPr>
              <a:t>There are many of the variations of lorem</a:t>
            </a:r>
            <a:endParaRPr lang="en-US" sz="1000" dirty="0">
              <a:solidFill>
                <a:srgbClr val="FFFFFF"/>
              </a:solidFill>
              <a:latin typeface="Arial"/>
              <a:ea typeface="+mn-ea"/>
            </a:endParaRPr>
          </a:p>
        </p:txBody>
      </p:sp>
      <p:sp>
        <p:nvSpPr>
          <p:cNvPr id="59" name="Text Placeholder 3"/>
          <p:cNvSpPr txBox="1">
            <a:spLocks/>
          </p:cNvSpPr>
          <p:nvPr/>
        </p:nvSpPr>
        <p:spPr>
          <a:xfrm>
            <a:off x="1352245" y="2411788"/>
            <a:ext cx="820738" cy="49244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3200" dirty="0" smtClean="0">
                <a:solidFill>
                  <a:srgbClr val="377790"/>
                </a:solidFill>
                <a:latin typeface="Arial"/>
                <a:ea typeface="+mn-ea"/>
              </a:rPr>
              <a:t>50%</a:t>
            </a:r>
          </a:p>
        </p:txBody>
      </p:sp>
      <p:sp>
        <p:nvSpPr>
          <p:cNvPr id="60" name="Text Placeholder 3"/>
          <p:cNvSpPr txBox="1">
            <a:spLocks/>
          </p:cNvSpPr>
          <p:nvPr/>
        </p:nvSpPr>
        <p:spPr>
          <a:xfrm>
            <a:off x="3660562" y="2411788"/>
            <a:ext cx="820739" cy="49244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3200" dirty="0" smtClean="0">
                <a:solidFill>
                  <a:srgbClr val="189A80"/>
                </a:solidFill>
                <a:latin typeface="Arial"/>
                <a:ea typeface="+mn-ea"/>
              </a:rPr>
              <a:t>60%</a:t>
            </a:r>
          </a:p>
        </p:txBody>
      </p:sp>
      <p:sp>
        <p:nvSpPr>
          <p:cNvPr id="61" name="Text Placeholder 3"/>
          <p:cNvSpPr txBox="1">
            <a:spLocks/>
          </p:cNvSpPr>
          <p:nvPr/>
        </p:nvSpPr>
        <p:spPr>
          <a:xfrm>
            <a:off x="6903065" y="2411788"/>
            <a:ext cx="820739" cy="49244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3200" dirty="0" smtClean="0">
                <a:solidFill>
                  <a:srgbClr val="F09C2A"/>
                </a:solidFill>
                <a:latin typeface="Arial"/>
                <a:ea typeface="+mn-ea"/>
              </a:rPr>
              <a:t>30%</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accel="50000" decel="50000"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1+#ppt_w/2"/>
                                          </p:val>
                                        </p:tav>
                                        <p:tav tm="100000">
                                          <p:val>
                                            <p:strVal val="#ppt_x"/>
                                          </p:val>
                                        </p:tav>
                                      </p:tavLst>
                                    </p:anim>
                                    <p:anim calcmode="lin" valueType="num">
                                      <p:cBhvr additive="base">
                                        <p:cTn id="13" dur="500" fill="hold"/>
                                        <p:tgtEl>
                                          <p:spTgt spid="35"/>
                                        </p:tgtEl>
                                        <p:attrNameLst>
                                          <p:attrName>ppt_y</p:attrName>
                                        </p:attrNameLst>
                                      </p:cBhvr>
                                      <p:tavLst>
                                        <p:tav tm="0">
                                          <p:val>
                                            <p:strVal val="#ppt_y"/>
                                          </p:val>
                                        </p:tav>
                                        <p:tav tm="100000">
                                          <p:val>
                                            <p:strVal val="#ppt_y"/>
                                          </p:val>
                                        </p:tav>
                                      </p:tavLst>
                                    </p:anim>
                                  </p:childTnLst>
                                </p:cTn>
                              </p:par>
                              <p:par>
                                <p:cTn id="14" presetID="2" presetClass="entr" presetSubtype="4" accel="50000" decel="50000"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500" fill="hold"/>
                                        <p:tgtEl>
                                          <p:spTgt spid="38"/>
                                        </p:tgtEl>
                                        <p:attrNameLst>
                                          <p:attrName>ppt_x</p:attrName>
                                        </p:attrNameLst>
                                      </p:cBhvr>
                                      <p:tavLst>
                                        <p:tav tm="0">
                                          <p:val>
                                            <p:strVal val="#ppt_x"/>
                                          </p:val>
                                        </p:tav>
                                        <p:tav tm="100000">
                                          <p:val>
                                            <p:strVal val="#ppt_x"/>
                                          </p:val>
                                        </p:tav>
                                      </p:tavLst>
                                    </p:anim>
                                    <p:anim calcmode="lin" valueType="num">
                                      <p:cBhvr additive="base">
                                        <p:cTn id="17" dur="500" fill="hold"/>
                                        <p:tgtEl>
                                          <p:spTgt spid="38"/>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53" presetClass="entr" presetSubtype="0"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par>
                                <p:cTn id="24" presetID="2" presetClass="entr" presetSubtype="2" accel="50000" decel="50000" fill="hold" nodeType="withEffect">
                                  <p:stCondLst>
                                    <p:cond delay="0"/>
                                  </p:stCondLst>
                                  <p:childTnLst>
                                    <p:set>
                                      <p:cBhvr>
                                        <p:cTn id="25" dur="1" fill="hold">
                                          <p:stCondLst>
                                            <p:cond delay="0"/>
                                          </p:stCondLst>
                                        </p:cTn>
                                        <p:tgtEl>
                                          <p:spTgt spid="59"/>
                                        </p:tgtEl>
                                        <p:attrNameLst>
                                          <p:attrName>style.visibility</p:attrName>
                                        </p:attrNameLst>
                                      </p:cBhvr>
                                      <p:to>
                                        <p:strVal val="visible"/>
                                      </p:to>
                                    </p:set>
                                    <p:anim calcmode="lin" valueType="num">
                                      <p:cBhvr additive="base">
                                        <p:cTn id="26" dur="500" fill="hold"/>
                                        <p:tgtEl>
                                          <p:spTgt spid="59"/>
                                        </p:tgtEl>
                                        <p:attrNameLst>
                                          <p:attrName>ppt_x</p:attrName>
                                        </p:attrNameLst>
                                      </p:cBhvr>
                                      <p:tavLst>
                                        <p:tav tm="0">
                                          <p:val>
                                            <p:strVal val="1+#ppt_w/2"/>
                                          </p:val>
                                        </p:tav>
                                        <p:tav tm="100000">
                                          <p:val>
                                            <p:strVal val="#ppt_x"/>
                                          </p:val>
                                        </p:tav>
                                      </p:tavLst>
                                    </p:anim>
                                    <p:anim calcmode="lin" valueType="num">
                                      <p:cBhvr additive="base">
                                        <p:cTn id="27" dur="500" fill="hold"/>
                                        <p:tgtEl>
                                          <p:spTgt spid="59"/>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2" presetClass="entr" presetSubtype="2" accel="50000" decel="50000"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1+#ppt_w/2"/>
                                          </p:val>
                                        </p:tav>
                                        <p:tav tm="100000">
                                          <p:val>
                                            <p:strVal val="#ppt_x"/>
                                          </p:val>
                                        </p:tav>
                                      </p:tavLst>
                                    </p:anim>
                                    <p:anim calcmode="lin" valueType="num">
                                      <p:cBhvr additive="base">
                                        <p:cTn id="32" dur="5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4" accel="50000" decel="50000"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ppt_x"/>
                                          </p:val>
                                        </p:tav>
                                        <p:tav tm="100000">
                                          <p:val>
                                            <p:strVal val="#ppt_x"/>
                                          </p:val>
                                        </p:tav>
                                      </p:tavLst>
                                    </p:anim>
                                    <p:anim calcmode="lin" valueType="num">
                                      <p:cBhvr additive="base">
                                        <p:cTn id="36" dur="500" fill="hold"/>
                                        <p:tgtEl>
                                          <p:spTgt spid="39"/>
                                        </p:tgtEl>
                                        <p:attrNameLst>
                                          <p:attrName>ppt_y</p:attrName>
                                        </p:attrNameLst>
                                      </p:cBhvr>
                                      <p:tavLst>
                                        <p:tav tm="0">
                                          <p:val>
                                            <p:strVal val="1+#ppt_h/2"/>
                                          </p:val>
                                        </p:tav>
                                        <p:tav tm="100000">
                                          <p:val>
                                            <p:strVal val="#ppt_y"/>
                                          </p:val>
                                        </p:tav>
                                      </p:tavLst>
                                    </p:anim>
                                  </p:childTnLst>
                                </p:cTn>
                              </p:par>
                            </p:childTnLst>
                          </p:cTn>
                        </p:par>
                        <p:par>
                          <p:cTn id="37" fill="hold">
                            <p:stCondLst>
                              <p:cond delay="2000"/>
                            </p:stCondLst>
                            <p:childTnLst>
                              <p:par>
                                <p:cTn id="38" presetID="53" presetClass="entr" presetSubtype="0"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p:cTn id="40" dur="500" fill="hold"/>
                                        <p:tgtEl>
                                          <p:spTgt spid="44"/>
                                        </p:tgtEl>
                                        <p:attrNameLst>
                                          <p:attrName>ppt_w</p:attrName>
                                        </p:attrNameLst>
                                      </p:cBhvr>
                                      <p:tavLst>
                                        <p:tav tm="0">
                                          <p:val>
                                            <p:fltVal val="0"/>
                                          </p:val>
                                        </p:tav>
                                        <p:tav tm="100000">
                                          <p:val>
                                            <p:strVal val="#ppt_w"/>
                                          </p:val>
                                        </p:tav>
                                      </p:tavLst>
                                    </p:anim>
                                    <p:anim calcmode="lin" valueType="num">
                                      <p:cBhvr>
                                        <p:cTn id="41" dur="500" fill="hold"/>
                                        <p:tgtEl>
                                          <p:spTgt spid="44"/>
                                        </p:tgtEl>
                                        <p:attrNameLst>
                                          <p:attrName>ppt_h</p:attrName>
                                        </p:attrNameLst>
                                      </p:cBhvr>
                                      <p:tavLst>
                                        <p:tav tm="0">
                                          <p:val>
                                            <p:fltVal val="0"/>
                                          </p:val>
                                        </p:tav>
                                        <p:tav tm="100000">
                                          <p:val>
                                            <p:strVal val="#ppt_h"/>
                                          </p:val>
                                        </p:tav>
                                      </p:tavLst>
                                    </p:anim>
                                    <p:animEffect transition="in" filter="fade">
                                      <p:cBhvr>
                                        <p:cTn id="42" dur="500"/>
                                        <p:tgtEl>
                                          <p:spTgt spid="44"/>
                                        </p:tgtEl>
                                      </p:cBhvr>
                                    </p:animEffect>
                                  </p:childTnLst>
                                </p:cTn>
                              </p:par>
                              <p:par>
                                <p:cTn id="43" presetID="2" presetClass="entr" presetSubtype="2" accel="50000" decel="50000" fill="hold"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500" fill="hold"/>
                                        <p:tgtEl>
                                          <p:spTgt spid="60"/>
                                        </p:tgtEl>
                                        <p:attrNameLst>
                                          <p:attrName>ppt_x</p:attrName>
                                        </p:attrNameLst>
                                      </p:cBhvr>
                                      <p:tavLst>
                                        <p:tav tm="0">
                                          <p:val>
                                            <p:strVal val="1+#ppt_w/2"/>
                                          </p:val>
                                        </p:tav>
                                        <p:tav tm="100000">
                                          <p:val>
                                            <p:strVal val="#ppt_x"/>
                                          </p:val>
                                        </p:tav>
                                      </p:tavLst>
                                    </p:anim>
                                    <p:anim calcmode="lin" valueType="num">
                                      <p:cBhvr additive="base">
                                        <p:cTn id="46" dur="50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2500"/>
                            </p:stCondLst>
                            <p:childTnLst>
                              <p:par>
                                <p:cTn id="48" presetID="2" presetClass="entr" presetSubtype="2" accel="50000" decel="50000" fill="hold" nodeType="after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additive="base">
                                        <p:cTn id="50" dur="500" fill="hold"/>
                                        <p:tgtEl>
                                          <p:spTgt spid="37"/>
                                        </p:tgtEl>
                                        <p:attrNameLst>
                                          <p:attrName>ppt_x</p:attrName>
                                        </p:attrNameLst>
                                      </p:cBhvr>
                                      <p:tavLst>
                                        <p:tav tm="0">
                                          <p:val>
                                            <p:strVal val="1+#ppt_w/2"/>
                                          </p:val>
                                        </p:tav>
                                        <p:tav tm="100000">
                                          <p:val>
                                            <p:strVal val="#ppt_x"/>
                                          </p:val>
                                        </p:tav>
                                      </p:tavLst>
                                    </p:anim>
                                    <p:anim calcmode="lin" valueType="num">
                                      <p:cBhvr additive="base">
                                        <p:cTn id="51" dur="500" fill="hold"/>
                                        <p:tgtEl>
                                          <p:spTgt spid="37"/>
                                        </p:tgtEl>
                                        <p:attrNameLst>
                                          <p:attrName>ppt_y</p:attrName>
                                        </p:attrNameLst>
                                      </p:cBhvr>
                                      <p:tavLst>
                                        <p:tav tm="0">
                                          <p:val>
                                            <p:strVal val="#ppt_y"/>
                                          </p:val>
                                        </p:tav>
                                        <p:tav tm="100000">
                                          <p:val>
                                            <p:strVal val="#ppt_y"/>
                                          </p:val>
                                        </p:tav>
                                      </p:tavLst>
                                    </p:anim>
                                  </p:childTnLst>
                                </p:cTn>
                              </p:par>
                              <p:par>
                                <p:cTn id="52" presetID="2" presetClass="entr" presetSubtype="4" accel="50000" decel="50000" fill="hold" nodeType="withEffect">
                                  <p:stCondLst>
                                    <p:cond delay="0"/>
                                  </p:stCondLst>
                                  <p:childTnLst>
                                    <p:set>
                                      <p:cBhvr>
                                        <p:cTn id="53" dur="1" fill="hold">
                                          <p:stCondLst>
                                            <p:cond delay="0"/>
                                          </p:stCondLst>
                                        </p:cTn>
                                        <p:tgtEl>
                                          <p:spTgt spid="40"/>
                                        </p:tgtEl>
                                        <p:attrNameLst>
                                          <p:attrName>style.visibility</p:attrName>
                                        </p:attrNameLst>
                                      </p:cBhvr>
                                      <p:to>
                                        <p:strVal val="visible"/>
                                      </p:to>
                                    </p:set>
                                    <p:anim calcmode="lin" valueType="num">
                                      <p:cBhvr additive="base">
                                        <p:cTn id="54" dur="500" fill="hold"/>
                                        <p:tgtEl>
                                          <p:spTgt spid="40"/>
                                        </p:tgtEl>
                                        <p:attrNameLst>
                                          <p:attrName>ppt_x</p:attrName>
                                        </p:attrNameLst>
                                      </p:cBhvr>
                                      <p:tavLst>
                                        <p:tav tm="0">
                                          <p:val>
                                            <p:strVal val="#ppt_x"/>
                                          </p:val>
                                        </p:tav>
                                        <p:tav tm="100000">
                                          <p:val>
                                            <p:strVal val="#ppt_x"/>
                                          </p:val>
                                        </p:tav>
                                      </p:tavLst>
                                    </p:anim>
                                    <p:anim calcmode="lin" valueType="num">
                                      <p:cBhvr additive="base">
                                        <p:cTn id="55" dur="500" fill="hold"/>
                                        <p:tgtEl>
                                          <p:spTgt spid="40"/>
                                        </p:tgtEl>
                                        <p:attrNameLst>
                                          <p:attrName>ppt_y</p:attrName>
                                        </p:attrNameLst>
                                      </p:cBhvr>
                                      <p:tavLst>
                                        <p:tav tm="0">
                                          <p:val>
                                            <p:strVal val="1+#ppt_h/2"/>
                                          </p:val>
                                        </p:tav>
                                        <p:tav tm="100000">
                                          <p:val>
                                            <p:strVal val="#ppt_y"/>
                                          </p:val>
                                        </p:tav>
                                      </p:tavLst>
                                    </p:anim>
                                  </p:childTnLst>
                                </p:cTn>
                              </p:par>
                            </p:childTnLst>
                          </p:cTn>
                        </p:par>
                        <p:par>
                          <p:cTn id="56" fill="hold">
                            <p:stCondLst>
                              <p:cond delay="3000"/>
                            </p:stCondLst>
                            <p:childTnLst>
                              <p:par>
                                <p:cTn id="57" presetID="53" presetClass="entr" presetSubtype="0" fill="hold" nodeType="afterEffect">
                                  <p:stCondLst>
                                    <p:cond delay="0"/>
                                  </p:stCondLst>
                                  <p:childTnLst>
                                    <p:set>
                                      <p:cBhvr>
                                        <p:cTn id="58" dur="1" fill="hold">
                                          <p:stCondLst>
                                            <p:cond delay="0"/>
                                          </p:stCondLst>
                                        </p:cTn>
                                        <p:tgtEl>
                                          <p:spTgt spid="47"/>
                                        </p:tgtEl>
                                        <p:attrNameLst>
                                          <p:attrName>style.visibility</p:attrName>
                                        </p:attrNameLst>
                                      </p:cBhvr>
                                      <p:to>
                                        <p:strVal val="visible"/>
                                      </p:to>
                                    </p:set>
                                    <p:anim calcmode="lin" valueType="num">
                                      <p:cBhvr>
                                        <p:cTn id="59" dur="500" fill="hold"/>
                                        <p:tgtEl>
                                          <p:spTgt spid="47"/>
                                        </p:tgtEl>
                                        <p:attrNameLst>
                                          <p:attrName>ppt_w</p:attrName>
                                        </p:attrNameLst>
                                      </p:cBhvr>
                                      <p:tavLst>
                                        <p:tav tm="0">
                                          <p:val>
                                            <p:fltVal val="0"/>
                                          </p:val>
                                        </p:tav>
                                        <p:tav tm="100000">
                                          <p:val>
                                            <p:strVal val="#ppt_w"/>
                                          </p:val>
                                        </p:tav>
                                      </p:tavLst>
                                    </p:anim>
                                    <p:anim calcmode="lin" valueType="num">
                                      <p:cBhvr>
                                        <p:cTn id="60" dur="500" fill="hold"/>
                                        <p:tgtEl>
                                          <p:spTgt spid="47"/>
                                        </p:tgtEl>
                                        <p:attrNameLst>
                                          <p:attrName>ppt_h</p:attrName>
                                        </p:attrNameLst>
                                      </p:cBhvr>
                                      <p:tavLst>
                                        <p:tav tm="0">
                                          <p:val>
                                            <p:fltVal val="0"/>
                                          </p:val>
                                        </p:tav>
                                        <p:tav tm="100000">
                                          <p:val>
                                            <p:strVal val="#ppt_h"/>
                                          </p:val>
                                        </p:tav>
                                      </p:tavLst>
                                    </p:anim>
                                    <p:animEffect transition="in" filter="fade">
                                      <p:cBhvr>
                                        <p:cTn id="61" dur="500"/>
                                        <p:tgtEl>
                                          <p:spTgt spid="47"/>
                                        </p:tgtEl>
                                      </p:cBhvr>
                                    </p:animEffect>
                                  </p:childTnLst>
                                </p:cTn>
                              </p:par>
                              <p:par>
                                <p:cTn id="62" presetID="2" presetClass="entr" presetSubtype="2" accel="50000" decel="50000" fill="hold" nodeType="withEffect">
                                  <p:stCondLst>
                                    <p:cond delay="0"/>
                                  </p:stCondLst>
                                  <p:childTnLst>
                                    <p:set>
                                      <p:cBhvr>
                                        <p:cTn id="63" dur="1" fill="hold">
                                          <p:stCondLst>
                                            <p:cond delay="0"/>
                                          </p:stCondLst>
                                        </p:cTn>
                                        <p:tgtEl>
                                          <p:spTgt spid="61"/>
                                        </p:tgtEl>
                                        <p:attrNameLst>
                                          <p:attrName>style.visibility</p:attrName>
                                        </p:attrNameLst>
                                      </p:cBhvr>
                                      <p:to>
                                        <p:strVal val="visible"/>
                                      </p:to>
                                    </p:set>
                                    <p:anim calcmode="lin" valueType="num">
                                      <p:cBhvr additive="base">
                                        <p:cTn id="64" dur="500" fill="hold"/>
                                        <p:tgtEl>
                                          <p:spTgt spid="61"/>
                                        </p:tgtEl>
                                        <p:attrNameLst>
                                          <p:attrName>ppt_x</p:attrName>
                                        </p:attrNameLst>
                                      </p:cBhvr>
                                      <p:tavLst>
                                        <p:tav tm="0">
                                          <p:val>
                                            <p:strVal val="1+#ppt_w/2"/>
                                          </p:val>
                                        </p:tav>
                                        <p:tav tm="100000">
                                          <p:val>
                                            <p:strVal val="#ppt_x"/>
                                          </p:val>
                                        </p:tav>
                                      </p:tavLst>
                                    </p:anim>
                                    <p:anim calcmode="lin" valueType="num">
                                      <p:cBhvr additive="base">
                                        <p:cTn id="65" dur="500" fill="hold"/>
                                        <p:tgtEl>
                                          <p:spTgt spid="61"/>
                                        </p:tgtEl>
                                        <p:attrNameLst>
                                          <p:attrName>ppt_y</p:attrName>
                                        </p:attrNameLst>
                                      </p:cBhvr>
                                      <p:tavLst>
                                        <p:tav tm="0">
                                          <p:val>
                                            <p:strVal val="#ppt_y"/>
                                          </p:val>
                                        </p:tav>
                                        <p:tav tm="100000">
                                          <p:val>
                                            <p:strVal val="#ppt_y"/>
                                          </p:val>
                                        </p:tav>
                                      </p:tavLst>
                                    </p:anim>
                                  </p:childTnLst>
                                </p:cTn>
                              </p:par>
                            </p:childTnLst>
                          </p:cTn>
                        </p:par>
                        <p:par>
                          <p:cTn id="66" fill="hold">
                            <p:stCondLst>
                              <p:cond delay="3500"/>
                            </p:stCondLst>
                            <p:childTnLst>
                              <p:par>
                                <p:cTn id="67" presetID="53" presetClass="entr" presetSubtype="0" fill="hold" nodeType="after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Effect transition="in" filter="fade">
                                      <p:cBhvr>
                                        <p:cTn id="71" dur="500"/>
                                        <p:tgtEl>
                                          <p:spTgt spid="32"/>
                                        </p:tgtEl>
                                      </p:cBhvr>
                                    </p:animEffect>
                                  </p:childTnLst>
                                </p:cTn>
                              </p:par>
                            </p:childTnLst>
                          </p:cTn>
                        </p:par>
                        <p:par>
                          <p:cTn id="72" fill="hold">
                            <p:stCondLst>
                              <p:cond delay="4000"/>
                            </p:stCondLst>
                            <p:childTnLst>
                              <p:par>
                                <p:cTn id="73" presetID="53" presetClass="entr" presetSubtype="0" fill="hold" nodeType="afterEffect">
                                  <p:stCondLst>
                                    <p:cond delay="0"/>
                                  </p:stCondLst>
                                  <p:childTnLst>
                                    <p:set>
                                      <p:cBhvr>
                                        <p:cTn id="74" dur="1" fill="hold">
                                          <p:stCondLst>
                                            <p:cond delay="0"/>
                                          </p:stCondLst>
                                        </p:cTn>
                                        <p:tgtEl>
                                          <p:spTgt spid="55"/>
                                        </p:tgtEl>
                                        <p:attrNameLst>
                                          <p:attrName>style.visibility</p:attrName>
                                        </p:attrNameLst>
                                      </p:cBhvr>
                                      <p:to>
                                        <p:strVal val="visible"/>
                                      </p:to>
                                    </p:set>
                                    <p:anim calcmode="lin" valueType="num">
                                      <p:cBhvr>
                                        <p:cTn id="75" dur="500" fill="hold"/>
                                        <p:tgtEl>
                                          <p:spTgt spid="55"/>
                                        </p:tgtEl>
                                        <p:attrNameLst>
                                          <p:attrName>ppt_w</p:attrName>
                                        </p:attrNameLst>
                                      </p:cBhvr>
                                      <p:tavLst>
                                        <p:tav tm="0">
                                          <p:val>
                                            <p:fltVal val="0"/>
                                          </p:val>
                                        </p:tav>
                                        <p:tav tm="100000">
                                          <p:val>
                                            <p:strVal val="#ppt_w"/>
                                          </p:val>
                                        </p:tav>
                                      </p:tavLst>
                                    </p:anim>
                                    <p:anim calcmode="lin" valueType="num">
                                      <p:cBhvr>
                                        <p:cTn id="76" dur="500" fill="hold"/>
                                        <p:tgtEl>
                                          <p:spTgt spid="55"/>
                                        </p:tgtEl>
                                        <p:attrNameLst>
                                          <p:attrName>ppt_h</p:attrName>
                                        </p:attrNameLst>
                                      </p:cBhvr>
                                      <p:tavLst>
                                        <p:tav tm="0">
                                          <p:val>
                                            <p:fltVal val="0"/>
                                          </p:val>
                                        </p:tav>
                                        <p:tav tm="100000">
                                          <p:val>
                                            <p:strVal val="#ppt_h"/>
                                          </p:val>
                                        </p:tav>
                                      </p:tavLst>
                                    </p:anim>
                                    <p:animEffect transition="in" filter="fade">
                                      <p:cBhvr>
                                        <p:cTn id="77" dur="500"/>
                                        <p:tgtEl>
                                          <p:spTgt spid="55"/>
                                        </p:tgtEl>
                                      </p:cBhvr>
                                    </p:animEffect>
                                  </p:childTnLst>
                                </p:cTn>
                              </p:par>
                              <p:par>
                                <p:cTn id="78" presetID="2" presetClass="entr" presetSubtype="4" accel="50000" decel="50000" fill="hold" nodeType="withEffect">
                                  <p:stCondLst>
                                    <p:cond delay="0"/>
                                  </p:stCondLst>
                                  <p:childTnLst>
                                    <p:set>
                                      <p:cBhvr>
                                        <p:cTn id="79" dur="1" fill="hold">
                                          <p:stCondLst>
                                            <p:cond delay="0"/>
                                          </p:stCondLst>
                                        </p:cTn>
                                        <p:tgtEl>
                                          <p:spTgt spid="58"/>
                                        </p:tgtEl>
                                        <p:attrNameLst>
                                          <p:attrName>style.visibility</p:attrName>
                                        </p:attrNameLst>
                                      </p:cBhvr>
                                      <p:to>
                                        <p:strVal val="visible"/>
                                      </p:to>
                                    </p:set>
                                    <p:anim calcmode="lin" valueType="num">
                                      <p:cBhvr additive="base">
                                        <p:cTn id="80" dur="500" fill="hold"/>
                                        <p:tgtEl>
                                          <p:spTgt spid="58"/>
                                        </p:tgtEl>
                                        <p:attrNameLst>
                                          <p:attrName>ppt_x</p:attrName>
                                        </p:attrNameLst>
                                      </p:cBhvr>
                                      <p:tavLst>
                                        <p:tav tm="0">
                                          <p:val>
                                            <p:strVal val="#ppt_x"/>
                                          </p:val>
                                        </p:tav>
                                        <p:tav tm="100000">
                                          <p:val>
                                            <p:strVal val="#ppt_x"/>
                                          </p:val>
                                        </p:tav>
                                      </p:tavLst>
                                    </p:anim>
                                    <p:anim calcmode="lin" valueType="num">
                                      <p:cBhvr additive="base">
                                        <p:cTn id="81" dur="500" fill="hold"/>
                                        <p:tgtEl>
                                          <p:spTgt spid="58"/>
                                        </p:tgtEl>
                                        <p:attrNameLst>
                                          <p:attrName>ppt_y</p:attrName>
                                        </p:attrNameLst>
                                      </p:cBhvr>
                                      <p:tavLst>
                                        <p:tav tm="0">
                                          <p:val>
                                            <p:strVal val="1+#ppt_h/2"/>
                                          </p:val>
                                        </p:tav>
                                        <p:tav tm="100000">
                                          <p:val>
                                            <p:strVal val="#ppt_y"/>
                                          </p:val>
                                        </p:tav>
                                      </p:tavLst>
                                    </p:anim>
                                  </p:childTnLst>
                                </p:cTn>
                              </p:par>
                            </p:childTnLst>
                          </p:cTn>
                        </p:par>
                        <p:par>
                          <p:cTn id="82" fill="hold">
                            <p:stCondLst>
                              <p:cond delay="4500"/>
                            </p:stCondLst>
                            <p:childTnLst>
                              <p:par>
                                <p:cTn id="83" presetID="53"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 calcmode="lin" valueType="num">
                                      <p:cBhvr>
                                        <p:cTn id="85" dur="500" fill="hold"/>
                                        <p:tgtEl>
                                          <p:spTgt spid="34"/>
                                        </p:tgtEl>
                                        <p:attrNameLst>
                                          <p:attrName>ppt_w</p:attrName>
                                        </p:attrNameLst>
                                      </p:cBhvr>
                                      <p:tavLst>
                                        <p:tav tm="0">
                                          <p:val>
                                            <p:fltVal val="0"/>
                                          </p:val>
                                        </p:tav>
                                        <p:tav tm="100000">
                                          <p:val>
                                            <p:strVal val="#ppt_w"/>
                                          </p:val>
                                        </p:tav>
                                      </p:tavLst>
                                    </p:anim>
                                    <p:anim calcmode="lin" valueType="num">
                                      <p:cBhvr>
                                        <p:cTn id="86" dur="500" fill="hold"/>
                                        <p:tgtEl>
                                          <p:spTgt spid="34"/>
                                        </p:tgtEl>
                                        <p:attrNameLst>
                                          <p:attrName>ppt_h</p:attrName>
                                        </p:attrNameLst>
                                      </p:cBhvr>
                                      <p:tavLst>
                                        <p:tav tm="0">
                                          <p:val>
                                            <p:fltVal val="0"/>
                                          </p:val>
                                        </p:tav>
                                        <p:tav tm="100000">
                                          <p:val>
                                            <p:strVal val="#ppt_h"/>
                                          </p:val>
                                        </p:tav>
                                      </p:tavLst>
                                    </p:anim>
                                    <p:animEffect transition="in" filter="fade">
                                      <p:cBhvr>
                                        <p:cTn id="87" dur="500"/>
                                        <p:tgtEl>
                                          <p:spTgt spid="34"/>
                                        </p:tgtEl>
                                      </p:cBhvr>
                                    </p:animEffect>
                                  </p:childTnLst>
                                </p:cTn>
                              </p:par>
                            </p:childTnLst>
                          </p:cTn>
                        </p:par>
                        <p:par>
                          <p:cTn id="88" fill="hold">
                            <p:stCondLst>
                              <p:cond delay="5000"/>
                            </p:stCondLst>
                            <p:childTnLst>
                              <p:par>
                                <p:cTn id="89" presetID="53" presetClass="entr" presetSubtype="0" fill="hold" nodeType="afterEffect">
                                  <p:stCondLst>
                                    <p:cond delay="0"/>
                                  </p:stCondLst>
                                  <p:childTnLst>
                                    <p:set>
                                      <p:cBhvr>
                                        <p:cTn id="90" dur="1" fill="hold">
                                          <p:stCondLst>
                                            <p:cond delay="0"/>
                                          </p:stCondLst>
                                        </p:cTn>
                                        <p:tgtEl>
                                          <p:spTgt spid="51"/>
                                        </p:tgtEl>
                                        <p:attrNameLst>
                                          <p:attrName>style.visibility</p:attrName>
                                        </p:attrNameLst>
                                      </p:cBhvr>
                                      <p:to>
                                        <p:strVal val="visible"/>
                                      </p:to>
                                    </p:set>
                                    <p:anim calcmode="lin" valueType="num">
                                      <p:cBhvr>
                                        <p:cTn id="91" dur="500" fill="hold"/>
                                        <p:tgtEl>
                                          <p:spTgt spid="51"/>
                                        </p:tgtEl>
                                        <p:attrNameLst>
                                          <p:attrName>ppt_w</p:attrName>
                                        </p:attrNameLst>
                                      </p:cBhvr>
                                      <p:tavLst>
                                        <p:tav tm="0">
                                          <p:val>
                                            <p:fltVal val="0"/>
                                          </p:val>
                                        </p:tav>
                                        <p:tav tm="100000">
                                          <p:val>
                                            <p:strVal val="#ppt_w"/>
                                          </p:val>
                                        </p:tav>
                                      </p:tavLst>
                                    </p:anim>
                                    <p:anim calcmode="lin" valueType="num">
                                      <p:cBhvr>
                                        <p:cTn id="92" dur="500" fill="hold"/>
                                        <p:tgtEl>
                                          <p:spTgt spid="51"/>
                                        </p:tgtEl>
                                        <p:attrNameLst>
                                          <p:attrName>ppt_h</p:attrName>
                                        </p:attrNameLst>
                                      </p:cBhvr>
                                      <p:tavLst>
                                        <p:tav tm="0">
                                          <p:val>
                                            <p:fltVal val="0"/>
                                          </p:val>
                                        </p:tav>
                                        <p:tav tm="100000">
                                          <p:val>
                                            <p:strVal val="#ppt_h"/>
                                          </p:val>
                                        </p:tav>
                                      </p:tavLst>
                                    </p:anim>
                                    <p:animEffect transition="in" filter="fade">
                                      <p:cBhvr>
                                        <p:cTn id="93" dur="500"/>
                                        <p:tgtEl>
                                          <p:spTgt spid="51"/>
                                        </p:tgtEl>
                                      </p:cBhvr>
                                    </p:animEffect>
                                  </p:childTnLst>
                                </p:cTn>
                              </p:par>
                              <p:par>
                                <p:cTn id="94" presetID="2" presetClass="entr" presetSubtype="4" accel="50000" decel="50000" fill="hold" nodeType="withEffect">
                                  <p:stCondLst>
                                    <p:cond delay="0"/>
                                  </p:stCondLst>
                                  <p:childTnLst>
                                    <p:set>
                                      <p:cBhvr>
                                        <p:cTn id="95" dur="1" fill="hold">
                                          <p:stCondLst>
                                            <p:cond delay="0"/>
                                          </p:stCondLst>
                                        </p:cTn>
                                        <p:tgtEl>
                                          <p:spTgt spid="56"/>
                                        </p:tgtEl>
                                        <p:attrNameLst>
                                          <p:attrName>style.visibility</p:attrName>
                                        </p:attrNameLst>
                                      </p:cBhvr>
                                      <p:to>
                                        <p:strVal val="visible"/>
                                      </p:to>
                                    </p:set>
                                    <p:anim calcmode="lin" valueType="num">
                                      <p:cBhvr additive="base">
                                        <p:cTn id="96" dur="500" fill="hold"/>
                                        <p:tgtEl>
                                          <p:spTgt spid="56"/>
                                        </p:tgtEl>
                                        <p:attrNameLst>
                                          <p:attrName>ppt_x</p:attrName>
                                        </p:attrNameLst>
                                      </p:cBhvr>
                                      <p:tavLst>
                                        <p:tav tm="0">
                                          <p:val>
                                            <p:strVal val="#ppt_x"/>
                                          </p:val>
                                        </p:tav>
                                        <p:tav tm="100000">
                                          <p:val>
                                            <p:strVal val="#ppt_x"/>
                                          </p:val>
                                        </p:tav>
                                      </p:tavLst>
                                    </p:anim>
                                    <p:anim calcmode="lin" valueType="num">
                                      <p:cBhvr additive="base">
                                        <p:cTn id="97" dur="500" fill="hold"/>
                                        <p:tgtEl>
                                          <p:spTgt spid="56"/>
                                        </p:tgtEl>
                                        <p:attrNameLst>
                                          <p:attrName>ppt_y</p:attrName>
                                        </p:attrNameLst>
                                      </p:cBhvr>
                                      <p:tavLst>
                                        <p:tav tm="0">
                                          <p:val>
                                            <p:strVal val="1+#ppt_h/2"/>
                                          </p:val>
                                        </p:tav>
                                        <p:tav tm="100000">
                                          <p:val>
                                            <p:strVal val="#ppt_y"/>
                                          </p:val>
                                        </p:tav>
                                      </p:tavLst>
                                    </p:anim>
                                  </p:childTnLst>
                                </p:cTn>
                              </p:par>
                            </p:childTnLst>
                          </p:cTn>
                        </p:par>
                        <p:par>
                          <p:cTn id="98" fill="hold">
                            <p:stCondLst>
                              <p:cond delay="5500"/>
                            </p:stCondLst>
                            <p:childTnLst>
                              <p:par>
                                <p:cTn id="99" presetID="53" presetClass="entr" presetSubtype="0" fill="hold" nodeType="afterEffect">
                                  <p:stCondLst>
                                    <p:cond delay="0"/>
                                  </p:stCondLst>
                                  <p:childTnLst>
                                    <p:set>
                                      <p:cBhvr>
                                        <p:cTn id="100" dur="1" fill="hold">
                                          <p:stCondLst>
                                            <p:cond delay="0"/>
                                          </p:stCondLst>
                                        </p:cTn>
                                        <p:tgtEl>
                                          <p:spTgt spid="33"/>
                                        </p:tgtEl>
                                        <p:attrNameLst>
                                          <p:attrName>style.visibility</p:attrName>
                                        </p:attrNameLst>
                                      </p:cBhvr>
                                      <p:to>
                                        <p:strVal val="visible"/>
                                      </p:to>
                                    </p:set>
                                    <p:anim calcmode="lin" valueType="num">
                                      <p:cBhvr>
                                        <p:cTn id="101" dur="500" fill="hold"/>
                                        <p:tgtEl>
                                          <p:spTgt spid="33"/>
                                        </p:tgtEl>
                                        <p:attrNameLst>
                                          <p:attrName>ppt_w</p:attrName>
                                        </p:attrNameLst>
                                      </p:cBhvr>
                                      <p:tavLst>
                                        <p:tav tm="0">
                                          <p:val>
                                            <p:fltVal val="0"/>
                                          </p:val>
                                        </p:tav>
                                        <p:tav tm="100000">
                                          <p:val>
                                            <p:strVal val="#ppt_w"/>
                                          </p:val>
                                        </p:tav>
                                      </p:tavLst>
                                    </p:anim>
                                    <p:anim calcmode="lin" valueType="num">
                                      <p:cBhvr>
                                        <p:cTn id="102" dur="500" fill="hold"/>
                                        <p:tgtEl>
                                          <p:spTgt spid="33"/>
                                        </p:tgtEl>
                                        <p:attrNameLst>
                                          <p:attrName>ppt_h</p:attrName>
                                        </p:attrNameLst>
                                      </p:cBhvr>
                                      <p:tavLst>
                                        <p:tav tm="0">
                                          <p:val>
                                            <p:fltVal val="0"/>
                                          </p:val>
                                        </p:tav>
                                        <p:tav tm="100000">
                                          <p:val>
                                            <p:strVal val="#ppt_h"/>
                                          </p:val>
                                        </p:tav>
                                      </p:tavLst>
                                    </p:anim>
                                    <p:animEffect transition="in" filter="fade">
                                      <p:cBhvr>
                                        <p:cTn id="103" dur="500"/>
                                        <p:tgtEl>
                                          <p:spTgt spid="33"/>
                                        </p:tgtEl>
                                      </p:cBhvr>
                                    </p:animEffect>
                                  </p:childTnLst>
                                </p:cTn>
                              </p:par>
                            </p:childTnLst>
                          </p:cTn>
                        </p:par>
                        <p:par>
                          <p:cTn id="104" fill="hold">
                            <p:stCondLst>
                              <p:cond delay="6000"/>
                            </p:stCondLst>
                            <p:childTnLst>
                              <p:par>
                                <p:cTn id="105" presetID="53" presetClass="entr" presetSubtype="0" fill="hold" nodeType="afterEffect">
                                  <p:stCondLst>
                                    <p:cond delay="0"/>
                                  </p:stCondLst>
                                  <p:childTnLst>
                                    <p:set>
                                      <p:cBhvr>
                                        <p:cTn id="106" dur="1" fill="hold">
                                          <p:stCondLst>
                                            <p:cond delay="0"/>
                                          </p:stCondLst>
                                        </p:cTn>
                                        <p:tgtEl>
                                          <p:spTgt spid="52"/>
                                        </p:tgtEl>
                                        <p:attrNameLst>
                                          <p:attrName>style.visibility</p:attrName>
                                        </p:attrNameLst>
                                      </p:cBhvr>
                                      <p:to>
                                        <p:strVal val="visible"/>
                                      </p:to>
                                    </p:set>
                                    <p:anim calcmode="lin" valueType="num">
                                      <p:cBhvr>
                                        <p:cTn id="107" dur="500" fill="hold"/>
                                        <p:tgtEl>
                                          <p:spTgt spid="52"/>
                                        </p:tgtEl>
                                        <p:attrNameLst>
                                          <p:attrName>ppt_w</p:attrName>
                                        </p:attrNameLst>
                                      </p:cBhvr>
                                      <p:tavLst>
                                        <p:tav tm="0">
                                          <p:val>
                                            <p:fltVal val="0"/>
                                          </p:val>
                                        </p:tav>
                                        <p:tav tm="100000">
                                          <p:val>
                                            <p:strVal val="#ppt_w"/>
                                          </p:val>
                                        </p:tav>
                                      </p:tavLst>
                                    </p:anim>
                                    <p:anim calcmode="lin" valueType="num">
                                      <p:cBhvr>
                                        <p:cTn id="108" dur="500" fill="hold"/>
                                        <p:tgtEl>
                                          <p:spTgt spid="52"/>
                                        </p:tgtEl>
                                        <p:attrNameLst>
                                          <p:attrName>ppt_h</p:attrName>
                                        </p:attrNameLst>
                                      </p:cBhvr>
                                      <p:tavLst>
                                        <p:tav tm="0">
                                          <p:val>
                                            <p:fltVal val="0"/>
                                          </p:val>
                                        </p:tav>
                                        <p:tav tm="100000">
                                          <p:val>
                                            <p:strVal val="#ppt_h"/>
                                          </p:val>
                                        </p:tav>
                                      </p:tavLst>
                                    </p:anim>
                                    <p:animEffect transition="in" filter="fade">
                                      <p:cBhvr>
                                        <p:cTn id="109" dur="500"/>
                                        <p:tgtEl>
                                          <p:spTgt spid="52"/>
                                        </p:tgtEl>
                                      </p:cBhvr>
                                    </p:animEffect>
                                  </p:childTnLst>
                                </p:cTn>
                              </p:par>
                              <p:par>
                                <p:cTn id="110" presetID="2" presetClass="entr" presetSubtype="4" accel="50000" decel="50000" fill="hold" nodeType="withEffect">
                                  <p:stCondLst>
                                    <p:cond delay="0"/>
                                  </p:stCondLst>
                                  <p:childTnLst>
                                    <p:set>
                                      <p:cBhvr>
                                        <p:cTn id="111" dur="1" fill="hold">
                                          <p:stCondLst>
                                            <p:cond delay="0"/>
                                          </p:stCondLst>
                                        </p:cTn>
                                        <p:tgtEl>
                                          <p:spTgt spid="57"/>
                                        </p:tgtEl>
                                        <p:attrNameLst>
                                          <p:attrName>style.visibility</p:attrName>
                                        </p:attrNameLst>
                                      </p:cBhvr>
                                      <p:to>
                                        <p:strVal val="visible"/>
                                      </p:to>
                                    </p:set>
                                    <p:anim calcmode="lin" valueType="num">
                                      <p:cBhvr additive="base">
                                        <p:cTn id="112" dur="500" fill="hold"/>
                                        <p:tgtEl>
                                          <p:spTgt spid="57"/>
                                        </p:tgtEl>
                                        <p:attrNameLst>
                                          <p:attrName>ppt_x</p:attrName>
                                        </p:attrNameLst>
                                      </p:cBhvr>
                                      <p:tavLst>
                                        <p:tav tm="0">
                                          <p:val>
                                            <p:strVal val="#ppt_x"/>
                                          </p:val>
                                        </p:tav>
                                        <p:tav tm="100000">
                                          <p:val>
                                            <p:strVal val="#ppt_x"/>
                                          </p:val>
                                        </p:tav>
                                      </p:tavLst>
                                    </p:anim>
                                    <p:anim calcmode="lin" valueType="num">
                                      <p:cBhvr additive="base">
                                        <p:cTn id="113"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ounded Rectangle 239"/>
          <p:cNvSpPr/>
          <p:nvPr/>
        </p:nvSpPr>
        <p:spPr>
          <a:xfrm>
            <a:off x="2973447" y="4588154"/>
            <a:ext cx="1557756" cy="569038"/>
          </a:xfrm>
          <a:prstGeom prst="roundRect">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53" name="Rounded Rectangle 238"/>
          <p:cNvSpPr/>
          <p:nvPr/>
        </p:nvSpPr>
        <p:spPr>
          <a:xfrm>
            <a:off x="2973447" y="3949074"/>
            <a:ext cx="1557756" cy="569038"/>
          </a:xfrm>
          <a:prstGeom prst="round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54" name="Isosceles Triangle 82"/>
          <p:cNvSpPr/>
          <p:nvPr/>
        </p:nvSpPr>
        <p:spPr>
          <a:xfrm rot="13787019">
            <a:off x="2029439" y="2480972"/>
            <a:ext cx="1699623" cy="2024764"/>
          </a:xfrm>
          <a:prstGeom prst="triangle">
            <a:avLst>
              <a:gd name="adj" fmla="val 49205"/>
            </a:avLst>
          </a:prstGeom>
          <a:solidFill>
            <a:srgbClr val="FFFFFF">
              <a:lumMod val="8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55" name="Oval 68"/>
          <p:cNvSpPr/>
          <p:nvPr/>
        </p:nvSpPr>
        <p:spPr>
          <a:xfrm rot="21366453">
            <a:off x="2966230" y="1874285"/>
            <a:ext cx="1684859" cy="1684859"/>
          </a:xfrm>
          <a:prstGeom prst="ellipse">
            <a:avLst/>
          </a:prstGeom>
          <a:solidFill>
            <a:srgbClr val="FFFFFF"/>
          </a:solidFill>
          <a:ln w="57150" cap="flat" cmpd="sng" algn="ctr">
            <a:solidFill>
              <a:srgbClr val="D24132"/>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56" name="Freeform 5"/>
          <p:cNvSpPr>
            <a:spLocks noEditPoints="1"/>
          </p:cNvSpPr>
          <p:nvPr/>
        </p:nvSpPr>
        <p:spPr bwMode="auto">
          <a:xfrm rot="21366453">
            <a:off x="4038138" y="2890976"/>
            <a:ext cx="344498" cy="370092"/>
          </a:xfrm>
          <a:custGeom>
            <a:avLst/>
            <a:gdLst/>
            <a:ahLst/>
            <a:cxnLst>
              <a:cxn ang="0">
                <a:pos x="261" y="74"/>
              </a:cxn>
              <a:cxn ang="0">
                <a:pos x="282" y="53"/>
              </a:cxn>
              <a:cxn ang="0">
                <a:pos x="261" y="32"/>
              </a:cxn>
              <a:cxn ang="0">
                <a:pos x="240" y="53"/>
              </a:cxn>
              <a:cxn ang="0">
                <a:pos x="244" y="65"/>
              </a:cxn>
              <a:cxn ang="0">
                <a:pos x="146" y="41"/>
              </a:cxn>
              <a:cxn ang="0">
                <a:pos x="162" y="21"/>
              </a:cxn>
              <a:cxn ang="0">
                <a:pos x="142" y="0"/>
              </a:cxn>
              <a:cxn ang="0">
                <a:pos x="121" y="21"/>
              </a:cxn>
              <a:cxn ang="0">
                <a:pos x="142" y="41"/>
              </a:cxn>
              <a:cxn ang="0">
                <a:pos x="144" y="41"/>
              </a:cxn>
              <a:cxn ang="0">
                <a:pos x="88" y="112"/>
              </a:cxn>
              <a:cxn ang="0">
                <a:pos x="90" y="105"/>
              </a:cxn>
              <a:cxn ang="0">
                <a:pos x="69" y="84"/>
              </a:cxn>
              <a:cxn ang="0">
                <a:pos x="48" y="105"/>
              </a:cxn>
              <a:cxn ang="0">
                <a:pos x="69" y="125"/>
              </a:cxn>
              <a:cxn ang="0">
                <a:pos x="85" y="118"/>
              </a:cxn>
              <a:cxn ang="0">
                <a:pos x="41" y="168"/>
              </a:cxn>
              <a:cxn ang="0">
                <a:pos x="41" y="164"/>
              </a:cxn>
              <a:cxn ang="0">
                <a:pos x="21" y="144"/>
              </a:cxn>
              <a:cxn ang="0">
                <a:pos x="0" y="164"/>
              </a:cxn>
              <a:cxn ang="0">
                <a:pos x="21" y="185"/>
              </a:cxn>
              <a:cxn ang="0">
                <a:pos x="41" y="169"/>
              </a:cxn>
              <a:cxn ang="0">
                <a:pos x="75" y="225"/>
              </a:cxn>
              <a:cxn ang="0">
                <a:pos x="62" y="220"/>
              </a:cxn>
              <a:cxn ang="0">
                <a:pos x="41" y="241"/>
              </a:cxn>
              <a:cxn ang="0">
                <a:pos x="62" y="262"/>
              </a:cxn>
              <a:cxn ang="0">
                <a:pos x="83" y="241"/>
              </a:cxn>
              <a:cxn ang="0">
                <a:pos x="78" y="228"/>
              </a:cxn>
              <a:cxn ang="0">
                <a:pos x="143" y="262"/>
              </a:cxn>
              <a:cxn ang="0">
                <a:pos x="127" y="283"/>
              </a:cxn>
              <a:cxn ang="0">
                <a:pos x="147" y="303"/>
              </a:cxn>
              <a:cxn ang="0">
                <a:pos x="168" y="283"/>
              </a:cxn>
              <a:cxn ang="0">
                <a:pos x="154" y="263"/>
              </a:cxn>
              <a:cxn ang="0">
                <a:pos x="222" y="242"/>
              </a:cxn>
              <a:cxn ang="0">
                <a:pos x="220" y="250"/>
              </a:cxn>
              <a:cxn ang="0">
                <a:pos x="241" y="271"/>
              </a:cxn>
              <a:cxn ang="0">
                <a:pos x="261" y="250"/>
              </a:cxn>
              <a:cxn ang="0">
                <a:pos x="241" y="229"/>
              </a:cxn>
              <a:cxn ang="0">
                <a:pos x="225" y="237"/>
              </a:cxn>
              <a:cxn ang="0">
                <a:pos x="228" y="162"/>
              </a:cxn>
              <a:cxn ang="0">
                <a:pos x="249" y="178"/>
              </a:cxn>
              <a:cxn ang="0">
                <a:pos x="269" y="157"/>
              </a:cxn>
              <a:cxn ang="0">
                <a:pos x="249" y="137"/>
              </a:cxn>
              <a:cxn ang="0">
                <a:pos x="229" y="151"/>
              </a:cxn>
              <a:cxn ang="0">
                <a:pos x="245" y="66"/>
              </a:cxn>
              <a:cxn ang="0">
                <a:pos x="261" y="74"/>
              </a:cxn>
              <a:cxn ang="0">
                <a:pos x="124" y="184"/>
              </a:cxn>
              <a:cxn ang="0">
                <a:pos x="115" y="176"/>
              </a:cxn>
              <a:cxn ang="0">
                <a:pos x="124" y="168"/>
              </a:cxn>
              <a:cxn ang="0">
                <a:pos x="132" y="176"/>
              </a:cxn>
              <a:cxn ang="0">
                <a:pos x="124" y="184"/>
              </a:cxn>
              <a:cxn ang="0">
                <a:pos x="168" y="145"/>
              </a:cxn>
              <a:cxn ang="0">
                <a:pos x="156" y="133"/>
              </a:cxn>
              <a:cxn ang="0">
                <a:pos x="168" y="121"/>
              </a:cxn>
              <a:cxn ang="0">
                <a:pos x="180" y="133"/>
              </a:cxn>
              <a:cxn ang="0">
                <a:pos x="168" y="145"/>
              </a:cxn>
              <a:cxn ang="0">
                <a:pos x="168" y="145"/>
              </a:cxn>
              <a:cxn ang="0">
                <a:pos x="168" y="145"/>
              </a:cxn>
            </a:cxnLst>
            <a:rect l="0" t="0" r="r" b="b"/>
            <a:pathLst>
              <a:path w="282" h="303">
                <a:moveTo>
                  <a:pt x="261" y="74"/>
                </a:moveTo>
                <a:cubicBezTo>
                  <a:pt x="272" y="74"/>
                  <a:pt x="282" y="64"/>
                  <a:pt x="282" y="53"/>
                </a:cubicBezTo>
                <a:cubicBezTo>
                  <a:pt x="282" y="41"/>
                  <a:pt x="272" y="32"/>
                  <a:pt x="261" y="32"/>
                </a:cubicBezTo>
                <a:cubicBezTo>
                  <a:pt x="249" y="32"/>
                  <a:pt x="240" y="41"/>
                  <a:pt x="240" y="53"/>
                </a:cubicBezTo>
                <a:cubicBezTo>
                  <a:pt x="240" y="57"/>
                  <a:pt x="242" y="61"/>
                  <a:pt x="244" y="65"/>
                </a:cubicBezTo>
                <a:cubicBezTo>
                  <a:pt x="217" y="86"/>
                  <a:pt x="165" y="114"/>
                  <a:pt x="146" y="41"/>
                </a:cubicBezTo>
                <a:cubicBezTo>
                  <a:pt x="155" y="39"/>
                  <a:pt x="162" y="31"/>
                  <a:pt x="162" y="21"/>
                </a:cubicBezTo>
                <a:cubicBezTo>
                  <a:pt x="162" y="9"/>
                  <a:pt x="153" y="0"/>
                  <a:pt x="142" y="0"/>
                </a:cubicBezTo>
                <a:cubicBezTo>
                  <a:pt x="130" y="0"/>
                  <a:pt x="121" y="9"/>
                  <a:pt x="121" y="21"/>
                </a:cubicBezTo>
                <a:cubicBezTo>
                  <a:pt x="121" y="32"/>
                  <a:pt x="130" y="41"/>
                  <a:pt x="142" y="41"/>
                </a:cubicBezTo>
                <a:cubicBezTo>
                  <a:pt x="142" y="41"/>
                  <a:pt x="143" y="41"/>
                  <a:pt x="144" y="41"/>
                </a:cubicBezTo>
                <a:cubicBezTo>
                  <a:pt x="143" y="95"/>
                  <a:pt x="145" y="143"/>
                  <a:pt x="88" y="112"/>
                </a:cubicBezTo>
                <a:cubicBezTo>
                  <a:pt x="89" y="110"/>
                  <a:pt x="90" y="107"/>
                  <a:pt x="90" y="105"/>
                </a:cubicBezTo>
                <a:cubicBezTo>
                  <a:pt x="90" y="93"/>
                  <a:pt x="81" y="84"/>
                  <a:pt x="69" y="84"/>
                </a:cubicBezTo>
                <a:cubicBezTo>
                  <a:pt x="58" y="84"/>
                  <a:pt x="48" y="93"/>
                  <a:pt x="48" y="105"/>
                </a:cubicBezTo>
                <a:cubicBezTo>
                  <a:pt x="48" y="116"/>
                  <a:pt x="58" y="125"/>
                  <a:pt x="69" y="125"/>
                </a:cubicBezTo>
                <a:cubicBezTo>
                  <a:pt x="75" y="125"/>
                  <a:pt x="81" y="123"/>
                  <a:pt x="85" y="118"/>
                </a:cubicBezTo>
                <a:cubicBezTo>
                  <a:pt x="119" y="159"/>
                  <a:pt x="102" y="167"/>
                  <a:pt x="41" y="168"/>
                </a:cubicBezTo>
                <a:cubicBezTo>
                  <a:pt x="41" y="167"/>
                  <a:pt x="41" y="166"/>
                  <a:pt x="41" y="164"/>
                </a:cubicBezTo>
                <a:cubicBezTo>
                  <a:pt x="41" y="153"/>
                  <a:pt x="32" y="144"/>
                  <a:pt x="21" y="144"/>
                </a:cubicBezTo>
                <a:cubicBezTo>
                  <a:pt x="9" y="144"/>
                  <a:pt x="0" y="153"/>
                  <a:pt x="0" y="164"/>
                </a:cubicBezTo>
                <a:cubicBezTo>
                  <a:pt x="0" y="176"/>
                  <a:pt x="9" y="185"/>
                  <a:pt x="21" y="185"/>
                </a:cubicBezTo>
                <a:cubicBezTo>
                  <a:pt x="31" y="185"/>
                  <a:pt x="39" y="178"/>
                  <a:pt x="41" y="169"/>
                </a:cubicBezTo>
                <a:cubicBezTo>
                  <a:pt x="82" y="184"/>
                  <a:pt x="92" y="196"/>
                  <a:pt x="75" y="225"/>
                </a:cubicBezTo>
                <a:cubicBezTo>
                  <a:pt x="71" y="222"/>
                  <a:pt x="67" y="220"/>
                  <a:pt x="62" y="220"/>
                </a:cubicBezTo>
                <a:cubicBezTo>
                  <a:pt x="51" y="220"/>
                  <a:pt x="41" y="230"/>
                  <a:pt x="41" y="241"/>
                </a:cubicBezTo>
                <a:cubicBezTo>
                  <a:pt x="41" y="253"/>
                  <a:pt x="51" y="262"/>
                  <a:pt x="62" y="262"/>
                </a:cubicBezTo>
                <a:cubicBezTo>
                  <a:pt x="74" y="262"/>
                  <a:pt x="83" y="253"/>
                  <a:pt x="83" y="241"/>
                </a:cubicBezTo>
                <a:cubicBezTo>
                  <a:pt x="83" y="236"/>
                  <a:pt x="81" y="232"/>
                  <a:pt x="78" y="228"/>
                </a:cubicBezTo>
                <a:cubicBezTo>
                  <a:pt x="121" y="197"/>
                  <a:pt x="141" y="198"/>
                  <a:pt x="143" y="262"/>
                </a:cubicBezTo>
                <a:cubicBezTo>
                  <a:pt x="134" y="264"/>
                  <a:pt x="127" y="273"/>
                  <a:pt x="127" y="283"/>
                </a:cubicBezTo>
                <a:cubicBezTo>
                  <a:pt x="127" y="294"/>
                  <a:pt x="136" y="303"/>
                  <a:pt x="147" y="303"/>
                </a:cubicBezTo>
                <a:cubicBezTo>
                  <a:pt x="159" y="303"/>
                  <a:pt x="168" y="294"/>
                  <a:pt x="168" y="283"/>
                </a:cubicBezTo>
                <a:cubicBezTo>
                  <a:pt x="168" y="273"/>
                  <a:pt x="162" y="265"/>
                  <a:pt x="154" y="263"/>
                </a:cubicBezTo>
                <a:cubicBezTo>
                  <a:pt x="172" y="230"/>
                  <a:pt x="188" y="225"/>
                  <a:pt x="222" y="242"/>
                </a:cubicBezTo>
                <a:cubicBezTo>
                  <a:pt x="221" y="244"/>
                  <a:pt x="220" y="247"/>
                  <a:pt x="220" y="250"/>
                </a:cubicBezTo>
                <a:cubicBezTo>
                  <a:pt x="220" y="261"/>
                  <a:pt x="229" y="271"/>
                  <a:pt x="241" y="271"/>
                </a:cubicBezTo>
                <a:cubicBezTo>
                  <a:pt x="252" y="271"/>
                  <a:pt x="261" y="261"/>
                  <a:pt x="261" y="250"/>
                </a:cubicBezTo>
                <a:cubicBezTo>
                  <a:pt x="261" y="238"/>
                  <a:pt x="252" y="229"/>
                  <a:pt x="241" y="229"/>
                </a:cubicBezTo>
                <a:cubicBezTo>
                  <a:pt x="234" y="229"/>
                  <a:pt x="229" y="232"/>
                  <a:pt x="225" y="237"/>
                </a:cubicBezTo>
                <a:cubicBezTo>
                  <a:pt x="200" y="211"/>
                  <a:pt x="182" y="177"/>
                  <a:pt x="228" y="162"/>
                </a:cubicBezTo>
                <a:cubicBezTo>
                  <a:pt x="230" y="171"/>
                  <a:pt x="239" y="178"/>
                  <a:pt x="249" y="178"/>
                </a:cubicBezTo>
                <a:cubicBezTo>
                  <a:pt x="260" y="178"/>
                  <a:pt x="269" y="169"/>
                  <a:pt x="269" y="157"/>
                </a:cubicBezTo>
                <a:cubicBezTo>
                  <a:pt x="269" y="146"/>
                  <a:pt x="260" y="137"/>
                  <a:pt x="249" y="137"/>
                </a:cubicBezTo>
                <a:cubicBezTo>
                  <a:pt x="239" y="137"/>
                  <a:pt x="232" y="142"/>
                  <a:pt x="229" y="151"/>
                </a:cubicBezTo>
                <a:cubicBezTo>
                  <a:pt x="199" y="129"/>
                  <a:pt x="226" y="89"/>
                  <a:pt x="245" y="66"/>
                </a:cubicBezTo>
                <a:cubicBezTo>
                  <a:pt x="249" y="71"/>
                  <a:pt x="255" y="74"/>
                  <a:pt x="261" y="74"/>
                </a:cubicBezTo>
                <a:close/>
                <a:moveTo>
                  <a:pt x="124" y="184"/>
                </a:moveTo>
                <a:cubicBezTo>
                  <a:pt x="119" y="184"/>
                  <a:pt x="115" y="181"/>
                  <a:pt x="115" y="176"/>
                </a:cubicBezTo>
                <a:cubicBezTo>
                  <a:pt x="115" y="172"/>
                  <a:pt x="119" y="168"/>
                  <a:pt x="124" y="168"/>
                </a:cubicBezTo>
                <a:cubicBezTo>
                  <a:pt x="128" y="168"/>
                  <a:pt x="132" y="172"/>
                  <a:pt x="132" y="176"/>
                </a:cubicBezTo>
                <a:cubicBezTo>
                  <a:pt x="132" y="181"/>
                  <a:pt x="128" y="184"/>
                  <a:pt x="124" y="184"/>
                </a:cubicBezTo>
                <a:close/>
                <a:moveTo>
                  <a:pt x="168" y="145"/>
                </a:moveTo>
                <a:cubicBezTo>
                  <a:pt x="161" y="145"/>
                  <a:pt x="156" y="140"/>
                  <a:pt x="156" y="133"/>
                </a:cubicBezTo>
                <a:cubicBezTo>
                  <a:pt x="156" y="126"/>
                  <a:pt x="161" y="121"/>
                  <a:pt x="168" y="121"/>
                </a:cubicBezTo>
                <a:cubicBezTo>
                  <a:pt x="175" y="121"/>
                  <a:pt x="180" y="126"/>
                  <a:pt x="180" y="133"/>
                </a:cubicBezTo>
                <a:cubicBezTo>
                  <a:pt x="180" y="140"/>
                  <a:pt x="175" y="145"/>
                  <a:pt x="168" y="145"/>
                </a:cubicBezTo>
                <a:close/>
                <a:moveTo>
                  <a:pt x="168" y="145"/>
                </a:moveTo>
                <a:cubicBezTo>
                  <a:pt x="168" y="145"/>
                  <a:pt x="168" y="145"/>
                  <a:pt x="168" y="145"/>
                </a:cubicBezTo>
              </a:path>
            </a:pathLst>
          </a:custGeom>
          <a:solidFill>
            <a:srgbClr val="686868"/>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7" name="Freeform 9"/>
          <p:cNvSpPr>
            <a:spLocks noEditPoints="1"/>
          </p:cNvSpPr>
          <p:nvPr/>
        </p:nvSpPr>
        <p:spPr bwMode="auto">
          <a:xfrm rot="20602326">
            <a:off x="3552140" y="2033972"/>
            <a:ext cx="637510" cy="349222"/>
          </a:xfrm>
          <a:custGeom>
            <a:avLst/>
            <a:gdLst/>
            <a:ahLst/>
            <a:cxnLst>
              <a:cxn ang="0">
                <a:pos x="83" y="15"/>
              </a:cxn>
              <a:cxn ang="0">
                <a:pos x="65" y="13"/>
              </a:cxn>
              <a:cxn ang="0">
                <a:pos x="71" y="10"/>
              </a:cxn>
              <a:cxn ang="0">
                <a:pos x="63" y="13"/>
              </a:cxn>
              <a:cxn ang="0">
                <a:pos x="56" y="6"/>
              </a:cxn>
              <a:cxn ang="0">
                <a:pos x="52" y="5"/>
              </a:cxn>
              <a:cxn ang="0">
                <a:pos x="53" y="10"/>
              </a:cxn>
              <a:cxn ang="0">
                <a:pos x="40" y="7"/>
              </a:cxn>
              <a:cxn ang="0">
                <a:pos x="36" y="4"/>
              </a:cxn>
              <a:cxn ang="0">
                <a:pos x="39" y="8"/>
              </a:cxn>
              <a:cxn ang="0">
                <a:pos x="31" y="17"/>
              </a:cxn>
              <a:cxn ang="0">
                <a:pos x="23" y="16"/>
              </a:cxn>
              <a:cxn ang="0">
                <a:pos x="7" y="34"/>
              </a:cxn>
              <a:cxn ang="0">
                <a:pos x="2" y="42"/>
              </a:cxn>
              <a:cxn ang="0">
                <a:pos x="8" y="37"/>
              </a:cxn>
              <a:cxn ang="0">
                <a:pos x="31" y="38"/>
              </a:cxn>
              <a:cxn ang="0">
                <a:pos x="32" y="45"/>
              </a:cxn>
              <a:cxn ang="0">
                <a:pos x="33" y="39"/>
              </a:cxn>
              <a:cxn ang="0">
                <a:pos x="39" y="46"/>
              </a:cxn>
              <a:cxn ang="0">
                <a:pos x="44" y="42"/>
              </a:cxn>
              <a:cxn ang="0">
                <a:pos x="53" y="37"/>
              </a:cxn>
              <a:cxn ang="0">
                <a:pos x="53" y="44"/>
              </a:cxn>
              <a:cxn ang="0">
                <a:pos x="56" y="39"/>
              </a:cxn>
              <a:cxn ang="0">
                <a:pos x="62" y="33"/>
              </a:cxn>
              <a:cxn ang="0">
                <a:pos x="71" y="34"/>
              </a:cxn>
              <a:cxn ang="0">
                <a:pos x="69" y="27"/>
              </a:cxn>
              <a:cxn ang="0">
                <a:pos x="74" y="31"/>
              </a:cxn>
              <a:cxn ang="0">
                <a:pos x="69" y="25"/>
              </a:cxn>
              <a:cxn ang="0">
                <a:pos x="83" y="17"/>
              </a:cxn>
              <a:cxn ang="0">
                <a:pos x="87" y="10"/>
              </a:cxn>
              <a:cxn ang="0">
                <a:pos x="39" y="18"/>
              </a:cxn>
              <a:cxn ang="0">
                <a:pos x="43" y="32"/>
              </a:cxn>
              <a:cxn ang="0">
                <a:pos x="64" y="18"/>
              </a:cxn>
              <a:cxn ang="0">
                <a:pos x="63" y="27"/>
              </a:cxn>
            </a:cxnLst>
            <a:rect l="0" t="0" r="r" b="b"/>
            <a:pathLst>
              <a:path w="92" h="49">
                <a:moveTo>
                  <a:pt x="87" y="10"/>
                </a:moveTo>
                <a:cubicBezTo>
                  <a:pt x="84" y="10"/>
                  <a:pt x="85" y="13"/>
                  <a:pt x="83" y="15"/>
                </a:cubicBezTo>
                <a:cubicBezTo>
                  <a:pt x="78" y="16"/>
                  <a:pt x="73" y="17"/>
                  <a:pt x="69" y="18"/>
                </a:cubicBezTo>
                <a:cubicBezTo>
                  <a:pt x="68" y="16"/>
                  <a:pt x="66" y="15"/>
                  <a:pt x="65" y="13"/>
                </a:cubicBezTo>
                <a:cubicBezTo>
                  <a:pt x="66" y="13"/>
                  <a:pt x="66" y="11"/>
                  <a:pt x="67" y="11"/>
                </a:cubicBezTo>
                <a:cubicBezTo>
                  <a:pt x="68" y="10"/>
                  <a:pt x="71" y="11"/>
                  <a:pt x="71" y="10"/>
                </a:cubicBezTo>
                <a:cubicBezTo>
                  <a:pt x="70" y="8"/>
                  <a:pt x="70" y="6"/>
                  <a:pt x="66" y="6"/>
                </a:cubicBezTo>
                <a:cubicBezTo>
                  <a:pt x="64" y="8"/>
                  <a:pt x="67" y="11"/>
                  <a:pt x="63" y="13"/>
                </a:cubicBezTo>
                <a:cubicBezTo>
                  <a:pt x="61" y="11"/>
                  <a:pt x="57" y="11"/>
                  <a:pt x="55" y="10"/>
                </a:cubicBezTo>
                <a:cubicBezTo>
                  <a:pt x="56" y="9"/>
                  <a:pt x="56" y="7"/>
                  <a:pt x="56" y="6"/>
                </a:cubicBezTo>
                <a:cubicBezTo>
                  <a:pt x="57" y="6"/>
                  <a:pt x="59" y="7"/>
                  <a:pt x="59" y="6"/>
                </a:cubicBezTo>
                <a:cubicBezTo>
                  <a:pt x="59" y="3"/>
                  <a:pt x="53" y="0"/>
                  <a:pt x="52" y="5"/>
                </a:cubicBezTo>
                <a:cubicBezTo>
                  <a:pt x="52" y="7"/>
                  <a:pt x="54" y="5"/>
                  <a:pt x="54" y="7"/>
                </a:cubicBezTo>
                <a:cubicBezTo>
                  <a:pt x="54" y="8"/>
                  <a:pt x="54" y="9"/>
                  <a:pt x="53" y="10"/>
                </a:cubicBezTo>
                <a:cubicBezTo>
                  <a:pt x="49" y="10"/>
                  <a:pt x="45" y="9"/>
                  <a:pt x="42" y="11"/>
                </a:cubicBezTo>
                <a:cubicBezTo>
                  <a:pt x="41" y="9"/>
                  <a:pt x="40" y="9"/>
                  <a:pt x="40" y="7"/>
                </a:cubicBezTo>
                <a:cubicBezTo>
                  <a:pt x="42" y="7"/>
                  <a:pt x="43" y="7"/>
                  <a:pt x="43" y="5"/>
                </a:cubicBezTo>
                <a:cubicBezTo>
                  <a:pt x="42" y="3"/>
                  <a:pt x="38" y="3"/>
                  <a:pt x="36" y="4"/>
                </a:cubicBezTo>
                <a:cubicBezTo>
                  <a:pt x="36" y="7"/>
                  <a:pt x="36" y="7"/>
                  <a:pt x="36" y="7"/>
                </a:cubicBezTo>
                <a:cubicBezTo>
                  <a:pt x="37" y="8"/>
                  <a:pt x="39" y="7"/>
                  <a:pt x="39" y="8"/>
                </a:cubicBezTo>
                <a:cubicBezTo>
                  <a:pt x="40" y="9"/>
                  <a:pt x="40" y="10"/>
                  <a:pt x="40" y="11"/>
                </a:cubicBezTo>
                <a:cubicBezTo>
                  <a:pt x="36" y="12"/>
                  <a:pt x="34" y="15"/>
                  <a:pt x="31" y="17"/>
                </a:cubicBezTo>
                <a:cubicBezTo>
                  <a:pt x="28" y="15"/>
                  <a:pt x="31" y="10"/>
                  <a:pt x="27" y="9"/>
                </a:cubicBezTo>
                <a:cubicBezTo>
                  <a:pt x="25" y="9"/>
                  <a:pt x="22" y="12"/>
                  <a:pt x="23" y="16"/>
                </a:cubicBezTo>
                <a:cubicBezTo>
                  <a:pt x="37" y="15"/>
                  <a:pt x="25" y="21"/>
                  <a:pt x="26" y="29"/>
                </a:cubicBezTo>
                <a:cubicBezTo>
                  <a:pt x="20" y="30"/>
                  <a:pt x="14" y="33"/>
                  <a:pt x="7" y="34"/>
                </a:cubicBezTo>
                <a:cubicBezTo>
                  <a:pt x="6" y="34"/>
                  <a:pt x="7" y="32"/>
                  <a:pt x="5" y="33"/>
                </a:cubicBezTo>
                <a:cubicBezTo>
                  <a:pt x="1" y="33"/>
                  <a:pt x="0" y="39"/>
                  <a:pt x="2" y="42"/>
                </a:cubicBezTo>
                <a:cubicBezTo>
                  <a:pt x="4" y="42"/>
                  <a:pt x="4" y="42"/>
                  <a:pt x="6" y="42"/>
                </a:cubicBezTo>
                <a:cubicBezTo>
                  <a:pt x="7" y="41"/>
                  <a:pt x="7" y="39"/>
                  <a:pt x="8" y="37"/>
                </a:cubicBezTo>
                <a:cubicBezTo>
                  <a:pt x="14" y="35"/>
                  <a:pt x="20" y="32"/>
                  <a:pt x="27" y="31"/>
                </a:cubicBezTo>
                <a:cubicBezTo>
                  <a:pt x="27" y="34"/>
                  <a:pt x="29" y="36"/>
                  <a:pt x="31" y="38"/>
                </a:cubicBezTo>
                <a:cubicBezTo>
                  <a:pt x="30" y="41"/>
                  <a:pt x="27" y="39"/>
                  <a:pt x="25" y="41"/>
                </a:cubicBezTo>
                <a:cubicBezTo>
                  <a:pt x="25" y="45"/>
                  <a:pt x="29" y="46"/>
                  <a:pt x="32" y="45"/>
                </a:cubicBezTo>
                <a:cubicBezTo>
                  <a:pt x="32" y="43"/>
                  <a:pt x="31" y="43"/>
                  <a:pt x="31" y="42"/>
                </a:cubicBezTo>
                <a:cubicBezTo>
                  <a:pt x="32" y="41"/>
                  <a:pt x="32" y="39"/>
                  <a:pt x="33" y="39"/>
                </a:cubicBezTo>
                <a:cubicBezTo>
                  <a:pt x="35" y="40"/>
                  <a:pt x="39" y="39"/>
                  <a:pt x="41" y="40"/>
                </a:cubicBezTo>
                <a:cubicBezTo>
                  <a:pt x="42" y="44"/>
                  <a:pt x="39" y="43"/>
                  <a:pt x="39" y="46"/>
                </a:cubicBezTo>
                <a:cubicBezTo>
                  <a:pt x="40" y="49"/>
                  <a:pt x="47" y="49"/>
                  <a:pt x="46" y="44"/>
                </a:cubicBezTo>
                <a:cubicBezTo>
                  <a:pt x="46" y="43"/>
                  <a:pt x="43" y="44"/>
                  <a:pt x="44" y="42"/>
                </a:cubicBezTo>
                <a:cubicBezTo>
                  <a:pt x="43" y="41"/>
                  <a:pt x="44" y="40"/>
                  <a:pt x="44" y="39"/>
                </a:cubicBezTo>
                <a:cubicBezTo>
                  <a:pt x="48" y="39"/>
                  <a:pt x="50" y="38"/>
                  <a:pt x="53" y="37"/>
                </a:cubicBezTo>
                <a:cubicBezTo>
                  <a:pt x="54" y="38"/>
                  <a:pt x="54" y="39"/>
                  <a:pt x="55" y="40"/>
                </a:cubicBezTo>
                <a:cubicBezTo>
                  <a:pt x="54" y="42"/>
                  <a:pt x="53" y="42"/>
                  <a:pt x="53" y="44"/>
                </a:cubicBezTo>
                <a:cubicBezTo>
                  <a:pt x="56" y="46"/>
                  <a:pt x="60" y="43"/>
                  <a:pt x="60" y="40"/>
                </a:cubicBezTo>
                <a:cubicBezTo>
                  <a:pt x="60" y="38"/>
                  <a:pt x="57" y="40"/>
                  <a:pt x="56" y="39"/>
                </a:cubicBezTo>
                <a:cubicBezTo>
                  <a:pt x="56" y="38"/>
                  <a:pt x="55" y="37"/>
                  <a:pt x="55" y="36"/>
                </a:cubicBezTo>
                <a:cubicBezTo>
                  <a:pt x="58" y="35"/>
                  <a:pt x="59" y="33"/>
                  <a:pt x="62" y="33"/>
                </a:cubicBezTo>
                <a:cubicBezTo>
                  <a:pt x="65" y="34"/>
                  <a:pt x="64" y="36"/>
                  <a:pt x="65" y="39"/>
                </a:cubicBezTo>
                <a:cubicBezTo>
                  <a:pt x="68" y="39"/>
                  <a:pt x="70" y="38"/>
                  <a:pt x="71" y="34"/>
                </a:cubicBezTo>
                <a:cubicBezTo>
                  <a:pt x="68" y="32"/>
                  <a:pt x="64" y="35"/>
                  <a:pt x="64" y="31"/>
                </a:cubicBezTo>
                <a:cubicBezTo>
                  <a:pt x="66" y="30"/>
                  <a:pt x="67" y="28"/>
                  <a:pt x="69" y="27"/>
                </a:cubicBezTo>
                <a:cubicBezTo>
                  <a:pt x="70" y="27"/>
                  <a:pt x="71" y="27"/>
                  <a:pt x="72" y="27"/>
                </a:cubicBezTo>
                <a:cubicBezTo>
                  <a:pt x="72" y="29"/>
                  <a:pt x="72" y="31"/>
                  <a:pt x="74" y="31"/>
                </a:cubicBezTo>
                <a:cubicBezTo>
                  <a:pt x="78" y="32"/>
                  <a:pt x="78" y="26"/>
                  <a:pt x="76" y="24"/>
                </a:cubicBezTo>
                <a:cubicBezTo>
                  <a:pt x="73" y="24"/>
                  <a:pt x="72" y="27"/>
                  <a:pt x="69" y="25"/>
                </a:cubicBezTo>
                <a:cubicBezTo>
                  <a:pt x="70" y="23"/>
                  <a:pt x="69" y="20"/>
                  <a:pt x="70" y="19"/>
                </a:cubicBezTo>
                <a:cubicBezTo>
                  <a:pt x="74" y="18"/>
                  <a:pt x="79" y="17"/>
                  <a:pt x="83" y="17"/>
                </a:cubicBezTo>
                <a:cubicBezTo>
                  <a:pt x="85" y="19"/>
                  <a:pt x="90" y="21"/>
                  <a:pt x="92" y="17"/>
                </a:cubicBezTo>
                <a:cubicBezTo>
                  <a:pt x="91" y="13"/>
                  <a:pt x="90" y="10"/>
                  <a:pt x="87" y="10"/>
                </a:cubicBezTo>
                <a:close/>
                <a:moveTo>
                  <a:pt x="43" y="32"/>
                </a:moveTo>
                <a:cubicBezTo>
                  <a:pt x="38" y="31"/>
                  <a:pt x="34" y="21"/>
                  <a:pt x="39" y="18"/>
                </a:cubicBezTo>
                <a:cubicBezTo>
                  <a:pt x="44" y="16"/>
                  <a:pt x="52" y="19"/>
                  <a:pt x="52" y="23"/>
                </a:cubicBezTo>
                <a:cubicBezTo>
                  <a:pt x="53" y="28"/>
                  <a:pt x="47" y="32"/>
                  <a:pt x="43" y="32"/>
                </a:cubicBezTo>
                <a:close/>
                <a:moveTo>
                  <a:pt x="63" y="27"/>
                </a:moveTo>
                <a:cubicBezTo>
                  <a:pt x="55" y="27"/>
                  <a:pt x="59" y="13"/>
                  <a:pt x="64" y="18"/>
                </a:cubicBezTo>
                <a:cubicBezTo>
                  <a:pt x="64" y="21"/>
                  <a:pt x="65" y="25"/>
                  <a:pt x="63" y="27"/>
                </a:cubicBezTo>
                <a:close/>
                <a:moveTo>
                  <a:pt x="63" y="27"/>
                </a:moveTo>
                <a:cubicBezTo>
                  <a:pt x="63" y="27"/>
                  <a:pt x="63" y="27"/>
                  <a:pt x="63" y="27"/>
                </a:cubicBez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8" name="Freeform 5"/>
          <p:cNvSpPr>
            <a:spLocks noEditPoints="1"/>
          </p:cNvSpPr>
          <p:nvPr/>
        </p:nvSpPr>
        <p:spPr bwMode="auto">
          <a:xfrm rot="21366453">
            <a:off x="3213245" y="2118250"/>
            <a:ext cx="344498" cy="370092"/>
          </a:xfrm>
          <a:custGeom>
            <a:avLst/>
            <a:gdLst/>
            <a:ahLst/>
            <a:cxnLst>
              <a:cxn ang="0">
                <a:pos x="261" y="74"/>
              </a:cxn>
              <a:cxn ang="0">
                <a:pos x="282" y="53"/>
              </a:cxn>
              <a:cxn ang="0">
                <a:pos x="261" y="32"/>
              </a:cxn>
              <a:cxn ang="0">
                <a:pos x="240" y="53"/>
              </a:cxn>
              <a:cxn ang="0">
                <a:pos x="244" y="65"/>
              </a:cxn>
              <a:cxn ang="0">
                <a:pos x="146" y="41"/>
              </a:cxn>
              <a:cxn ang="0">
                <a:pos x="162" y="21"/>
              </a:cxn>
              <a:cxn ang="0">
                <a:pos x="142" y="0"/>
              </a:cxn>
              <a:cxn ang="0">
                <a:pos x="121" y="21"/>
              </a:cxn>
              <a:cxn ang="0">
                <a:pos x="142" y="41"/>
              </a:cxn>
              <a:cxn ang="0">
                <a:pos x="144" y="41"/>
              </a:cxn>
              <a:cxn ang="0">
                <a:pos x="88" y="112"/>
              </a:cxn>
              <a:cxn ang="0">
                <a:pos x="90" y="105"/>
              </a:cxn>
              <a:cxn ang="0">
                <a:pos x="69" y="84"/>
              </a:cxn>
              <a:cxn ang="0">
                <a:pos x="48" y="105"/>
              </a:cxn>
              <a:cxn ang="0">
                <a:pos x="69" y="125"/>
              </a:cxn>
              <a:cxn ang="0">
                <a:pos x="85" y="118"/>
              </a:cxn>
              <a:cxn ang="0">
                <a:pos x="41" y="168"/>
              </a:cxn>
              <a:cxn ang="0">
                <a:pos x="41" y="164"/>
              </a:cxn>
              <a:cxn ang="0">
                <a:pos x="21" y="144"/>
              </a:cxn>
              <a:cxn ang="0">
                <a:pos x="0" y="164"/>
              </a:cxn>
              <a:cxn ang="0">
                <a:pos x="21" y="185"/>
              </a:cxn>
              <a:cxn ang="0">
                <a:pos x="41" y="169"/>
              </a:cxn>
              <a:cxn ang="0">
                <a:pos x="75" y="225"/>
              </a:cxn>
              <a:cxn ang="0">
                <a:pos x="62" y="220"/>
              </a:cxn>
              <a:cxn ang="0">
                <a:pos x="41" y="241"/>
              </a:cxn>
              <a:cxn ang="0">
                <a:pos x="62" y="262"/>
              </a:cxn>
              <a:cxn ang="0">
                <a:pos x="83" y="241"/>
              </a:cxn>
              <a:cxn ang="0">
                <a:pos x="78" y="228"/>
              </a:cxn>
              <a:cxn ang="0">
                <a:pos x="143" y="262"/>
              </a:cxn>
              <a:cxn ang="0">
                <a:pos x="127" y="283"/>
              </a:cxn>
              <a:cxn ang="0">
                <a:pos x="147" y="303"/>
              </a:cxn>
              <a:cxn ang="0">
                <a:pos x="168" y="283"/>
              </a:cxn>
              <a:cxn ang="0">
                <a:pos x="154" y="263"/>
              </a:cxn>
              <a:cxn ang="0">
                <a:pos x="222" y="242"/>
              </a:cxn>
              <a:cxn ang="0">
                <a:pos x="220" y="250"/>
              </a:cxn>
              <a:cxn ang="0">
                <a:pos x="241" y="271"/>
              </a:cxn>
              <a:cxn ang="0">
                <a:pos x="261" y="250"/>
              </a:cxn>
              <a:cxn ang="0">
                <a:pos x="241" y="229"/>
              </a:cxn>
              <a:cxn ang="0">
                <a:pos x="225" y="237"/>
              </a:cxn>
              <a:cxn ang="0">
                <a:pos x="228" y="162"/>
              </a:cxn>
              <a:cxn ang="0">
                <a:pos x="249" y="178"/>
              </a:cxn>
              <a:cxn ang="0">
                <a:pos x="269" y="157"/>
              </a:cxn>
              <a:cxn ang="0">
                <a:pos x="249" y="137"/>
              </a:cxn>
              <a:cxn ang="0">
                <a:pos x="229" y="151"/>
              </a:cxn>
              <a:cxn ang="0">
                <a:pos x="245" y="66"/>
              </a:cxn>
              <a:cxn ang="0">
                <a:pos x="261" y="74"/>
              </a:cxn>
              <a:cxn ang="0">
                <a:pos x="124" y="184"/>
              </a:cxn>
              <a:cxn ang="0">
                <a:pos x="115" y="176"/>
              </a:cxn>
              <a:cxn ang="0">
                <a:pos x="124" y="168"/>
              </a:cxn>
              <a:cxn ang="0">
                <a:pos x="132" y="176"/>
              </a:cxn>
              <a:cxn ang="0">
                <a:pos x="124" y="184"/>
              </a:cxn>
              <a:cxn ang="0">
                <a:pos x="168" y="145"/>
              </a:cxn>
              <a:cxn ang="0">
                <a:pos x="156" y="133"/>
              </a:cxn>
              <a:cxn ang="0">
                <a:pos x="168" y="121"/>
              </a:cxn>
              <a:cxn ang="0">
                <a:pos x="180" y="133"/>
              </a:cxn>
              <a:cxn ang="0">
                <a:pos x="168" y="145"/>
              </a:cxn>
              <a:cxn ang="0">
                <a:pos x="168" y="145"/>
              </a:cxn>
              <a:cxn ang="0">
                <a:pos x="168" y="145"/>
              </a:cxn>
            </a:cxnLst>
            <a:rect l="0" t="0" r="r" b="b"/>
            <a:pathLst>
              <a:path w="282" h="303">
                <a:moveTo>
                  <a:pt x="261" y="74"/>
                </a:moveTo>
                <a:cubicBezTo>
                  <a:pt x="272" y="74"/>
                  <a:pt x="282" y="64"/>
                  <a:pt x="282" y="53"/>
                </a:cubicBezTo>
                <a:cubicBezTo>
                  <a:pt x="282" y="41"/>
                  <a:pt x="272" y="32"/>
                  <a:pt x="261" y="32"/>
                </a:cubicBezTo>
                <a:cubicBezTo>
                  <a:pt x="249" y="32"/>
                  <a:pt x="240" y="41"/>
                  <a:pt x="240" y="53"/>
                </a:cubicBezTo>
                <a:cubicBezTo>
                  <a:pt x="240" y="57"/>
                  <a:pt x="242" y="61"/>
                  <a:pt x="244" y="65"/>
                </a:cubicBezTo>
                <a:cubicBezTo>
                  <a:pt x="217" y="86"/>
                  <a:pt x="165" y="114"/>
                  <a:pt x="146" y="41"/>
                </a:cubicBezTo>
                <a:cubicBezTo>
                  <a:pt x="155" y="39"/>
                  <a:pt x="162" y="31"/>
                  <a:pt x="162" y="21"/>
                </a:cubicBezTo>
                <a:cubicBezTo>
                  <a:pt x="162" y="9"/>
                  <a:pt x="153" y="0"/>
                  <a:pt x="142" y="0"/>
                </a:cubicBezTo>
                <a:cubicBezTo>
                  <a:pt x="130" y="0"/>
                  <a:pt x="121" y="9"/>
                  <a:pt x="121" y="21"/>
                </a:cubicBezTo>
                <a:cubicBezTo>
                  <a:pt x="121" y="32"/>
                  <a:pt x="130" y="41"/>
                  <a:pt x="142" y="41"/>
                </a:cubicBezTo>
                <a:cubicBezTo>
                  <a:pt x="142" y="41"/>
                  <a:pt x="143" y="41"/>
                  <a:pt x="144" y="41"/>
                </a:cubicBezTo>
                <a:cubicBezTo>
                  <a:pt x="143" y="95"/>
                  <a:pt x="145" y="143"/>
                  <a:pt x="88" y="112"/>
                </a:cubicBezTo>
                <a:cubicBezTo>
                  <a:pt x="89" y="110"/>
                  <a:pt x="90" y="107"/>
                  <a:pt x="90" y="105"/>
                </a:cubicBezTo>
                <a:cubicBezTo>
                  <a:pt x="90" y="93"/>
                  <a:pt x="81" y="84"/>
                  <a:pt x="69" y="84"/>
                </a:cubicBezTo>
                <a:cubicBezTo>
                  <a:pt x="58" y="84"/>
                  <a:pt x="48" y="93"/>
                  <a:pt x="48" y="105"/>
                </a:cubicBezTo>
                <a:cubicBezTo>
                  <a:pt x="48" y="116"/>
                  <a:pt x="58" y="125"/>
                  <a:pt x="69" y="125"/>
                </a:cubicBezTo>
                <a:cubicBezTo>
                  <a:pt x="75" y="125"/>
                  <a:pt x="81" y="123"/>
                  <a:pt x="85" y="118"/>
                </a:cubicBezTo>
                <a:cubicBezTo>
                  <a:pt x="119" y="159"/>
                  <a:pt x="102" y="167"/>
                  <a:pt x="41" y="168"/>
                </a:cubicBezTo>
                <a:cubicBezTo>
                  <a:pt x="41" y="167"/>
                  <a:pt x="41" y="166"/>
                  <a:pt x="41" y="164"/>
                </a:cubicBezTo>
                <a:cubicBezTo>
                  <a:pt x="41" y="153"/>
                  <a:pt x="32" y="144"/>
                  <a:pt x="21" y="144"/>
                </a:cubicBezTo>
                <a:cubicBezTo>
                  <a:pt x="9" y="144"/>
                  <a:pt x="0" y="153"/>
                  <a:pt x="0" y="164"/>
                </a:cubicBezTo>
                <a:cubicBezTo>
                  <a:pt x="0" y="176"/>
                  <a:pt x="9" y="185"/>
                  <a:pt x="21" y="185"/>
                </a:cubicBezTo>
                <a:cubicBezTo>
                  <a:pt x="31" y="185"/>
                  <a:pt x="39" y="178"/>
                  <a:pt x="41" y="169"/>
                </a:cubicBezTo>
                <a:cubicBezTo>
                  <a:pt x="82" y="184"/>
                  <a:pt x="92" y="196"/>
                  <a:pt x="75" y="225"/>
                </a:cubicBezTo>
                <a:cubicBezTo>
                  <a:pt x="71" y="222"/>
                  <a:pt x="67" y="220"/>
                  <a:pt x="62" y="220"/>
                </a:cubicBezTo>
                <a:cubicBezTo>
                  <a:pt x="51" y="220"/>
                  <a:pt x="41" y="230"/>
                  <a:pt x="41" y="241"/>
                </a:cubicBezTo>
                <a:cubicBezTo>
                  <a:pt x="41" y="253"/>
                  <a:pt x="51" y="262"/>
                  <a:pt x="62" y="262"/>
                </a:cubicBezTo>
                <a:cubicBezTo>
                  <a:pt x="74" y="262"/>
                  <a:pt x="83" y="253"/>
                  <a:pt x="83" y="241"/>
                </a:cubicBezTo>
                <a:cubicBezTo>
                  <a:pt x="83" y="236"/>
                  <a:pt x="81" y="232"/>
                  <a:pt x="78" y="228"/>
                </a:cubicBezTo>
                <a:cubicBezTo>
                  <a:pt x="121" y="197"/>
                  <a:pt x="141" y="198"/>
                  <a:pt x="143" y="262"/>
                </a:cubicBezTo>
                <a:cubicBezTo>
                  <a:pt x="134" y="264"/>
                  <a:pt x="127" y="273"/>
                  <a:pt x="127" y="283"/>
                </a:cubicBezTo>
                <a:cubicBezTo>
                  <a:pt x="127" y="294"/>
                  <a:pt x="136" y="303"/>
                  <a:pt x="147" y="303"/>
                </a:cubicBezTo>
                <a:cubicBezTo>
                  <a:pt x="159" y="303"/>
                  <a:pt x="168" y="294"/>
                  <a:pt x="168" y="283"/>
                </a:cubicBezTo>
                <a:cubicBezTo>
                  <a:pt x="168" y="273"/>
                  <a:pt x="162" y="265"/>
                  <a:pt x="154" y="263"/>
                </a:cubicBezTo>
                <a:cubicBezTo>
                  <a:pt x="172" y="230"/>
                  <a:pt x="188" y="225"/>
                  <a:pt x="222" y="242"/>
                </a:cubicBezTo>
                <a:cubicBezTo>
                  <a:pt x="221" y="244"/>
                  <a:pt x="220" y="247"/>
                  <a:pt x="220" y="250"/>
                </a:cubicBezTo>
                <a:cubicBezTo>
                  <a:pt x="220" y="261"/>
                  <a:pt x="229" y="271"/>
                  <a:pt x="241" y="271"/>
                </a:cubicBezTo>
                <a:cubicBezTo>
                  <a:pt x="252" y="271"/>
                  <a:pt x="261" y="261"/>
                  <a:pt x="261" y="250"/>
                </a:cubicBezTo>
                <a:cubicBezTo>
                  <a:pt x="261" y="238"/>
                  <a:pt x="252" y="229"/>
                  <a:pt x="241" y="229"/>
                </a:cubicBezTo>
                <a:cubicBezTo>
                  <a:pt x="234" y="229"/>
                  <a:pt x="229" y="232"/>
                  <a:pt x="225" y="237"/>
                </a:cubicBezTo>
                <a:cubicBezTo>
                  <a:pt x="200" y="211"/>
                  <a:pt x="182" y="177"/>
                  <a:pt x="228" y="162"/>
                </a:cubicBezTo>
                <a:cubicBezTo>
                  <a:pt x="230" y="171"/>
                  <a:pt x="239" y="178"/>
                  <a:pt x="249" y="178"/>
                </a:cubicBezTo>
                <a:cubicBezTo>
                  <a:pt x="260" y="178"/>
                  <a:pt x="269" y="169"/>
                  <a:pt x="269" y="157"/>
                </a:cubicBezTo>
                <a:cubicBezTo>
                  <a:pt x="269" y="146"/>
                  <a:pt x="260" y="137"/>
                  <a:pt x="249" y="137"/>
                </a:cubicBezTo>
                <a:cubicBezTo>
                  <a:pt x="239" y="137"/>
                  <a:pt x="232" y="142"/>
                  <a:pt x="229" y="151"/>
                </a:cubicBezTo>
                <a:cubicBezTo>
                  <a:pt x="199" y="129"/>
                  <a:pt x="226" y="89"/>
                  <a:pt x="245" y="66"/>
                </a:cubicBezTo>
                <a:cubicBezTo>
                  <a:pt x="249" y="71"/>
                  <a:pt x="255" y="74"/>
                  <a:pt x="261" y="74"/>
                </a:cubicBezTo>
                <a:close/>
                <a:moveTo>
                  <a:pt x="124" y="184"/>
                </a:moveTo>
                <a:cubicBezTo>
                  <a:pt x="119" y="184"/>
                  <a:pt x="115" y="181"/>
                  <a:pt x="115" y="176"/>
                </a:cubicBezTo>
                <a:cubicBezTo>
                  <a:pt x="115" y="172"/>
                  <a:pt x="119" y="168"/>
                  <a:pt x="124" y="168"/>
                </a:cubicBezTo>
                <a:cubicBezTo>
                  <a:pt x="128" y="168"/>
                  <a:pt x="132" y="172"/>
                  <a:pt x="132" y="176"/>
                </a:cubicBezTo>
                <a:cubicBezTo>
                  <a:pt x="132" y="181"/>
                  <a:pt x="128" y="184"/>
                  <a:pt x="124" y="184"/>
                </a:cubicBezTo>
                <a:close/>
                <a:moveTo>
                  <a:pt x="168" y="145"/>
                </a:moveTo>
                <a:cubicBezTo>
                  <a:pt x="161" y="145"/>
                  <a:pt x="156" y="140"/>
                  <a:pt x="156" y="133"/>
                </a:cubicBezTo>
                <a:cubicBezTo>
                  <a:pt x="156" y="126"/>
                  <a:pt x="161" y="121"/>
                  <a:pt x="168" y="121"/>
                </a:cubicBezTo>
                <a:cubicBezTo>
                  <a:pt x="175" y="121"/>
                  <a:pt x="180" y="126"/>
                  <a:pt x="180" y="133"/>
                </a:cubicBezTo>
                <a:cubicBezTo>
                  <a:pt x="180" y="140"/>
                  <a:pt x="175" y="145"/>
                  <a:pt x="168" y="145"/>
                </a:cubicBezTo>
                <a:close/>
                <a:moveTo>
                  <a:pt x="168" y="145"/>
                </a:moveTo>
                <a:cubicBezTo>
                  <a:pt x="168" y="145"/>
                  <a:pt x="168" y="145"/>
                  <a:pt x="168" y="145"/>
                </a:cubicBezTo>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9" name="Freeform 9"/>
          <p:cNvSpPr>
            <a:spLocks noEditPoints="1"/>
          </p:cNvSpPr>
          <p:nvPr/>
        </p:nvSpPr>
        <p:spPr bwMode="auto">
          <a:xfrm rot="5166453">
            <a:off x="3033400" y="2750523"/>
            <a:ext cx="637510" cy="349222"/>
          </a:xfrm>
          <a:custGeom>
            <a:avLst/>
            <a:gdLst/>
            <a:ahLst/>
            <a:cxnLst>
              <a:cxn ang="0">
                <a:pos x="83" y="15"/>
              </a:cxn>
              <a:cxn ang="0">
                <a:pos x="65" y="13"/>
              </a:cxn>
              <a:cxn ang="0">
                <a:pos x="71" y="10"/>
              </a:cxn>
              <a:cxn ang="0">
                <a:pos x="63" y="13"/>
              </a:cxn>
              <a:cxn ang="0">
                <a:pos x="56" y="6"/>
              </a:cxn>
              <a:cxn ang="0">
                <a:pos x="52" y="5"/>
              </a:cxn>
              <a:cxn ang="0">
                <a:pos x="53" y="10"/>
              </a:cxn>
              <a:cxn ang="0">
                <a:pos x="40" y="7"/>
              </a:cxn>
              <a:cxn ang="0">
                <a:pos x="36" y="4"/>
              </a:cxn>
              <a:cxn ang="0">
                <a:pos x="39" y="8"/>
              </a:cxn>
              <a:cxn ang="0">
                <a:pos x="31" y="17"/>
              </a:cxn>
              <a:cxn ang="0">
                <a:pos x="23" y="16"/>
              </a:cxn>
              <a:cxn ang="0">
                <a:pos x="7" y="34"/>
              </a:cxn>
              <a:cxn ang="0">
                <a:pos x="2" y="42"/>
              </a:cxn>
              <a:cxn ang="0">
                <a:pos x="8" y="37"/>
              </a:cxn>
              <a:cxn ang="0">
                <a:pos x="31" y="38"/>
              </a:cxn>
              <a:cxn ang="0">
                <a:pos x="32" y="45"/>
              </a:cxn>
              <a:cxn ang="0">
                <a:pos x="33" y="39"/>
              </a:cxn>
              <a:cxn ang="0">
                <a:pos x="39" y="46"/>
              </a:cxn>
              <a:cxn ang="0">
                <a:pos x="44" y="42"/>
              </a:cxn>
              <a:cxn ang="0">
                <a:pos x="53" y="37"/>
              </a:cxn>
              <a:cxn ang="0">
                <a:pos x="53" y="44"/>
              </a:cxn>
              <a:cxn ang="0">
                <a:pos x="56" y="39"/>
              </a:cxn>
              <a:cxn ang="0">
                <a:pos x="62" y="33"/>
              </a:cxn>
              <a:cxn ang="0">
                <a:pos x="71" y="34"/>
              </a:cxn>
              <a:cxn ang="0">
                <a:pos x="69" y="27"/>
              </a:cxn>
              <a:cxn ang="0">
                <a:pos x="74" y="31"/>
              </a:cxn>
              <a:cxn ang="0">
                <a:pos x="69" y="25"/>
              </a:cxn>
              <a:cxn ang="0">
                <a:pos x="83" y="17"/>
              </a:cxn>
              <a:cxn ang="0">
                <a:pos x="87" y="10"/>
              </a:cxn>
              <a:cxn ang="0">
                <a:pos x="39" y="18"/>
              </a:cxn>
              <a:cxn ang="0">
                <a:pos x="43" y="32"/>
              </a:cxn>
              <a:cxn ang="0">
                <a:pos x="64" y="18"/>
              </a:cxn>
              <a:cxn ang="0">
                <a:pos x="63" y="27"/>
              </a:cxn>
            </a:cxnLst>
            <a:rect l="0" t="0" r="r" b="b"/>
            <a:pathLst>
              <a:path w="92" h="49">
                <a:moveTo>
                  <a:pt x="87" y="10"/>
                </a:moveTo>
                <a:cubicBezTo>
                  <a:pt x="84" y="10"/>
                  <a:pt x="85" y="13"/>
                  <a:pt x="83" y="15"/>
                </a:cubicBezTo>
                <a:cubicBezTo>
                  <a:pt x="78" y="16"/>
                  <a:pt x="73" y="17"/>
                  <a:pt x="69" y="18"/>
                </a:cubicBezTo>
                <a:cubicBezTo>
                  <a:pt x="68" y="16"/>
                  <a:pt x="66" y="15"/>
                  <a:pt x="65" y="13"/>
                </a:cubicBezTo>
                <a:cubicBezTo>
                  <a:pt x="66" y="13"/>
                  <a:pt x="66" y="11"/>
                  <a:pt x="67" y="11"/>
                </a:cubicBezTo>
                <a:cubicBezTo>
                  <a:pt x="68" y="10"/>
                  <a:pt x="71" y="11"/>
                  <a:pt x="71" y="10"/>
                </a:cubicBezTo>
                <a:cubicBezTo>
                  <a:pt x="70" y="8"/>
                  <a:pt x="70" y="6"/>
                  <a:pt x="66" y="6"/>
                </a:cubicBezTo>
                <a:cubicBezTo>
                  <a:pt x="64" y="8"/>
                  <a:pt x="67" y="11"/>
                  <a:pt x="63" y="13"/>
                </a:cubicBezTo>
                <a:cubicBezTo>
                  <a:pt x="61" y="11"/>
                  <a:pt x="57" y="11"/>
                  <a:pt x="55" y="10"/>
                </a:cubicBezTo>
                <a:cubicBezTo>
                  <a:pt x="56" y="9"/>
                  <a:pt x="56" y="7"/>
                  <a:pt x="56" y="6"/>
                </a:cubicBezTo>
                <a:cubicBezTo>
                  <a:pt x="57" y="6"/>
                  <a:pt x="59" y="7"/>
                  <a:pt x="59" y="6"/>
                </a:cubicBezTo>
                <a:cubicBezTo>
                  <a:pt x="59" y="3"/>
                  <a:pt x="53" y="0"/>
                  <a:pt x="52" y="5"/>
                </a:cubicBezTo>
                <a:cubicBezTo>
                  <a:pt x="52" y="7"/>
                  <a:pt x="54" y="5"/>
                  <a:pt x="54" y="7"/>
                </a:cubicBezTo>
                <a:cubicBezTo>
                  <a:pt x="54" y="8"/>
                  <a:pt x="54" y="9"/>
                  <a:pt x="53" y="10"/>
                </a:cubicBezTo>
                <a:cubicBezTo>
                  <a:pt x="49" y="10"/>
                  <a:pt x="45" y="9"/>
                  <a:pt x="42" y="11"/>
                </a:cubicBezTo>
                <a:cubicBezTo>
                  <a:pt x="41" y="9"/>
                  <a:pt x="40" y="9"/>
                  <a:pt x="40" y="7"/>
                </a:cubicBezTo>
                <a:cubicBezTo>
                  <a:pt x="42" y="7"/>
                  <a:pt x="43" y="7"/>
                  <a:pt x="43" y="5"/>
                </a:cubicBezTo>
                <a:cubicBezTo>
                  <a:pt x="42" y="3"/>
                  <a:pt x="38" y="3"/>
                  <a:pt x="36" y="4"/>
                </a:cubicBezTo>
                <a:cubicBezTo>
                  <a:pt x="36" y="7"/>
                  <a:pt x="36" y="7"/>
                  <a:pt x="36" y="7"/>
                </a:cubicBezTo>
                <a:cubicBezTo>
                  <a:pt x="37" y="8"/>
                  <a:pt x="39" y="7"/>
                  <a:pt x="39" y="8"/>
                </a:cubicBezTo>
                <a:cubicBezTo>
                  <a:pt x="40" y="9"/>
                  <a:pt x="40" y="10"/>
                  <a:pt x="40" y="11"/>
                </a:cubicBezTo>
                <a:cubicBezTo>
                  <a:pt x="36" y="12"/>
                  <a:pt x="34" y="15"/>
                  <a:pt x="31" y="17"/>
                </a:cubicBezTo>
                <a:cubicBezTo>
                  <a:pt x="28" y="15"/>
                  <a:pt x="31" y="10"/>
                  <a:pt x="27" y="9"/>
                </a:cubicBezTo>
                <a:cubicBezTo>
                  <a:pt x="25" y="9"/>
                  <a:pt x="22" y="12"/>
                  <a:pt x="23" y="16"/>
                </a:cubicBezTo>
                <a:cubicBezTo>
                  <a:pt x="37" y="15"/>
                  <a:pt x="25" y="21"/>
                  <a:pt x="26" y="29"/>
                </a:cubicBezTo>
                <a:cubicBezTo>
                  <a:pt x="20" y="30"/>
                  <a:pt x="14" y="33"/>
                  <a:pt x="7" y="34"/>
                </a:cubicBezTo>
                <a:cubicBezTo>
                  <a:pt x="6" y="34"/>
                  <a:pt x="7" y="32"/>
                  <a:pt x="5" y="33"/>
                </a:cubicBezTo>
                <a:cubicBezTo>
                  <a:pt x="1" y="33"/>
                  <a:pt x="0" y="39"/>
                  <a:pt x="2" y="42"/>
                </a:cubicBezTo>
                <a:cubicBezTo>
                  <a:pt x="4" y="42"/>
                  <a:pt x="4" y="42"/>
                  <a:pt x="6" y="42"/>
                </a:cubicBezTo>
                <a:cubicBezTo>
                  <a:pt x="7" y="41"/>
                  <a:pt x="7" y="39"/>
                  <a:pt x="8" y="37"/>
                </a:cubicBezTo>
                <a:cubicBezTo>
                  <a:pt x="14" y="35"/>
                  <a:pt x="20" y="32"/>
                  <a:pt x="27" y="31"/>
                </a:cubicBezTo>
                <a:cubicBezTo>
                  <a:pt x="27" y="34"/>
                  <a:pt x="29" y="36"/>
                  <a:pt x="31" y="38"/>
                </a:cubicBezTo>
                <a:cubicBezTo>
                  <a:pt x="30" y="41"/>
                  <a:pt x="27" y="39"/>
                  <a:pt x="25" y="41"/>
                </a:cubicBezTo>
                <a:cubicBezTo>
                  <a:pt x="25" y="45"/>
                  <a:pt x="29" y="46"/>
                  <a:pt x="32" y="45"/>
                </a:cubicBezTo>
                <a:cubicBezTo>
                  <a:pt x="32" y="43"/>
                  <a:pt x="31" y="43"/>
                  <a:pt x="31" y="42"/>
                </a:cubicBezTo>
                <a:cubicBezTo>
                  <a:pt x="32" y="41"/>
                  <a:pt x="32" y="39"/>
                  <a:pt x="33" y="39"/>
                </a:cubicBezTo>
                <a:cubicBezTo>
                  <a:pt x="35" y="40"/>
                  <a:pt x="39" y="39"/>
                  <a:pt x="41" y="40"/>
                </a:cubicBezTo>
                <a:cubicBezTo>
                  <a:pt x="42" y="44"/>
                  <a:pt x="39" y="43"/>
                  <a:pt x="39" y="46"/>
                </a:cubicBezTo>
                <a:cubicBezTo>
                  <a:pt x="40" y="49"/>
                  <a:pt x="47" y="49"/>
                  <a:pt x="46" y="44"/>
                </a:cubicBezTo>
                <a:cubicBezTo>
                  <a:pt x="46" y="43"/>
                  <a:pt x="43" y="44"/>
                  <a:pt x="44" y="42"/>
                </a:cubicBezTo>
                <a:cubicBezTo>
                  <a:pt x="43" y="41"/>
                  <a:pt x="44" y="40"/>
                  <a:pt x="44" y="39"/>
                </a:cubicBezTo>
                <a:cubicBezTo>
                  <a:pt x="48" y="39"/>
                  <a:pt x="50" y="38"/>
                  <a:pt x="53" y="37"/>
                </a:cubicBezTo>
                <a:cubicBezTo>
                  <a:pt x="54" y="38"/>
                  <a:pt x="54" y="39"/>
                  <a:pt x="55" y="40"/>
                </a:cubicBezTo>
                <a:cubicBezTo>
                  <a:pt x="54" y="42"/>
                  <a:pt x="53" y="42"/>
                  <a:pt x="53" y="44"/>
                </a:cubicBezTo>
                <a:cubicBezTo>
                  <a:pt x="56" y="46"/>
                  <a:pt x="60" y="43"/>
                  <a:pt x="60" y="40"/>
                </a:cubicBezTo>
                <a:cubicBezTo>
                  <a:pt x="60" y="38"/>
                  <a:pt x="57" y="40"/>
                  <a:pt x="56" y="39"/>
                </a:cubicBezTo>
                <a:cubicBezTo>
                  <a:pt x="56" y="38"/>
                  <a:pt x="55" y="37"/>
                  <a:pt x="55" y="36"/>
                </a:cubicBezTo>
                <a:cubicBezTo>
                  <a:pt x="58" y="35"/>
                  <a:pt x="59" y="33"/>
                  <a:pt x="62" y="33"/>
                </a:cubicBezTo>
                <a:cubicBezTo>
                  <a:pt x="65" y="34"/>
                  <a:pt x="64" y="36"/>
                  <a:pt x="65" y="39"/>
                </a:cubicBezTo>
                <a:cubicBezTo>
                  <a:pt x="68" y="39"/>
                  <a:pt x="70" y="38"/>
                  <a:pt x="71" y="34"/>
                </a:cubicBezTo>
                <a:cubicBezTo>
                  <a:pt x="68" y="32"/>
                  <a:pt x="64" y="35"/>
                  <a:pt x="64" y="31"/>
                </a:cubicBezTo>
                <a:cubicBezTo>
                  <a:pt x="66" y="30"/>
                  <a:pt x="67" y="28"/>
                  <a:pt x="69" y="27"/>
                </a:cubicBezTo>
                <a:cubicBezTo>
                  <a:pt x="70" y="27"/>
                  <a:pt x="71" y="27"/>
                  <a:pt x="72" y="27"/>
                </a:cubicBezTo>
                <a:cubicBezTo>
                  <a:pt x="72" y="29"/>
                  <a:pt x="72" y="31"/>
                  <a:pt x="74" y="31"/>
                </a:cubicBezTo>
                <a:cubicBezTo>
                  <a:pt x="78" y="32"/>
                  <a:pt x="78" y="26"/>
                  <a:pt x="76" y="24"/>
                </a:cubicBezTo>
                <a:cubicBezTo>
                  <a:pt x="73" y="24"/>
                  <a:pt x="72" y="27"/>
                  <a:pt x="69" y="25"/>
                </a:cubicBezTo>
                <a:cubicBezTo>
                  <a:pt x="70" y="23"/>
                  <a:pt x="69" y="20"/>
                  <a:pt x="70" y="19"/>
                </a:cubicBezTo>
                <a:cubicBezTo>
                  <a:pt x="74" y="18"/>
                  <a:pt x="79" y="17"/>
                  <a:pt x="83" y="17"/>
                </a:cubicBezTo>
                <a:cubicBezTo>
                  <a:pt x="85" y="19"/>
                  <a:pt x="90" y="21"/>
                  <a:pt x="92" y="17"/>
                </a:cubicBezTo>
                <a:cubicBezTo>
                  <a:pt x="91" y="13"/>
                  <a:pt x="90" y="10"/>
                  <a:pt x="87" y="10"/>
                </a:cubicBezTo>
                <a:close/>
                <a:moveTo>
                  <a:pt x="43" y="32"/>
                </a:moveTo>
                <a:cubicBezTo>
                  <a:pt x="38" y="31"/>
                  <a:pt x="34" y="21"/>
                  <a:pt x="39" y="18"/>
                </a:cubicBezTo>
                <a:cubicBezTo>
                  <a:pt x="44" y="16"/>
                  <a:pt x="52" y="19"/>
                  <a:pt x="52" y="23"/>
                </a:cubicBezTo>
                <a:cubicBezTo>
                  <a:pt x="53" y="28"/>
                  <a:pt x="47" y="32"/>
                  <a:pt x="43" y="32"/>
                </a:cubicBezTo>
                <a:close/>
                <a:moveTo>
                  <a:pt x="63" y="27"/>
                </a:moveTo>
                <a:cubicBezTo>
                  <a:pt x="55" y="27"/>
                  <a:pt x="59" y="13"/>
                  <a:pt x="64" y="18"/>
                </a:cubicBezTo>
                <a:cubicBezTo>
                  <a:pt x="64" y="21"/>
                  <a:pt x="65" y="25"/>
                  <a:pt x="63" y="27"/>
                </a:cubicBezTo>
                <a:close/>
                <a:moveTo>
                  <a:pt x="63" y="27"/>
                </a:moveTo>
                <a:cubicBezTo>
                  <a:pt x="63" y="27"/>
                  <a:pt x="63" y="27"/>
                  <a:pt x="63" y="27"/>
                </a:cubicBezTo>
              </a:path>
            </a:pathLst>
          </a:custGeom>
          <a:solidFill>
            <a:srgbClr val="F09C2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0" name="Freeform 13"/>
          <p:cNvSpPr>
            <a:spLocks noEditPoints="1"/>
          </p:cNvSpPr>
          <p:nvPr/>
        </p:nvSpPr>
        <p:spPr bwMode="auto">
          <a:xfrm rot="21366453">
            <a:off x="3541007" y="2480057"/>
            <a:ext cx="565358" cy="483422"/>
          </a:xfrm>
          <a:custGeom>
            <a:avLst/>
            <a:gdLst/>
            <a:ahLst/>
            <a:cxnLst>
              <a:cxn ang="0">
                <a:pos x="94" y="50"/>
              </a:cxn>
              <a:cxn ang="0">
                <a:pos x="77" y="48"/>
              </a:cxn>
              <a:cxn ang="0">
                <a:pos x="74" y="32"/>
              </a:cxn>
              <a:cxn ang="0">
                <a:pos x="86" y="26"/>
              </a:cxn>
              <a:cxn ang="0">
                <a:pos x="86" y="19"/>
              </a:cxn>
              <a:cxn ang="0">
                <a:pos x="83" y="23"/>
              </a:cxn>
              <a:cxn ang="0">
                <a:pos x="65" y="23"/>
              </a:cxn>
              <a:cxn ang="0">
                <a:pos x="74" y="11"/>
              </a:cxn>
              <a:cxn ang="0">
                <a:pos x="71" y="5"/>
              </a:cxn>
              <a:cxn ang="0">
                <a:pos x="70" y="10"/>
              </a:cxn>
              <a:cxn ang="0">
                <a:pos x="54" y="20"/>
              </a:cxn>
              <a:cxn ang="0">
                <a:pos x="57" y="10"/>
              </a:cxn>
              <a:cxn ang="0">
                <a:pos x="53" y="7"/>
              </a:cxn>
              <a:cxn ang="0">
                <a:pos x="54" y="10"/>
              </a:cxn>
              <a:cxn ang="0">
                <a:pos x="52" y="19"/>
              </a:cxn>
              <a:cxn ang="0">
                <a:pos x="35" y="8"/>
              </a:cxn>
              <a:cxn ang="0">
                <a:pos x="31" y="0"/>
              </a:cxn>
              <a:cxn ang="0">
                <a:pos x="31" y="10"/>
              </a:cxn>
              <a:cxn ang="0">
                <a:pos x="39" y="23"/>
              </a:cxn>
              <a:cxn ang="0">
                <a:pos x="20" y="23"/>
              </a:cxn>
              <a:cxn ang="0">
                <a:pos x="15" y="19"/>
              </a:cxn>
              <a:cxn ang="0">
                <a:pos x="18" y="25"/>
              </a:cxn>
              <a:cxn ang="0">
                <a:pos x="29" y="33"/>
              </a:cxn>
              <a:cxn ang="0">
                <a:pos x="11" y="43"/>
              </a:cxn>
              <a:cxn ang="0">
                <a:pos x="2" y="43"/>
              </a:cxn>
              <a:cxn ang="0">
                <a:pos x="11" y="47"/>
              </a:cxn>
              <a:cxn ang="0">
                <a:pos x="26" y="47"/>
              </a:cxn>
              <a:cxn ang="0">
                <a:pos x="17" y="56"/>
              </a:cxn>
              <a:cxn ang="0">
                <a:pos x="11" y="58"/>
              </a:cxn>
              <a:cxn ang="0">
                <a:pos x="18" y="59"/>
              </a:cxn>
              <a:cxn ang="0">
                <a:pos x="28" y="55"/>
              </a:cxn>
              <a:cxn ang="0">
                <a:pos x="33" y="71"/>
              </a:cxn>
              <a:cxn ang="0">
                <a:pos x="28" y="76"/>
              </a:cxn>
              <a:cxn ang="0">
                <a:pos x="35" y="73"/>
              </a:cxn>
              <a:cxn ang="0">
                <a:pos x="40" y="68"/>
              </a:cxn>
              <a:cxn ang="0">
                <a:pos x="47" y="83"/>
              </a:cxn>
              <a:cxn ang="0">
                <a:pos x="45" y="89"/>
              </a:cxn>
              <a:cxn ang="0">
                <a:pos x="50" y="84"/>
              </a:cxn>
              <a:cxn ang="0">
                <a:pos x="50" y="70"/>
              </a:cxn>
              <a:cxn ang="0">
                <a:pos x="61" y="69"/>
              </a:cxn>
              <a:cxn ang="0">
                <a:pos x="62" y="82"/>
              </a:cxn>
              <a:cxn ang="0">
                <a:pos x="69" y="84"/>
              </a:cxn>
              <a:cxn ang="0">
                <a:pos x="66" y="79"/>
              </a:cxn>
              <a:cxn ang="0">
                <a:pos x="69" y="64"/>
              </a:cxn>
              <a:cxn ang="0">
                <a:pos x="72" y="71"/>
              </a:cxn>
              <a:cxn ang="0">
                <a:pos x="77" y="70"/>
              </a:cxn>
              <a:cxn ang="0">
                <a:pos x="74" y="68"/>
              </a:cxn>
              <a:cxn ang="0">
                <a:pos x="76" y="53"/>
              </a:cxn>
              <a:cxn ang="0">
                <a:pos x="95" y="60"/>
              </a:cxn>
              <a:cxn ang="0">
                <a:pos x="103" y="49"/>
              </a:cxn>
              <a:cxn ang="0">
                <a:pos x="40" y="40"/>
              </a:cxn>
              <a:cxn ang="0">
                <a:pos x="48" y="40"/>
              </a:cxn>
              <a:cxn ang="0">
                <a:pos x="54" y="52"/>
              </a:cxn>
              <a:cxn ang="0">
                <a:pos x="54" y="46"/>
              </a:cxn>
              <a:cxn ang="0">
                <a:pos x="54" y="52"/>
              </a:cxn>
              <a:cxn ang="0">
                <a:pos x="60" y="36"/>
              </a:cxn>
              <a:cxn ang="0">
                <a:pos x="68" y="36"/>
              </a:cxn>
              <a:cxn ang="0">
                <a:pos x="64" y="40"/>
              </a:cxn>
            </a:cxnLst>
            <a:rect l="0" t="0" r="r" b="b"/>
            <a:pathLst>
              <a:path w="107" h="91">
                <a:moveTo>
                  <a:pt x="103" y="49"/>
                </a:moveTo>
                <a:cubicBezTo>
                  <a:pt x="100" y="47"/>
                  <a:pt x="96" y="47"/>
                  <a:pt x="94" y="50"/>
                </a:cubicBezTo>
                <a:cubicBezTo>
                  <a:pt x="94" y="51"/>
                  <a:pt x="93" y="51"/>
                  <a:pt x="93" y="51"/>
                </a:cubicBezTo>
                <a:cubicBezTo>
                  <a:pt x="77" y="48"/>
                  <a:pt x="77" y="48"/>
                  <a:pt x="77" y="48"/>
                </a:cubicBezTo>
                <a:cubicBezTo>
                  <a:pt x="77" y="47"/>
                  <a:pt x="77" y="46"/>
                  <a:pt x="77" y="45"/>
                </a:cubicBezTo>
                <a:cubicBezTo>
                  <a:pt x="77" y="40"/>
                  <a:pt x="76" y="36"/>
                  <a:pt x="74" y="32"/>
                </a:cubicBezTo>
                <a:cubicBezTo>
                  <a:pt x="84" y="25"/>
                  <a:pt x="84" y="25"/>
                  <a:pt x="84" y="25"/>
                </a:cubicBezTo>
                <a:cubicBezTo>
                  <a:pt x="85" y="26"/>
                  <a:pt x="86" y="26"/>
                  <a:pt x="86" y="26"/>
                </a:cubicBezTo>
                <a:cubicBezTo>
                  <a:pt x="88" y="26"/>
                  <a:pt x="90" y="24"/>
                  <a:pt x="90" y="22"/>
                </a:cubicBezTo>
                <a:cubicBezTo>
                  <a:pt x="89" y="20"/>
                  <a:pt x="88" y="19"/>
                  <a:pt x="86" y="19"/>
                </a:cubicBezTo>
                <a:cubicBezTo>
                  <a:pt x="84" y="19"/>
                  <a:pt x="82" y="21"/>
                  <a:pt x="82" y="23"/>
                </a:cubicBezTo>
                <a:cubicBezTo>
                  <a:pt x="82" y="23"/>
                  <a:pt x="83" y="23"/>
                  <a:pt x="83" y="23"/>
                </a:cubicBezTo>
                <a:cubicBezTo>
                  <a:pt x="72" y="30"/>
                  <a:pt x="72" y="30"/>
                  <a:pt x="72" y="30"/>
                </a:cubicBezTo>
                <a:cubicBezTo>
                  <a:pt x="70" y="27"/>
                  <a:pt x="68" y="25"/>
                  <a:pt x="65" y="23"/>
                </a:cubicBezTo>
                <a:cubicBezTo>
                  <a:pt x="72" y="11"/>
                  <a:pt x="72" y="11"/>
                  <a:pt x="72" y="11"/>
                </a:cubicBezTo>
                <a:cubicBezTo>
                  <a:pt x="73" y="11"/>
                  <a:pt x="74" y="11"/>
                  <a:pt x="74" y="11"/>
                </a:cubicBezTo>
                <a:cubicBezTo>
                  <a:pt x="76" y="10"/>
                  <a:pt x="77" y="8"/>
                  <a:pt x="76" y="6"/>
                </a:cubicBezTo>
                <a:cubicBezTo>
                  <a:pt x="75" y="4"/>
                  <a:pt x="73" y="4"/>
                  <a:pt x="71" y="5"/>
                </a:cubicBezTo>
                <a:cubicBezTo>
                  <a:pt x="69" y="6"/>
                  <a:pt x="68" y="8"/>
                  <a:pt x="69" y="10"/>
                </a:cubicBezTo>
                <a:cubicBezTo>
                  <a:pt x="70" y="10"/>
                  <a:pt x="70" y="10"/>
                  <a:pt x="70" y="10"/>
                </a:cubicBezTo>
                <a:cubicBezTo>
                  <a:pt x="62" y="22"/>
                  <a:pt x="62" y="22"/>
                  <a:pt x="62" y="22"/>
                </a:cubicBezTo>
                <a:cubicBezTo>
                  <a:pt x="60" y="21"/>
                  <a:pt x="57" y="20"/>
                  <a:pt x="54" y="20"/>
                </a:cubicBezTo>
                <a:cubicBezTo>
                  <a:pt x="56" y="11"/>
                  <a:pt x="56" y="11"/>
                  <a:pt x="56" y="11"/>
                </a:cubicBezTo>
                <a:cubicBezTo>
                  <a:pt x="56" y="11"/>
                  <a:pt x="57" y="10"/>
                  <a:pt x="57" y="10"/>
                </a:cubicBezTo>
                <a:cubicBezTo>
                  <a:pt x="58" y="9"/>
                  <a:pt x="58" y="7"/>
                  <a:pt x="57" y="6"/>
                </a:cubicBezTo>
                <a:cubicBezTo>
                  <a:pt x="56" y="5"/>
                  <a:pt x="54" y="5"/>
                  <a:pt x="53" y="7"/>
                </a:cubicBezTo>
                <a:cubicBezTo>
                  <a:pt x="52" y="8"/>
                  <a:pt x="52" y="9"/>
                  <a:pt x="53" y="10"/>
                </a:cubicBezTo>
                <a:cubicBezTo>
                  <a:pt x="54" y="10"/>
                  <a:pt x="54" y="10"/>
                  <a:pt x="54" y="10"/>
                </a:cubicBezTo>
                <a:cubicBezTo>
                  <a:pt x="52" y="20"/>
                  <a:pt x="52" y="20"/>
                  <a:pt x="52" y="20"/>
                </a:cubicBezTo>
                <a:cubicBezTo>
                  <a:pt x="52" y="20"/>
                  <a:pt x="52" y="19"/>
                  <a:pt x="52" y="19"/>
                </a:cubicBezTo>
                <a:cubicBezTo>
                  <a:pt x="48" y="19"/>
                  <a:pt x="45" y="20"/>
                  <a:pt x="42" y="21"/>
                </a:cubicBezTo>
                <a:cubicBezTo>
                  <a:pt x="35" y="8"/>
                  <a:pt x="35" y="8"/>
                  <a:pt x="35" y="8"/>
                </a:cubicBezTo>
                <a:cubicBezTo>
                  <a:pt x="36" y="7"/>
                  <a:pt x="36" y="6"/>
                  <a:pt x="36" y="5"/>
                </a:cubicBezTo>
                <a:cubicBezTo>
                  <a:pt x="36" y="2"/>
                  <a:pt x="34" y="0"/>
                  <a:pt x="31" y="0"/>
                </a:cubicBezTo>
                <a:cubicBezTo>
                  <a:pt x="28" y="0"/>
                  <a:pt x="26" y="2"/>
                  <a:pt x="26" y="5"/>
                </a:cubicBezTo>
                <a:cubicBezTo>
                  <a:pt x="26" y="8"/>
                  <a:pt x="29" y="10"/>
                  <a:pt x="31" y="10"/>
                </a:cubicBezTo>
                <a:cubicBezTo>
                  <a:pt x="32" y="10"/>
                  <a:pt x="32" y="10"/>
                  <a:pt x="32" y="10"/>
                </a:cubicBezTo>
                <a:cubicBezTo>
                  <a:pt x="39" y="23"/>
                  <a:pt x="39" y="23"/>
                  <a:pt x="39" y="23"/>
                </a:cubicBezTo>
                <a:cubicBezTo>
                  <a:pt x="36" y="25"/>
                  <a:pt x="33" y="28"/>
                  <a:pt x="30" y="31"/>
                </a:cubicBezTo>
                <a:cubicBezTo>
                  <a:pt x="20" y="23"/>
                  <a:pt x="20" y="23"/>
                  <a:pt x="20" y="23"/>
                </a:cubicBezTo>
                <a:cubicBezTo>
                  <a:pt x="20" y="22"/>
                  <a:pt x="20" y="21"/>
                  <a:pt x="20" y="20"/>
                </a:cubicBezTo>
                <a:cubicBezTo>
                  <a:pt x="19" y="19"/>
                  <a:pt x="17" y="18"/>
                  <a:pt x="15" y="19"/>
                </a:cubicBezTo>
                <a:cubicBezTo>
                  <a:pt x="13" y="19"/>
                  <a:pt x="12" y="21"/>
                  <a:pt x="13" y="23"/>
                </a:cubicBezTo>
                <a:cubicBezTo>
                  <a:pt x="14" y="25"/>
                  <a:pt x="16" y="26"/>
                  <a:pt x="18" y="25"/>
                </a:cubicBezTo>
                <a:cubicBezTo>
                  <a:pt x="18" y="25"/>
                  <a:pt x="18" y="25"/>
                  <a:pt x="19" y="25"/>
                </a:cubicBezTo>
                <a:cubicBezTo>
                  <a:pt x="29" y="33"/>
                  <a:pt x="29" y="33"/>
                  <a:pt x="29" y="33"/>
                </a:cubicBezTo>
                <a:cubicBezTo>
                  <a:pt x="28" y="36"/>
                  <a:pt x="27" y="39"/>
                  <a:pt x="26" y="43"/>
                </a:cubicBezTo>
                <a:cubicBezTo>
                  <a:pt x="11" y="43"/>
                  <a:pt x="11" y="43"/>
                  <a:pt x="11" y="43"/>
                </a:cubicBezTo>
                <a:cubicBezTo>
                  <a:pt x="10" y="42"/>
                  <a:pt x="9" y="41"/>
                  <a:pt x="8" y="41"/>
                </a:cubicBezTo>
                <a:cubicBezTo>
                  <a:pt x="6" y="39"/>
                  <a:pt x="3" y="40"/>
                  <a:pt x="2" y="43"/>
                </a:cubicBezTo>
                <a:cubicBezTo>
                  <a:pt x="0" y="45"/>
                  <a:pt x="1" y="48"/>
                  <a:pt x="4" y="49"/>
                </a:cubicBezTo>
                <a:cubicBezTo>
                  <a:pt x="6" y="51"/>
                  <a:pt x="9" y="50"/>
                  <a:pt x="11" y="47"/>
                </a:cubicBezTo>
                <a:cubicBezTo>
                  <a:pt x="11" y="47"/>
                  <a:pt x="11" y="47"/>
                  <a:pt x="11" y="47"/>
                </a:cubicBezTo>
                <a:cubicBezTo>
                  <a:pt x="26" y="47"/>
                  <a:pt x="26" y="47"/>
                  <a:pt x="26" y="47"/>
                </a:cubicBezTo>
                <a:cubicBezTo>
                  <a:pt x="26" y="49"/>
                  <a:pt x="27" y="51"/>
                  <a:pt x="27" y="52"/>
                </a:cubicBezTo>
                <a:cubicBezTo>
                  <a:pt x="17" y="56"/>
                  <a:pt x="17" y="56"/>
                  <a:pt x="17" y="56"/>
                </a:cubicBezTo>
                <a:cubicBezTo>
                  <a:pt x="17" y="56"/>
                  <a:pt x="16" y="55"/>
                  <a:pt x="15" y="55"/>
                </a:cubicBezTo>
                <a:cubicBezTo>
                  <a:pt x="13" y="55"/>
                  <a:pt x="11" y="56"/>
                  <a:pt x="11" y="58"/>
                </a:cubicBezTo>
                <a:cubicBezTo>
                  <a:pt x="11" y="60"/>
                  <a:pt x="12" y="62"/>
                  <a:pt x="14" y="62"/>
                </a:cubicBezTo>
                <a:cubicBezTo>
                  <a:pt x="16" y="63"/>
                  <a:pt x="18" y="61"/>
                  <a:pt x="18" y="59"/>
                </a:cubicBezTo>
                <a:cubicBezTo>
                  <a:pt x="18" y="59"/>
                  <a:pt x="18" y="59"/>
                  <a:pt x="18" y="59"/>
                </a:cubicBezTo>
                <a:cubicBezTo>
                  <a:pt x="28" y="55"/>
                  <a:pt x="28" y="55"/>
                  <a:pt x="28" y="55"/>
                </a:cubicBezTo>
                <a:cubicBezTo>
                  <a:pt x="30" y="59"/>
                  <a:pt x="33" y="63"/>
                  <a:pt x="38" y="66"/>
                </a:cubicBezTo>
                <a:cubicBezTo>
                  <a:pt x="33" y="71"/>
                  <a:pt x="33" y="71"/>
                  <a:pt x="33" y="71"/>
                </a:cubicBezTo>
                <a:cubicBezTo>
                  <a:pt x="32" y="71"/>
                  <a:pt x="31" y="71"/>
                  <a:pt x="30" y="71"/>
                </a:cubicBezTo>
                <a:cubicBezTo>
                  <a:pt x="28" y="72"/>
                  <a:pt x="27" y="74"/>
                  <a:pt x="28" y="76"/>
                </a:cubicBezTo>
                <a:cubicBezTo>
                  <a:pt x="29" y="78"/>
                  <a:pt x="31" y="79"/>
                  <a:pt x="33" y="78"/>
                </a:cubicBezTo>
                <a:cubicBezTo>
                  <a:pt x="35" y="77"/>
                  <a:pt x="36" y="75"/>
                  <a:pt x="35" y="73"/>
                </a:cubicBezTo>
                <a:cubicBezTo>
                  <a:pt x="35" y="73"/>
                  <a:pt x="35" y="73"/>
                  <a:pt x="35" y="73"/>
                </a:cubicBezTo>
                <a:cubicBezTo>
                  <a:pt x="40" y="68"/>
                  <a:pt x="40" y="68"/>
                  <a:pt x="40" y="68"/>
                </a:cubicBezTo>
                <a:cubicBezTo>
                  <a:pt x="42" y="69"/>
                  <a:pt x="45" y="70"/>
                  <a:pt x="48" y="70"/>
                </a:cubicBezTo>
                <a:cubicBezTo>
                  <a:pt x="47" y="83"/>
                  <a:pt x="47" y="83"/>
                  <a:pt x="47" y="83"/>
                </a:cubicBezTo>
                <a:cubicBezTo>
                  <a:pt x="46" y="83"/>
                  <a:pt x="45" y="84"/>
                  <a:pt x="44" y="84"/>
                </a:cubicBezTo>
                <a:cubicBezTo>
                  <a:pt x="43" y="86"/>
                  <a:pt x="44" y="88"/>
                  <a:pt x="45" y="89"/>
                </a:cubicBezTo>
                <a:cubicBezTo>
                  <a:pt x="47" y="91"/>
                  <a:pt x="49" y="90"/>
                  <a:pt x="50" y="89"/>
                </a:cubicBezTo>
                <a:cubicBezTo>
                  <a:pt x="51" y="87"/>
                  <a:pt x="51" y="85"/>
                  <a:pt x="50" y="84"/>
                </a:cubicBezTo>
                <a:cubicBezTo>
                  <a:pt x="49" y="84"/>
                  <a:pt x="49" y="84"/>
                  <a:pt x="49" y="83"/>
                </a:cubicBezTo>
                <a:cubicBezTo>
                  <a:pt x="50" y="70"/>
                  <a:pt x="50" y="70"/>
                  <a:pt x="50" y="70"/>
                </a:cubicBezTo>
                <a:cubicBezTo>
                  <a:pt x="51" y="70"/>
                  <a:pt x="51" y="70"/>
                  <a:pt x="52" y="70"/>
                </a:cubicBezTo>
                <a:cubicBezTo>
                  <a:pt x="55" y="70"/>
                  <a:pt x="58" y="70"/>
                  <a:pt x="61" y="69"/>
                </a:cubicBezTo>
                <a:cubicBezTo>
                  <a:pt x="64" y="80"/>
                  <a:pt x="64" y="80"/>
                  <a:pt x="64" y="80"/>
                </a:cubicBezTo>
                <a:cubicBezTo>
                  <a:pt x="63" y="81"/>
                  <a:pt x="63" y="81"/>
                  <a:pt x="62" y="82"/>
                </a:cubicBezTo>
                <a:cubicBezTo>
                  <a:pt x="62" y="84"/>
                  <a:pt x="63" y="86"/>
                  <a:pt x="65" y="86"/>
                </a:cubicBezTo>
                <a:cubicBezTo>
                  <a:pt x="67" y="87"/>
                  <a:pt x="69" y="86"/>
                  <a:pt x="69" y="84"/>
                </a:cubicBezTo>
                <a:cubicBezTo>
                  <a:pt x="70" y="82"/>
                  <a:pt x="69" y="80"/>
                  <a:pt x="67" y="80"/>
                </a:cubicBezTo>
                <a:cubicBezTo>
                  <a:pt x="67" y="79"/>
                  <a:pt x="66" y="79"/>
                  <a:pt x="66" y="79"/>
                </a:cubicBezTo>
                <a:cubicBezTo>
                  <a:pt x="63" y="68"/>
                  <a:pt x="63" y="68"/>
                  <a:pt x="63" y="68"/>
                </a:cubicBezTo>
                <a:cubicBezTo>
                  <a:pt x="65" y="67"/>
                  <a:pt x="67" y="65"/>
                  <a:pt x="69" y="64"/>
                </a:cubicBezTo>
                <a:cubicBezTo>
                  <a:pt x="72" y="69"/>
                  <a:pt x="72" y="69"/>
                  <a:pt x="72" y="69"/>
                </a:cubicBezTo>
                <a:cubicBezTo>
                  <a:pt x="72" y="70"/>
                  <a:pt x="72" y="70"/>
                  <a:pt x="72" y="71"/>
                </a:cubicBezTo>
                <a:cubicBezTo>
                  <a:pt x="72" y="72"/>
                  <a:pt x="73" y="73"/>
                  <a:pt x="75" y="73"/>
                </a:cubicBezTo>
                <a:cubicBezTo>
                  <a:pt x="76" y="73"/>
                  <a:pt x="77" y="71"/>
                  <a:pt x="77" y="70"/>
                </a:cubicBezTo>
                <a:cubicBezTo>
                  <a:pt x="77" y="69"/>
                  <a:pt x="75" y="68"/>
                  <a:pt x="74" y="68"/>
                </a:cubicBezTo>
                <a:cubicBezTo>
                  <a:pt x="74" y="68"/>
                  <a:pt x="74" y="68"/>
                  <a:pt x="74" y="68"/>
                </a:cubicBezTo>
                <a:cubicBezTo>
                  <a:pt x="70" y="63"/>
                  <a:pt x="70" y="63"/>
                  <a:pt x="70" y="63"/>
                </a:cubicBezTo>
                <a:cubicBezTo>
                  <a:pt x="73" y="60"/>
                  <a:pt x="75" y="57"/>
                  <a:pt x="76" y="53"/>
                </a:cubicBezTo>
                <a:cubicBezTo>
                  <a:pt x="93" y="56"/>
                  <a:pt x="93" y="56"/>
                  <a:pt x="93" y="56"/>
                </a:cubicBezTo>
                <a:cubicBezTo>
                  <a:pt x="93" y="57"/>
                  <a:pt x="94" y="59"/>
                  <a:pt x="95" y="60"/>
                </a:cubicBezTo>
                <a:cubicBezTo>
                  <a:pt x="98" y="62"/>
                  <a:pt x="102" y="61"/>
                  <a:pt x="104" y="58"/>
                </a:cubicBezTo>
                <a:cubicBezTo>
                  <a:pt x="107" y="55"/>
                  <a:pt x="106" y="51"/>
                  <a:pt x="103" y="49"/>
                </a:cubicBezTo>
                <a:close/>
                <a:moveTo>
                  <a:pt x="44" y="44"/>
                </a:moveTo>
                <a:cubicBezTo>
                  <a:pt x="42" y="44"/>
                  <a:pt x="40" y="42"/>
                  <a:pt x="40" y="40"/>
                </a:cubicBezTo>
                <a:cubicBezTo>
                  <a:pt x="40" y="38"/>
                  <a:pt x="42" y="36"/>
                  <a:pt x="44" y="36"/>
                </a:cubicBezTo>
                <a:cubicBezTo>
                  <a:pt x="46" y="36"/>
                  <a:pt x="48" y="38"/>
                  <a:pt x="48" y="40"/>
                </a:cubicBezTo>
                <a:cubicBezTo>
                  <a:pt x="48" y="42"/>
                  <a:pt x="46" y="44"/>
                  <a:pt x="44" y="44"/>
                </a:cubicBezTo>
                <a:close/>
                <a:moveTo>
                  <a:pt x="54" y="52"/>
                </a:moveTo>
                <a:cubicBezTo>
                  <a:pt x="52" y="52"/>
                  <a:pt x="51" y="51"/>
                  <a:pt x="51" y="49"/>
                </a:cubicBezTo>
                <a:cubicBezTo>
                  <a:pt x="51" y="48"/>
                  <a:pt x="52" y="46"/>
                  <a:pt x="54" y="46"/>
                </a:cubicBezTo>
                <a:cubicBezTo>
                  <a:pt x="55" y="46"/>
                  <a:pt x="56" y="48"/>
                  <a:pt x="56" y="49"/>
                </a:cubicBezTo>
                <a:cubicBezTo>
                  <a:pt x="56" y="51"/>
                  <a:pt x="55" y="52"/>
                  <a:pt x="54" y="52"/>
                </a:cubicBezTo>
                <a:close/>
                <a:moveTo>
                  <a:pt x="64" y="40"/>
                </a:moveTo>
                <a:cubicBezTo>
                  <a:pt x="62" y="40"/>
                  <a:pt x="60" y="38"/>
                  <a:pt x="60" y="36"/>
                </a:cubicBezTo>
                <a:cubicBezTo>
                  <a:pt x="60" y="34"/>
                  <a:pt x="62" y="32"/>
                  <a:pt x="64" y="32"/>
                </a:cubicBezTo>
                <a:cubicBezTo>
                  <a:pt x="66" y="32"/>
                  <a:pt x="68" y="34"/>
                  <a:pt x="68" y="36"/>
                </a:cubicBezTo>
                <a:cubicBezTo>
                  <a:pt x="68" y="38"/>
                  <a:pt x="66" y="40"/>
                  <a:pt x="64" y="40"/>
                </a:cubicBezTo>
                <a:close/>
                <a:moveTo>
                  <a:pt x="64" y="40"/>
                </a:moveTo>
                <a:cubicBezTo>
                  <a:pt x="64" y="40"/>
                  <a:pt x="64" y="40"/>
                  <a:pt x="64" y="40"/>
                </a:cubicBezTo>
              </a:path>
            </a:pathLst>
          </a:custGeom>
          <a:solidFill>
            <a:srgbClr val="D2413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1" name="Freeform 13"/>
          <p:cNvSpPr>
            <a:spLocks noEditPoints="1"/>
          </p:cNvSpPr>
          <p:nvPr/>
        </p:nvSpPr>
        <p:spPr bwMode="auto">
          <a:xfrm rot="21366453">
            <a:off x="4141377" y="2421322"/>
            <a:ext cx="344498" cy="294571"/>
          </a:xfrm>
          <a:custGeom>
            <a:avLst/>
            <a:gdLst/>
            <a:ahLst/>
            <a:cxnLst>
              <a:cxn ang="0">
                <a:pos x="94" y="50"/>
              </a:cxn>
              <a:cxn ang="0">
                <a:pos x="77" y="48"/>
              </a:cxn>
              <a:cxn ang="0">
                <a:pos x="74" y="32"/>
              </a:cxn>
              <a:cxn ang="0">
                <a:pos x="86" y="26"/>
              </a:cxn>
              <a:cxn ang="0">
                <a:pos x="86" y="19"/>
              </a:cxn>
              <a:cxn ang="0">
                <a:pos x="83" y="23"/>
              </a:cxn>
              <a:cxn ang="0">
                <a:pos x="65" y="23"/>
              </a:cxn>
              <a:cxn ang="0">
                <a:pos x="74" y="11"/>
              </a:cxn>
              <a:cxn ang="0">
                <a:pos x="71" y="5"/>
              </a:cxn>
              <a:cxn ang="0">
                <a:pos x="70" y="10"/>
              </a:cxn>
              <a:cxn ang="0">
                <a:pos x="54" y="20"/>
              </a:cxn>
              <a:cxn ang="0">
                <a:pos x="57" y="10"/>
              </a:cxn>
              <a:cxn ang="0">
                <a:pos x="53" y="7"/>
              </a:cxn>
              <a:cxn ang="0">
                <a:pos x="54" y="10"/>
              </a:cxn>
              <a:cxn ang="0">
                <a:pos x="52" y="19"/>
              </a:cxn>
              <a:cxn ang="0">
                <a:pos x="35" y="8"/>
              </a:cxn>
              <a:cxn ang="0">
                <a:pos x="31" y="0"/>
              </a:cxn>
              <a:cxn ang="0">
                <a:pos x="31" y="10"/>
              </a:cxn>
              <a:cxn ang="0">
                <a:pos x="39" y="23"/>
              </a:cxn>
              <a:cxn ang="0">
                <a:pos x="20" y="23"/>
              </a:cxn>
              <a:cxn ang="0">
                <a:pos x="15" y="19"/>
              </a:cxn>
              <a:cxn ang="0">
                <a:pos x="18" y="25"/>
              </a:cxn>
              <a:cxn ang="0">
                <a:pos x="29" y="33"/>
              </a:cxn>
              <a:cxn ang="0">
                <a:pos x="11" y="43"/>
              </a:cxn>
              <a:cxn ang="0">
                <a:pos x="2" y="43"/>
              </a:cxn>
              <a:cxn ang="0">
                <a:pos x="11" y="47"/>
              </a:cxn>
              <a:cxn ang="0">
                <a:pos x="26" y="47"/>
              </a:cxn>
              <a:cxn ang="0">
                <a:pos x="17" y="56"/>
              </a:cxn>
              <a:cxn ang="0">
                <a:pos x="11" y="58"/>
              </a:cxn>
              <a:cxn ang="0">
                <a:pos x="18" y="59"/>
              </a:cxn>
              <a:cxn ang="0">
                <a:pos x="28" y="55"/>
              </a:cxn>
              <a:cxn ang="0">
                <a:pos x="33" y="71"/>
              </a:cxn>
              <a:cxn ang="0">
                <a:pos x="28" y="76"/>
              </a:cxn>
              <a:cxn ang="0">
                <a:pos x="35" y="73"/>
              </a:cxn>
              <a:cxn ang="0">
                <a:pos x="40" y="68"/>
              </a:cxn>
              <a:cxn ang="0">
                <a:pos x="47" y="83"/>
              </a:cxn>
              <a:cxn ang="0">
                <a:pos x="45" y="89"/>
              </a:cxn>
              <a:cxn ang="0">
                <a:pos x="50" y="84"/>
              </a:cxn>
              <a:cxn ang="0">
                <a:pos x="50" y="70"/>
              </a:cxn>
              <a:cxn ang="0">
                <a:pos x="61" y="69"/>
              </a:cxn>
              <a:cxn ang="0">
                <a:pos x="62" y="82"/>
              </a:cxn>
              <a:cxn ang="0">
                <a:pos x="69" y="84"/>
              </a:cxn>
              <a:cxn ang="0">
                <a:pos x="66" y="79"/>
              </a:cxn>
              <a:cxn ang="0">
                <a:pos x="69" y="64"/>
              </a:cxn>
              <a:cxn ang="0">
                <a:pos x="72" y="71"/>
              </a:cxn>
              <a:cxn ang="0">
                <a:pos x="77" y="70"/>
              </a:cxn>
              <a:cxn ang="0">
                <a:pos x="74" y="68"/>
              </a:cxn>
              <a:cxn ang="0">
                <a:pos x="76" y="53"/>
              </a:cxn>
              <a:cxn ang="0">
                <a:pos x="95" y="60"/>
              </a:cxn>
              <a:cxn ang="0">
                <a:pos x="103" y="49"/>
              </a:cxn>
              <a:cxn ang="0">
                <a:pos x="40" y="40"/>
              </a:cxn>
              <a:cxn ang="0">
                <a:pos x="48" y="40"/>
              </a:cxn>
              <a:cxn ang="0">
                <a:pos x="54" y="52"/>
              </a:cxn>
              <a:cxn ang="0">
                <a:pos x="54" y="46"/>
              </a:cxn>
              <a:cxn ang="0">
                <a:pos x="54" y="52"/>
              </a:cxn>
              <a:cxn ang="0">
                <a:pos x="60" y="36"/>
              </a:cxn>
              <a:cxn ang="0">
                <a:pos x="68" y="36"/>
              </a:cxn>
              <a:cxn ang="0">
                <a:pos x="64" y="40"/>
              </a:cxn>
            </a:cxnLst>
            <a:rect l="0" t="0" r="r" b="b"/>
            <a:pathLst>
              <a:path w="107" h="91">
                <a:moveTo>
                  <a:pt x="103" y="49"/>
                </a:moveTo>
                <a:cubicBezTo>
                  <a:pt x="100" y="47"/>
                  <a:pt x="96" y="47"/>
                  <a:pt x="94" y="50"/>
                </a:cubicBezTo>
                <a:cubicBezTo>
                  <a:pt x="94" y="51"/>
                  <a:pt x="93" y="51"/>
                  <a:pt x="93" y="51"/>
                </a:cubicBezTo>
                <a:cubicBezTo>
                  <a:pt x="77" y="48"/>
                  <a:pt x="77" y="48"/>
                  <a:pt x="77" y="48"/>
                </a:cubicBezTo>
                <a:cubicBezTo>
                  <a:pt x="77" y="47"/>
                  <a:pt x="77" y="46"/>
                  <a:pt x="77" y="45"/>
                </a:cubicBezTo>
                <a:cubicBezTo>
                  <a:pt x="77" y="40"/>
                  <a:pt x="76" y="36"/>
                  <a:pt x="74" y="32"/>
                </a:cubicBezTo>
                <a:cubicBezTo>
                  <a:pt x="84" y="25"/>
                  <a:pt x="84" y="25"/>
                  <a:pt x="84" y="25"/>
                </a:cubicBezTo>
                <a:cubicBezTo>
                  <a:pt x="85" y="26"/>
                  <a:pt x="86" y="26"/>
                  <a:pt x="86" y="26"/>
                </a:cubicBezTo>
                <a:cubicBezTo>
                  <a:pt x="88" y="26"/>
                  <a:pt x="90" y="24"/>
                  <a:pt x="90" y="22"/>
                </a:cubicBezTo>
                <a:cubicBezTo>
                  <a:pt x="89" y="20"/>
                  <a:pt x="88" y="19"/>
                  <a:pt x="86" y="19"/>
                </a:cubicBezTo>
                <a:cubicBezTo>
                  <a:pt x="84" y="19"/>
                  <a:pt x="82" y="21"/>
                  <a:pt x="82" y="23"/>
                </a:cubicBezTo>
                <a:cubicBezTo>
                  <a:pt x="82" y="23"/>
                  <a:pt x="83" y="23"/>
                  <a:pt x="83" y="23"/>
                </a:cubicBezTo>
                <a:cubicBezTo>
                  <a:pt x="72" y="30"/>
                  <a:pt x="72" y="30"/>
                  <a:pt x="72" y="30"/>
                </a:cubicBezTo>
                <a:cubicBezTo>
                  <a:pt x="70" y="27"/>
                  <a:pt x="68" y="25"/>
                  <a:pt x="65" y="23"/>
                </a:cubicBezTo>
                <a:cubicBezTo>
                  <a:pt x="72" y="11"/>
                  <a:pt x="72" y="11"/>
                  <a:pt x="72" y="11"/>
                </a:cubicBezTo>
                <a:cubicBezTo>
                  <a:pt x="73" y="11"/>
                  <a:pt x="74" y="11"/>
                  <a:pt x="74" y="11"/>
                </a:cubicBezTo>
                <a:cubicBezTo>
                  <a:pt x="76" y="10"/>
                  <a:pt x="77" y="8"/>
                  <a:pt x="76" y="6"/>
                </a:cubicBezTo>
                <a:cubicBezTo>
                  <a:pt x="75" y="4"/>
                  <a:pt x="73" y="4"/>
                  <a:pt x="71" y="5"/>
                </a:cubicBezTo>
                <a:cubicBezTo>
                  <a:pt x="69" y="6"/>
                  <a:pt x="68" y="8"/>
                  <a:pt x="69" y="10"/>
                </a:cubicBezTo>
                <a:cubicBezTo>
                  <a:pt x="70" y="10"/>
                  <a:pt x="70" y="10"/>
                  <a:pt x="70" y="10"/>
                </a:cubicBezTo>
                <a:cubicBezTo>
                  <a:pt x="62" y="22"/>
                  <a:pt x="62" y="22"/>
                  <a:pt x="62" y="22"/>
                </a:cubicBezTo>
                <a:cubicBezTo>
                  <a:pt x="60" y="21"/>
                  <a:pt x="57" y="20"/>
                  <a:pt x="54" y="20"/>
                </a:cubicBezTo>
                <a:cubicBezTo>
                  <a:pt x="56" y="11"/>
                  <a:pt x="56" y="11"/>
                  <a:pt x="56" y="11"/>
                </a:cubicBezTo>
                <a:cubicBezTo>
                  <a:pt x="56" y="11"/>
                  <a:pt x="57" y="10"/>
                  <a:pt x="57" y="10"/>
                </a:cubicBezTo>
                <a:cubicBezTo>
                  <a:pt x="58" y="9"/>
                  <a:pt x="58" y="7"/>
                  <a:pt x="57" y="6"/>
                </a:cubicBezTo>
                <a:cubicBezTo>
                  <a:pt x="56" y="5"/>
                  <a:pt x="54" y="5"/>
                  <a:pt x="53" y="7"/>
                </a:cubicBezTo>
                <a:cubicBezTo>
                  <a:pt x="52" y="8"/>
                  <a:pt x="52" y="9"/>
                  <a:pt x="53" y="10"/>
                </a:cubicBezTo>
                <a:cubicBezTo>
                  <a:pt x="54" y="10"/>
                  <a:pt x="54" y="10"/>
                  <a:pt x="54" y="10"/>
                </a:cubicBezTo>
                <a:cubicBezTo>
                  <a:pt x="52" y="20"/>
                  <a:pt x="52" y="20"/>
                  <a:pt x="52" y="20"/>
                </a:cubicBezTo>
                <a:cubicBezTo>
                  <a:pt x="52" y="20"/>
                  <a:pt x="52" y="19"/>
                  <a:pt x="52" y="19"/>
                </a:cubicBezTo>
                <a:cubicBezTo>
                  <a:pt x="48" y="19"/>
                  <a:pt x="45" y="20"/>
                  <a:pt x="42" y="21"/>
                </a:cubicBezTo>
                <a:cubicBezTo>
                  <a:pt x="35" y="8"/>
                  <a:pt x="35" y="8"/>
                  <a:pt x="35" y="8"/>
                </a:cubicBezTo>
                <a:cubicBezTo>
                  <a:pt x="36" y="7"/>
                  <a:pt x="36" y="6"/>
                  <a:pt x="36" y="5"/>
                </a:cubicBezTo>
                <a:cubicBezTo>
                  <a:pt x="36" y="2"/>
                  <a:pt x="34" y="0"/>
                  <a:pt x="31" y="0"/>
                </a:cubicBezTo>
                <a:cubicBezTo>
                  <a:pt x="28" y="0"/>
                  <a:pt x="26" y="2"/>
                  <a:pt x="26" y="5"/>
                </a:cubicBezTo>
                <a:cubicBezTo>
                  <a:pt x="26" y="8"/>
                  <a:pt x="29" y="10"/>
                  <a:pt x="31" y="10"/>
                </a:cubicBezTo>
                <a:cubicBezTo>
                  <a:pt x="32" y="10"/>
                  <a:pt x="32" y="10"/>
                  <a:pt x="32" y="10"/>
                </a:cubicBezTo>
                <a:cubicBezTo>
                  <a:pt x="39" y="23"/>
                  <a:pt x="39" y="23"/>
                  <a:pt x="39" y="23"/>
                </a:cubicBezTo>
                <a:cubicBezTo>
                  <a:pt x="36" y="25"/>
                  <a:pt x="33" y="28"/>
                  <a:pt x="30" y="31"/>
                </a:cubicBezTo>
                <a:cubicBezTo>
                  <a:pt x="20" y="23"/>
                  <a:pt x="20" y="23"/>
                  <a:pt x="20" y="23"/>
                </a:cubicBezTo>
                <a:cubicBezTo>
                  <a:pt x="20" y="22"/>
                  <a:pt x="20" y="21"/>
                  <a:pt x="20" y="20"/>
                </a:cubicBezTo>
                <a:cubicBezTo>
                  <a:pt x="19" y="19"/>
                  <a:pt x="17" y="18"/>
                  <a:pt x="15" y="19"/>
                </a:cubicBezTo>
                <a:cubicBezTo>
                  <a:pt x="13" y="19"/>
                  <a:pt x="12" y="21"/>
                  <a:pt x="13" y="23"/>
                </a:cubicBezTo>
                <a:cubicBezTo>
                  <a:pt x="14" y="25"/>
                  <a:pt x="16" y="26"/>
                  <a:pt x="18" y="25"/>
                </a:cubicBezTo>
                <a:cubicBezTo>
                  <a:pt x="18" y="25"/>
                  <a:pt x="18" y="25"/>
                  <a:pt x="19" y="25"/>
                </a:cubicBezTo>
                <a:cubicBezTo>
                  <a:pt x="29" y="33"/>
                  <a:pt x="29" y="33"/>
                  <a:pt x="29" y="33"/>
                </a:cubicBezTo>
                <a:cubicBezTo>
                  <a:pt x="28" y="36"/>
                  <a:pt x="27" y="39"/>
                  <a:pt x="26" y="43"/>
                </a:cubicBezTo>
                <a:cubicBezTo>
                  <a:pt x="11" y="43"/>
                  <a:pt x="11" y="43"/>
                  <a:pt x="11" y="43"/>
                </a:cubicBezTo>
                <a:cubicBezTo>
                  <a:pt x="10" y="42"/>
                  <a:pt x="9" y="41"/>
                  <a:pt x="8" y="41"/>
                </a:cubicBezTo>
                <a:cubicBezTo>
                  <a:pt x="6" y="39"/>
                  <a:pt x="3" y="40"/>
                  <a:pt x="2" y="43"/>
                </a:cubicBezTo>
                <a:cubicBezTo>
                  <a:pt x="0" y="45"/>
                  <a:pt x="1" y="48"/>
                  <a:pt x="4" y="49"/>
                </a:cubicBezTo>
                <a:cubicBezTo>
                  <a:pt x="6" y="51"/>
                  <a:pt x="9" y="50"/>
                  <a:pt x="11" y="47"/>
                </a:cubicBezTo>
                <a:cubicBezTo>
                  <a:pt x="11" y="47"/>
                  <a:pt x="11" y="47"/>
                  <a:pt x="11" y="47"/>
                </a:cubicBezTo>
                <a:cubicBezTo>
                  <a:pt x="26" y="47"/>
                  <a:pt x="26" y="47"/>
                  <a:pt x="26" y="47"/>
                </a:cubicBezTo>
                <a:cubicBezTo>
                  <a:pt x="26" y="49"/>
                  <a:pt x="27" y="51"/>
                  <a:pt x="27" y="52"/>
                </a:cubicBezTo>
                <a:cubicBezTo>
                  <a:pt x="17" y="56"/>
                  <a:pt x="17" y="56"/>
                  <a:pt x="17" y="56"/>
                </a:cubicBezTo>
                <a:cubicBezTo>
                  <a:pt x="17" y="56"/>
                  <a:pt x="16" y="55"/>
                  <a:pt x="15" y="55"/>
                </a:cubicBezTo>
                <a:cubicBezTo>
                  <a:pt x="13" y="55"/>
                  <a:pt x="11" y="56"/>
                  <a:pt x="11" y="58"/>
                </a:cubicBezTo>
                <a:cubicBezTo>
                  <a:pt x="11" y="60"/>
                  <a:pt x="12" y="62"/>
                  <a:pt x="14" y="62"/>
                </a:cubicBezTo>
                <a:cubicBezTo>
                  <a:pt x="16" y="63"/>
                  <a:pt x="18" y="61"/>
                  <a:pt x="18" y="59"/>
                </a:cubicBezTo>
                <a:cubicBezTo>
                  <a:pt x="18" y="59"/>
                  <a:pt x="18" y="59"/>
                  <a:pt x="18" y="59"/>
                </a:cubicBezTo>
                <a:cubicBezTo>
                  <a:pt x="28" y="55"/>
                  <a:pt x="28" y="55"/>
                  <a:pt x="28" y="55"/>
                </a:cubicBezTo>
                <a:cubicBezTo>
                  <a:pt x="30" y="59"/>
                  <a:pt x="33" y="63"/>
                  <a:pt x="38" y="66"/>
                </a:cubicBezTo>
                <a:cubicBezTo>
                  <a:pt x="33" y="71"/>
                  <a:pt x="33" y="71"/>
                  <a:pt x="33" y="71"/>
                </a:cubicBezTo>
                <a:cubicBezTo>
                  <a:pt x="32" y="71"/>
                  <a:pt x="31" y="71"/>
                  <a:pt x="30" y="71"/>
                </a:cubicBezTo>
                <a:cubicBezTo>
                  <a:pt x="28" y="72"/>
                  <a:pt x="27" y="74"/>
                  <a:pt x="28" y="76"/>
                </a:cubicBezTo>
                <a:cubicBezTo>
                  <a:pt x="29" y="78"/>
                  <a:pt x="31" y="79"/>
                  <a:pt x="33" y="78"/>
                </a:cubicBezTo>
                <a:cubicBezTo>
                  <a:pt x="35" y="77"/>
                  <a:pt x="36" y="75"/>
                  <a:pt x="35" y="73"/>
                </a:cubicBezTo>
                <a:cubicBezTo>
                  <a:pt x="35" y="73"/>
                  <a:pt x="35" y="73"/>
                  <a:pt x="35" y="73"/>
                </a:cubicBezTo>
                <a:cubicBezTo>
                  <a:pt x="40" y="68"/>
                  <a:pt x="40" y="68"/>
                  <a:pt x="40" y="68"/>
                </a:cubicBezTo>
                <a:cubicBezTo>
                  <a:pt x="42" y="69"/>
                  <a:pt x="45" y="70"/>
                  <a:pt x="48" y="70"/>
                </a:cubicBezTo>
                <a:cubicBezTo>
                  <a:pt x="47" y="83"/>
                  <a:pt x="47" y="83"/>
                  <a:pt x="47" y="83"/>
                </a:cubicBezTo>
                <a:cubicBezTo>
                  <a:pt x="46" y="83"/>
                  <a:pt x="45" y="84"/>
                  <a:pt x="44" y="84"/>
                </a:cubicBezTo>
                <a:cubicBezTo>
                  <a:pt x="43" y="86"/>
                  <a:pt x="44" y="88"/>
                  <a:pt x="45" y="89"/>
                </a:cubicBezTo>
                <a:cubicBezTo>
                  <a:pt x="47" y="91"/>
                  <a:pt x="49" y="90"/>
                  <a:pt x="50" y="89"/>
                </a:cubicBezTo>
                <a:cubicBezTo>
                  <a:pt x="51" y="87"/>
                  <a:pt x="51" y="85"/>
                  <a:pt x="50" y="84"/>
                </a:cubicBezTo>
                <a:cubicBezTo>
                  <a:pt x="49" y="84"/>
                  <a:pt x="49" y="84"/>
                  <a:pt x="49" y="83"/>
                </a:cubicBezTo>
                <a:cubicBezTo>
                  <a:pt x="50" y="70"/>
                  <a:pt x="50" y="70"/>
                  <a:pt x="50" y="70"/>
                </a:cubicBezTo>
                <a:cubicBezTo>
                  <a:pt x="51" y="70"/>
                  <a:pt x="51" y="70"/>
                  <a:pt x="52" y="70"/>
                </a:cubicBezTo>
                <a:cubicBezTo>
                  <a:pt x="55" y="70"/>
                  <a:pt x="58" y="70"/>
                  <a:pt x="61" y="69"/>
                </a:cubicBezTo>
                <a:cubicBezTo>
                  <a:pt x="64" y="80"/>
                  <a:pt x="64" y="80"/>
                  <a:pt x="64" y="80"/>
                </a:cubicBezTo>
                <a:cubicBezTo>
                  <a:pt x="63" y="81"/>
                  <a:pt x="63" y="81"/>
                  <a:pt x="62" y="82"/>
                </a:cubicBezTo>
                <a:cubicBezTo>
                  <a:pt x="62" y="84"/>
                  <a:pt x="63" y="86"/>
                  <a:pt x="65" y="86"/>
                </a:cubicBezTo>
                <a:cubicBezTo>
                  <a:pt x="67" y="87"/>
                  <a:pt x="69" y="86"/>
                  <a:pt x="69" y="84"/>
                </a:cubicBezTo>
                <a:cubicBezTo>
                  <a:pt x="70" y="82"/>
                  <a:pt x="69" y="80"/>
                  <a:pt x="67" y="80"/>
                </a:cubicBezTo>
                <a:cubicBezTo>
                  <a:pt x="67" y="79"/>
                  <a:pt x="66" y="79"/>
                  <a:pt x="66" y="79"/>
                </a:cubicBezTo>
                <a:cubicBezTo>
                  <a:pt x="63" y="68"/>
                  <a:pt x="63" y="68"/>
                  <a:pt x="63" y="68"/>
                </a:cubicBezTo>
                <a:cubicBezTo>
                  <a:pt x="65" y="67"/>
                  <a:pt x="67" y="65"/>
                  <a:pt x="69" y="64"/>
                </a:cubicBezTo>
                <a:cubicBezTo>
                  <a:pt x="72" y="69"/>
                  <a:pt x="72" y="69"/>
                  <a:pt x="72" y="69"/>
                </a:cubicBezTo>
                <a:cubicBezTo>
                  <a:pt x="72" y="70"/>
                  <a:pt x="72" y="70"/>
                  <a:pt x="72" y="71"/>
                </a:cubicBezTo>
                <a:cubicBezTo>
                  <a:pt x="72" y="72"/>
                  <a:pt x="73" y="73"/>
                  <a:pt x="75" y="73"/>
                </a:cubicBezTo>
                <a:cubicBezTo>
                  <a:pt x="76" y="73"/>
                  <a:pt x="77" y="71"/>
                  <a:pt x="77" y="70"/>
                </a:cubicBezTo>
                <a:cubicBezTo>
                  <a:pt x="77" y="69"/>
                  <a:pt x="75" y="68"/>
                  <a:pt x="74" y="68"/>
                </a:cubicBezTo>
                <a:cubicBezTo>
                  <a:pt x="74" y="68"/>
                  <a:pt x="74" y="68"/>
                  <a:pt x="74" y="68"/>
                </a:cubicBezTo>
                <a:cubicBezTo>
                  <a:pt x="70" y="63"/>
                  <a:pt x="70" y="63"/>
                  <a:pt x="70" y="63"/>
                </a:cubicBezTo>
                <a:cubicBezTo>
                  <a:pt x="73" y="60"/>
                  <a:pt x="75" y="57"/>
                  <a:pt x="76" y="53"/>
                </a:cubicBezTo>
                <a:cubicBezTo>
                  <a:pt x="93" y="56"/>
                  <a:pt x="93" y="56"/>
                  <a:pt x="93" y="56"/>
                </a:cubicBezTo>
                <a:cubicBezTo>
                  <a:pt x="93" y="57"/>
                  <a:pt x="94" y="59"/>
                  <a:pt x="95" y="60"/>
                </a:cubicBezTo>
                <a:cubicBezTo>
                  <a:pt x="98" y="62"/>
                  <a:pt x="102" y="61"/>
                  <a:pt x="104" y="58"/>
                </a:cubicBezTo>
                <a:cubicBezTo>
                  <a:pt x="107" y="55"/>
                  <a:pt x="106" y="51"/>
                  <a:pt x="103" y="49"/>
                </a:cubicBezTo>
                <a:close/>
                <a:moveTo>
                  <a:pt x="44" y="44"/>
                </a:moveTo>
                <a:cubicBezTo>
                  <a:pt x="42" y="44"/>
                  <a:pt x="40" y="42"/>
                  <a:pt x="40" y="40"/>
                </a:cubicBezTo>
                <a:cubicBezTo>
                  <a:pt x="40" y="38"/>
                  <a:pt x="42" y="36"/>
                  <a:pt x="44" y="36"/>
                </a:cubicBezTo>
                <a:cubicBezTo>
                  <a:pt x="46" y="36"/>
                  <a:pt x="48" y="38"/>
                  <a:pt x="48" y="40"/>
                </a:cubicBezTo>
                <a:cubicBezTo>
                  <a:pt x="48" y="42"/>
                  <a:pt x="46" y="44"/>
                  <a:pt x="44" y="44"/>
                </a:cubicBezTo>
                <a:close/>
                <a:moveTo>
                  <a:pt x="54" y="52"/>
                </a:moveTo>
                <a:cubicBezTo>
                  <a:pt x="52" y="52"/>
                  <a:pt x="51" y="51"/>
                  <a:pt x="51" y="49"/>
                </a:cubicBezTo>
                <a:cubicBezTo>
                  <a:pt x="51" y="48"/>
                  <a:pt x="52" y="46"/>
                  <a:pt x="54" y="46"/>
                </a:cubicBezTo>
                <a:cubicBezTo>
                  <a:pt x="55" y="46"/>
                  <a:pt x="56" y="48"/>
                  <a:pt x="56" y="49"/>
                </a:cubicBezTo>
                <a:cubicBezTo>
                  <a:pt x="56" y="51"/>
                  <a:pt x="55" y="52"/>
                  <a:pt x="54" y="52"/>
                </a:cubicBezTo>
                <a:close/>
                <a:moveTo>
                  <a:pt x="64" y="40"/>
                </a:moveTo>
                <a:cubicBezTo>
                  <a:pt x="62" y="40"/>
                  <a:pt x="60" y="38"/>
                  <a:pt x="60" y="36"/>
                </a:cubicBezTo>
                <a:cubicBezTo>
                  <a:pt x="60" y="34"/>
                  <a:pt x="62" y="32"/>
                  <a:pt x="64" y="32"/>
                </a:cubicBezTo>
                <a:cubicBezTo>
                  <a:pt x="66" y="32"/>
                  <a:pt x="68" y="34"/>
                  <a:pt x="68" y="36"/>
                </a:cubicBezTo>
                <a:cubicBezTo>
                  <a:pt x="68" y="38"/>
                  <a:pt x="66" y="40"/>
                  <a:pt x="64" y="40"/>
                </a:cubicBezTo>
                <a:close/>
                <a:moveTo>
                  <a:pt x="64" y="40"/>
                </a:moveTo>
                <a:cubicBezTo>
                  <a:pt x="64" y="40"/>
                  <a:pt x="64" y="40"/>
                  <a:pt x="64" y="40"/>
                </a:cubicBezTo>
              </a:path>
            </a:pathLst>
          </a:custGeom>
          <a:solidFill>
            <a:srgbClr val="56426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2" name="Freeform 5"/>
          <p:cNvSpPr>
            <a:spLocks noEditPoints="1"/>
          </p:cNvSpPr>
          <p:nvPr/>
        </p:nvSpPr>
        <p:spPr bwMode="auto">
          <a:xfrm rot="17122296">
            <a:off x="3589675" y="3031699"/>
            <a:ext cx="344498" cy="370092"/>
          </a:xfrm>
          <a:custGeom>
            <a:avLst/>
            <a:gdLst/>
            <a:ahLst/>
            <a:cxnLst>
              <a:cxn ang="0">
                <a:pos x="261" y="74"/>
              </a:cxn>
              <a:cxn ang="0">
                <a:pos x="282" y="53"/>
              </a:cxn>
              <a:cxn ang="0">
                <a:pos x="261" y="32"/>
              </a:cxn>
              <a:cxn ang="0">
                <a:pos x="240" y="53"/>
              </a:cxn>
              <a:cxn ang="0">
                <a:pos x="244" y="65"/>
              </a:cxn>
              <a:cxn ang="0">
                <a:pos x="146" y="41"/>
              </a:cxn>
              <a:cxn ang="0">
                <a:pos x="162" y="21"/>
              </a:cxn>
              <a:cxn ang="0">
                <a:pos x="142" y="0"/>
              </a:cxn>
              <a:cxn ang="0">
                <a:pos x="121" y="21"/>
              </a:cxn>
              <a:cxn ang="0">
                <a:pos x="142" y="41"/>
              </a:cxn>
              <a:cxn ang="0">
                <a:pos x="144" y="41"/>
              </a:cxn>
              <a:cxn ang="0">
                <a:pos x="88" y="112"/>
              </a:cxn>
              <a:cxn ang="0">
                <a:pos x="90" y="105"/>
              </a:cxn>
              <a:cxn ang="0">
                <a:pos x="69" y="84"/>
              </a:cxn>
              <a:cxn ang="0">
                <a:pos x="48" y="105"/>
              </a:cxn>
              <a:cxn ang="0">
                <a:pos x="69" y="125"/>
              </a:cxn>
              <a:cxn ang="0">
                <a:pos x="85" y="118"/>
              </a:cxn>
              <a:cxn ang="0">
                <a:pos x="41" y="168"/>
              </a:cxn>
              <a:cxn ang="0">
                <a:pos x="41" y="164"/>
              </a:cxn>
              <a:cxn ang="0">
                <a:pos x="21" y="144"/>
              </a:cxn>
              <a:cxn ang="0">
                <a:pos x="0" y="164"/>
              </a:cxn>
              <a:cxn ang="0">
                <a:pos x="21" y="185"/>
              </a:cxn>
              <a:cxn ang="0">
                <a:pos x="41" y="169"/>
              </a:cxn>
              <a:cxn ang="0">
                <a:pos x="75" y="225"/>
              </a:cxn>
              <a:cxn ang="0">
                <a:pos x="62" y="220"/>
              </a:cxn>
              <a:cxn ang="0">
                <a:pos x="41" y="241"/>
              </a:cxn>
              <a:cxn ang="0">
                <a:pos x="62" y="262"/>
              </a:cxn>
              <a:cxn ang="0">
                <a:pos x="83" y="241"/>
              </a:cxn>
              <a:cxn ang="0">
                <a:pos x="78" y="228"/>
              </a:cxn>
              <a:cxn ang="0">
                <a:pos x="143" y="262"/>
              </a:cxn>
              <a:cxn ang="0">
                <a:pos x="127" y="283"/>
              </a:cxn>
              <a:cxn ang="0">
                <a:pos x="147" y="303"/>
              </a:cxn>
              <a:cxn ang="0">
                <a:pos x="168" y="283"/>
              </a:cxn>
              <a:cxn ang="0">
                <a:pos x="154" y="263"/>
              </a:cxn>
              <a:cxn ang="0">
                <a:pos x="222" y="242"/>
              </a:cxn>
              <a:cxn ang="0">
                <a:pos x="220" y="250"/>
              </a:cxn>
              <a:cxn ang="0">
                <a:pos x="241" y="271"/>
              </a:cxn>
              <a:cxn ang="0">
                <a:pos x="261" y="250"/>
              </a:cxn>
              <a:cxn ang="0">
                <a:pos x="241" y="229"/>
              </a:cxn>
              <a:cxn ang="0">
                <a:pos x="225" y="237"/>
              </a:cxn>
              <a:cxn ang="0">
                <a:pos x="228" y="162"/>
              </a:cxn>
              <a:cxn ang="0">
                <a:pos x="249" y="178"/>
              </a:cxn>
              <a:cxn ang="0">
                <a:pos x="269" y="157"/>
              </a:cxn>
              <a:cxn ang="0">
                <a:pos x="249" y="137"/>
              </a:cxn>
              <a:cxn ang="0">
                <a:pos x="229" y="151"/>
              </a:cxn>
              <a:cxn ang="0">
                <a:pos x="245" y="66"/>
              </a:cxn>
              <a:cxn ang="0">
                <a:pos x="261" y="74"/>
              </a:cxn>
              <a:cxn ang="0">
                <a:pos x="124" y="184"/>
              </a:cxn>
              <a:cxn ang="0">
                <a:pos x="115" y="176"/>
              </a:cxn>
              <a:cxn ang="0">
                <a:pos x="124" y="168"/>
              </a:cxn>
              <a:cxn ang="0">
                <a:pos x="132" y="176"/>
              </a:cxn>
              <a:cxn ang="0">
                <a:pos x="124" y="184"/>
              </a:cxn>
              <a:cxn ang="0">
                <a:pos x="168" y="145"/>
              </a:cxn>
              <a:cxn ang="0">
                <a:pos x="156" y="133"/>
              </a:cxn>
              <a:cxn ang="0">
                <a:pos x="168" y="121"/>
              </a:cxn>
              <a:cxn ang="0">
                <a:pos x="180" y="133"/>
              </a:cxn>
              <a:cxn ang="0">
                <a:pos x="168" y="145"/>
              </a:cxn>
              <a:cxn ang="0">
                <a:pos x="168" y="145"/>
              </a:cxn>
              <a:cxn ang="0">
                <a:pos x="168" y="145"/>
              </a:cxn>
            </a:cxnLst>
            <a:rect l="0" t="0" r="r" b="b"/>
            <a:pathLst>
              <a:path w="282" h="303">
                <a:moveTo>
                  <a:pt x="261" y="74"/>
                </a:moveTo>
                <a:cubicBezTo>
                  <a:pt x="272" y="74"/>
                  <a:pt x="282" y="64"/>
                  <a:pt x="282" y="53"/>
                </a:cubicBezTo>
                <a:cubicBezTo>
                  <a:pt x="282" y="41"/>
                  <a:pt x="272" y="32"/>
                  <a:pt x="261" y="32"/>
                </a:cubicBezTo>
                <a:cubicBezTo>
                  <a:pt x="249" y="32"/>
                  <a:pt x="240" y="41"/>
                  <a:pt x="240" y="53"/>
                </a:cubicBezTo>
                <a:cubicBezTo>
                  <a:pt x="240" y="57"/>
                  <a:pt x="242" y="61"/>
                  <a:pt x="244" y="65"/>
                </a:cubicBezTo>
                <a:cubicBezTo>
                  <a:pt x="217" y="86"/>
                  <a:pt x="165" y="114"/>
                  <a:pt x="146" y="41"/>
                </a:cubicBezTo>
                <a:cubicBezTo>
                  <a:pt x="155" y="39"/>
                  <a:pt x="162" y="31"/>
                  <a:pt x="162" y="21"/>
                </a:cubicBezTo>
                <a:cubicBezTo>
                  <a:pt x="162" y="9"/>
                  <a:pt x="153" y="0"/>
                  <a:pt x="142" y="0"/>
                </a:cubicBezTo>
                <a:cubicBezTo>
                  <a:pt x="130" y="0"/>
                  <a:pt x="121" y="9"/>
                  <a:pt x="121" y="21"/>
                </a:cubicBezTo>
                <a:cubicBezTo>
                  <a:pt x="121" y="32"/>
                  <a:pt x="130" y="41"/>
                  <a:pt x="142" y="41"/>
                </a:cubicBezTo>
                <a:cubicBezTo>
                  <a:pt x="142" y="41"/>
                  <a:pt x="143" y="41"/>
                  <a:pt x="144" y="41"/>
                </a:cubicBezTo>
                <a:cubicBezTo>
                  <a:pt x="143" y="95"/>
                  <a:pt x="145" y="143"/>
                  <a:pt x="88" y="112"/>
                </a:cubicBezTo>
                <a:cubicBezTo>
                  <a:pt x="89" y="110"/>
                  <a:pt x="90" y="107"/>
                  <a:pt x="90" y="105"/>
                </a:cubicBezTo>
                <a:cubicBezTo>
                  <a:pt x="90" y="93"/>
                  <a:pt x="81" y="84"/>
                  <a:pt x="69" y="84"/>
                </a:cubicBezTo>
                <a:cubicBezTo>
                  <a:pt x="58" y="84"/>
                  <a:pt x="48" y="93"/>
                  <a:pt x="48" y="105"/>
                </a:cubicBezTo>
                <a:cubicBezTo>
                  <a:pt x="48" y="116"/>
                  <a:pt x="58" y="125"/>
                  <a:pt x="69" y="125"/>
                </a:cubicBezTo>
                <a:cubicBezTo>
                  <a:pt x="75" y="125"/>
                  <a:pt x="81" y="123"/>
                  <a:pt x="85" y="118"/>
                </a:cubicBezTo>
                <a:cubicBezTo>
                  <a:pt x="119" y="159"/>
                  <a:pt x="102" y="167"/>
                  <a:pt x="41" y="168"/>
                </a:cubicBezTo>
                <a:cubicBezTo>
                  <a:pt x="41" y="167"/>
                  <a:pt x="41" y="166"/>
                  <a:pt x="41" y="164"/>
                </a:cubicBezTo>
                <a:cubicBezTo>
                  <a:pt x="41" y="153"/>
                  <a:pt x="32" y="144"/>
                  <a:pt x="21" y="144"/>
                </a:cubicBezTo>
                <a:cubicBezTo>
                  <a:pt x="9" y="144"/>
                  <a:pt x="0" y="153"/>
                  <a:pt x="0" y="164"/>
                </a:cubicBezTo>
                <a:cubicBezTo>
                  <a:pt x="0" y="176"/>
                  <a:pt x="9" y="185"/>
                  <a:pt x="21" y="185"/>
                </a:cubicBezTo>
                <a:cubicBezTo>
                  <a:pt x="31" y="185"/>
                  <a:pt x="39" y="178"/>
                  <a:pt x="41" y="169"/>
                </a:cubicBezTo>
                <a:cubicBezTo>
                  <a:pt x="82" y="184"/>
                  <a:pt x="92" y="196"/>
                  <a:pt x="75" y="225"/>
                </a:cubicBezTo>
                <a:cubicBezTo>
                  <a:pt x="71" y="222"/>
                  <a:pt x="67" y="220"/>
                  <a:pt x="62" y="220"/>
                </a:cubicBezTo>
                <a:cubicBezTo>
                  <a:pt x="51" y="220"/>
                  <a:pt x="41" y="230"/>
                  <a:pt x="41" y="241"/>
                </a:cubicBezTo>
                <a:cubicBezTo>
                  <a:pt x="41" y="253"/>
                  <a:pt x="51" y="262"/>
                  <a:pt x="62" y="262"/>
                </a:cubicBezTo>
                <a:cubicBezTo>
                  <a:pt x="74" y="262"/>
                  <a:pt x="83" y="253"/>
                  <a:pt x="83" y="241"/>
                </a:cubicBezTo>
                <a:cubicBezTo>
                  <a:pt x="83" y="236"/>
                  <a:pt x="81" y="232"/>
                  <a:pt x="78" y="228"/>
                </a:cubicBezTo>
                <a:cubicBezTo>
                  <a:pt x="121" y="197"/>
                  <a:pt x="141" y="198"/>
                  <a:pt x="143" y="262"/>
                </a:cubicBezTo>
                <a:cubicBezTo>
                  <a:pt x="134" y="264"/>
                  <a:pt x="127" y="273"/>
                  <a:pt x="127" y="283"/>
                </a:cubicBezTo>
                <a:cubicBezTo>
                  <a:pt x="127" y="294"/>
                  <a:pt x="136" y="303"/>
                  <a:pt x="147" y="303"/>
                </a:cubicBezTo>
                <a:cubicBezTo>
                  <a:pt x="159" y="303"/>
                  <a:pt x="168" y="294"/>
                  <a:pt x="168" y="283"/>
                </a:cubicBezTo>
                <a:cubicBezTo>
                  <a:pt x="168" y="273"/>
                  <a:pt x="162" y="265"/>
                  <a:pt x="154" y="263"/>
                </a:cubicBezTo>
                <a:cubicBezTo>
                  <a:pt x="172" y="230"/>
                  <a:pt x="188" y="225"/>
                  <a:pt x="222" y="242"/>
                </a:cubicBezTo>
                <a:cubicBezTo>
                  <a:pt x="221" y="244"/>
                  <a:pt x="220" y="247"/>
                  <a:pt x="220" y="250"/>
                </a:cubicBezTo>
                <a:cubicBezTo>
                  <a:pt x="220" y="261"/>
                  <a:pt x="229" y="271"/>
                  <a:pt x="241" y="271"/>
                </a:cubicBezTo>
                <a:cubicBezTo>
                  <a:pt x="252" y="271"/>
                  <a:pt x="261" y="261"/>
                  <a:pt x="261" y="250"/>
                </a:cubicBezTo>
                <a:cubicBezTo>
                  <a:pt x="261" y="238"/>
                  <a:pt x="252" y="229"/>
                  <a:pt x="241" y="229"/>
                </a:cubicBezTo>
                <a:cubicBezTo>
                  <a:pt x="234" y="229"/>
                  <a:pt x="229" y="232"/>
                  <a:pt x="225" y="237"/>
                </a:cubicBezTo>
                <a:cubicBezTo>
                  <a:pt x="200" y="211"/>
                  <a:pt x="182" y="177"/>
                  <a:pt x="228" y="162"/>
                </a:cubicBezTo>
                <a:cubicBezTo>
                  <a:pt x="230" y="171"/>
                  <a:pt x="239" y="178"/>
                  <a:pt x="249" y="178"/>
                </a:cubicBezTo>
                <a:cubicBezTo>
                  <a:pt x="260" y="178"/>
                  <a:pt x="269" y="169"/>
                  <a:pt x="269" y="157"/>
                </a:cubicBezTo>
                <a:cubicBezTo>
                  <a:pt x="269" y="146"/>
                  <a:pt x="260" y="137"/>
                  <a:pt x="249" y="137"/>
                </a:cubicBezTo>
                <a:cubicBezTo>
                  <a:pt x="239" y="137"/>
                  <a:pt x="232" y="142"/>
                  <a:pt x="229" y="151"/>
                </a:cubicBezTo>
                <a:cubicBezTo>
                  <a:pt x="199" y="129"/>
                  <a:pt x="226" y="89"/>
                  <a:pt x="245" y="66"/>
                </a:cubicBezTo>
                <a:cubicBezTo>
                  <a:pt x="249" y="71"/>
                  <a:pt x="255" y="74"/>
                  <a:pt x="261" y="74"/>
                </a:cubicBezTo>
                <a:close/>
                <a:moveTo>
                  <a:pt x="124" y="184"/>
                </a:moveTo>
                <a:cubicBezTo>
                  <a:pt x="119" y="184"/>
                  <a:pt x="115" y="181"/>
                  <a:pt x="115" y="176"/>
                </a:cubicBezTo>
                <a:cubicBezTo>
                  <a:pt x="115" y="172"/>
                  <a:pt x="119" y="168"/>
                  <a:pt x="124" y="168"/>
                </a:cubicBezTo>
                <a:cubicBezTo>
                  <a:pt x="128" y="168"/>
                  <a:pt x="132" y="172"/>
                  <a:pt x="132" y="176"/>
                </a:cubicBezTo>
                <a:cubicBezTo>
                  <a:pt x="132" y="181"/>
                  <a:pt x="128" y="184"/>
                  <a:pt x="124" y="184"/>
                </a:cubicBezTo>
                <a:close/>
                <a:moveTo>
                  <a:pt x="168" y="145"/>
                </a:moveTo>
                <a:cubicBezTo>
                  <a:pt x="161" y="145"/>
                  <a:pt x="156" y="140"/>
                  <a:pt x="156" y="133"/>
                </a:cubicBezTo>
                <a:cubicBezTo>
                  <a:pt x="156" y="126"/>
                  <a:pt x="161" y="121"/>
                  <a:pt x="168" y="121"/>
                </a:cubicBezTo>
                <a:cubicBezTo>
                  <a:pt x="175" y="121"/>
                  <a:pt x="180" y="126"/>
                  <a:pt x="180" y="133"/>
                </a:cubicBezTo>
                <a:cubicBezTo>
                  <a:pt x="180" y="140"/>
                  <a:pt x="175" y="145"/>
                  <a:pt x="168" y="145"/>
                </a:cubicBezTo>
                <a:close/>
                <a:moveTo>
                  <a:pt x="168" y="145"/>
                </a:moveTo>
                <a:cubicBezTo>
                  <a:pt x="168" y="145"/>
                  <a:pt x="168" y="145"/>
                  <a:pt x="168" y="145"/>
                </a:cubicBez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63" name="Group 240"/>
          <p:cNvGrpSpPr/>
          <p:nvPr/>
        </p:nvGrpSpPr>
        <p:grpSpPr>
          <a:xfrm>
            <a:off x="3865725" y="4008853"/>
            <a:ext cx="495304" cy="449481"/>
            <a:chOff x="4104490" y="3438027"/>
            <a:chExt cx="495304" cy="449481"/>
          </a:xfrm>
          <a:solidFill>
            <a:srgbClr val="FFFFFF"/>
          </a:solidFill>
        </p:grpSpPr>
        <p:grpSp>
          <p:nvGrpSpPr>
            <p:cNvPr id="64" name="Group 179"/>
            <p:cNvGrpSpPr/>
            <p:nvPr/>
          </p:nvGrpSpPr>
          <p:grpSpPr>
            <a:xfrm>
              <a:off x="4424169" y="3438027"/>
              <a:ext cx="175625" cy="449481"/>
              <a:chOff x="5054600" y="1652588"/>
              <a:chExt cx="187325" cy="479424"/>
            </a:xfrm>
            <a:grpFill/>
          </p:grpSpPr>
          <p:sp>
            <p:nvSpPr>
              <p:cNvPr id="68"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69"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nvGrpSpPr>
            <p:cNvPr id="65" name="Group 179"/>
            <p:cNvGrpSpPr/>
            <p:nvPr/>
          </p:nvGrpSpPr>
          <p:grpSpPr>
            <a:xfrm>
              <a:off x="4104490" y="3438027"/>
              <a:ext cx="175625" cy="449481"/>
              <a:chOff x="5054600" y="1652588"/>
              <a:chExt cx="187325" cy="479424"/>
            </a:xfrm>
            <a:grpFill/>
          </p:grpSpPr>
          <p:sp>
            <p:nvSpPr>
              <p:cNvPr id="66"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67"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grpSp>
        <p:nvGrpSpPr>
          <p:cNvPr id="70" name="Group 241"/>
          <p:cNvGrpSpPr/>
          <p:nvPr/>
        </p:nvGrpSpPr>
        <p:grpSpPr>
          <a:xfrm>
            <a:off x="3845232" y="4628974"/>
            <a:ext cx="545610" cy="487399"/>
            <a:chOff x="4083997" y="4058148"/>
            <a:chExt cx="545610" cy="487399"/>
          </a:xfrm>
          <a:solidFill>
            <a:srgbClr val="FFFFFF"/>
          </a:solidFill>
        </p:grpSpPr>
        <p:grpSp>
          <p:nvGrpSpPr>
            <p:cNvPr id="71" name="Group 184"/>
            <p:cNvGrpSpPr/>
            <p:nvPr/>
          </p:nvGrpSpPr>
          <p:grpSpPr>
            <a:xfrm>
              <a:off x="4402576" y="4058148"/>
              <a:ext cx="227031" cy="487399"/>
              <a:chOff x="6213475" y="1668463"/>
              <a:chExt cx="227013" cy="487362"/>
            </a:xfrm>
            <a:grpFill/>
          </p:grpSpPr>
          <p:sp>
            <p:nvSpPr>
              <p:cNvPr id="75"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189A80">
                      <a:lumMod val="50000"/>
                    </a:srgbClr>
                  </a:solidFill>
                  <a:effectLst/>
                  <a:uLnTx/>
                  <a:uFillTx/>
                  <a:latin typeface="Arial"/>
                  <a:ea typeface="+mn-ea"/>
                </a:endParaRPr>
              </a:p>
            </p:txBody>
          </p:sp>
          <p:sp>
            <p:nvSpPr>
              <p:cNvPr id="76"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189A80">
                      <a:lumMod val="50000"/>
                    </a:srgbClr>
                  </a:solidFill>
                  <a:effectLst/>
                  <a:uLnTx/>
                  <a:uFillTx/>
                  <a:latin typeface="Arial"/>
                  <a:ea typeface="+mn-ea"/>
                </a:endParaRPr>
              </a:p>
            </p:txBody>
          </p:sp>
        </p:grpSp>
        <p:grpSp>
          <p:nvGrpSpPr>
            <p:cNvPr id="72" name="Group 184"/>
            <p:cNvGrpSpPr/>
            <p:nvPr/>
          </p:nvGrpSpPr>
          <p:grpSpPr>
            <a:xfrm>
              <a:off x="4083997" y="4058148"/>
              <a:ext cx="227031" cy="487399"/>
              <a:chOff x="6213475" y="1668463"/>
              <a:chExt cx="227013" cy="487362"/>
            </a:xfrm>
            <a:grpFill/>
          </p:grpSpPr>
          <p:sp>
            <p:nvSpPr>
              <p:cNvPr id="73"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189A80">
                      <a:lumMod val="50000"/>
                    </a:srgbClr>
                  </a:solidFill>
                  <a:effectLst/>
                  <a:uLnTx/>
                  <a:uFillTx/>
                  <a:latin typeface="Arial"/>
                  <a:ea typeface="+mn-ea"/>
                </a:endParaRPr>
              </a:p>
            </p:txBody>
          </p:sp>
          <p:sp>
            <p:nvSpPr>
              <p:cNvPr id="74"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189A80">
                      <a:lumMod val="50000"/>
                    </a:srgbClr>
                  </a:solidFill>
                  <a:effectLst/>
                  <a:uLnTx/>
                  <a:uFillTx/>
                  <a:latin typeface="Arial"/>
                  <a:ea typeface="+mn-ea"/>
                </a:endParaRPr>
              </a:p>
            </p:txBody>
          </p:sp>
        </p:grpSp>
      </p:grpSp>
      <p:grpSp>
        <p:nvGrpSpPr>
          <p:cNvPr id="77" name="Group 144"/>
          <p:cNvGrpSpPr/>
          <p:nvPr/>
        </p:nvGrpSpPr>
        <p:grpSpPr>
          <a:xfrm>
            <a:off x="7570947" y="3542302"/>
            <a:ext cx="339318" cy="815307"/>
            <a:chOff x="7380288" y="2552700"/>
            <a:chExt cx="457200" cy="1098550"/>
          </a:xfrm>
          <a:solidFill>
            <a:srgbClr val="189A80"/>
          </a:solidFill>
        </p:grpSpPr>
        <p:sp>
          <p:nvSpPr>
            <p:cNvPr id="78" name="Freeform 75"/>
            <p:cNvSpPr>
              <a:spLocks noEditPoints="1"/>
            </p:cNvSpPr>
            <p:nvPr/>
          </p:nvSpPr>
          <p:spPr bwMode="auto">
            <a:xfrm>
              <a:off x="7380288" y="2790825"/>
              <a:ext cx="457200" cy="860425"/>
            </a:xfrm>
            <a:custGeom>
              <a:avLst/>
              <a:gdLst/>
              <a:ahLst/>
              <a:cxnLst>
                <a:cxn ang="0">
                  <a:pos x="143" y="0"/>
                </a:cxn>
                <a:cxn ang="0">
                  <a:pos x="14" y="0"/>
                </a:cxn>
                <a:cxn ang="0">
                  <a:pos x="0" y="14"/>
                </a:cxn>
                <a:cxn ang="0">
                  <a:pos x="14" y="29"/>
                </a:cxn>
                <a:cxn ang="0">
                  <a:pos x="25" y="29"/>
                </a:cxn>
                <a:cxn ang="0">
                  <a:pos x="25" y="243"/>
                </a:cxn>
                <a:cxn ang="0">
                  <a:pos x="79" y="297"/>
                </a:cxn>
                <a:cxn ang="0">
                  <a:pos x="133" y="243"/>
                </a:cxn>
                <a:cxn ang="0">
                  <a:pos x="133" y="29"/>
                </a:cxn>
                <a:cxn ang="0">
                  <a:pos x="143" y="29"/>
                </a:cxn>
                <a:cxn ang="0">
                  <a:pos x="158" y="14"/>
                </a:cxn>
                <a:cxn ang="0">
                  <a:pos x="143" y="0"/>
                </a:cxn>
                <a:cxn ang="0">
                  <a:pos x="102" y="29"/>
                </a:cxn>
                <a:cxn ang="0">
                  <a:pos x="102" y="165"/>
                </a:cxn>
                <a:cxn ang="0">
                  <a:pos x="56" y="165"/>
                </a:cxn>
                <a:cxn ang="0">
                  <a:pos x="56" y="29"/>
                </a:cxn>
                <a:cxn ang="0">
                  <a:pos x="102" y="29"/>
                </a:cxn>
                <a:cxn ang="0">
                  <a:pos x="102" y="29"/>
                </a:cxn>
                <a:cxn ang="0">
                  <a:pos x="102" y="29"/>
                </a:cxn>
              </a:cxnLst>
              <a:rect l="0" t="0" r="r" b="b"/>
              <a:pathLst>
                <a:path w="158" h="297">
                  <a:moveTo>
                    <a:pt x="143" y="0"/>
                  </a:moveTo>
                  <a:cubicBezTo>
                    <a:pt x="14" y="0"/>
                    <a:pt x="14" y="0"/>
                    <a:pt x="14" y="0"/>
                  </a:cubicBezTo>
                  <a:cubicBezTo>
                    <a:pt x="6" y="0"/>
                    <a:pt x="0" y="6"/>
                    <a:pt x="0" y="14"/>
                  </a:cubicBezTo>
                  <a:cubicBezTo>
                    <a:pt x="0" y="23"/>
                    <a:pt x="6" y="29"/>
                    <a:pt x="14" y="29"/>
                  </a:cubicBezTo>
                  <a:cubicBezTo>
                    <a:pt x="25" y="29"/>
                    <a:pt x="25" y="29"/>
                    <a:pt x="25" y="29"/>
                  </a:cubicBezTo>
                  <a:cubicBezTo>
                    <a:pt x="25" y="243"/>
                    <a:pt x="25" y="243"/>
                    <a:pt x="25" y="243"/>
                  </a:cubicBezTo>
                  <a:cubicBezTo>
                    <a:pt x="25" y="273"/>
                    <a:pt x="49" y="297"/>
                    <a:pt x="79" y="297"/>
                  </a:cubicBezTo>
                  <a:cubicBezTo>
                    <a:pt x="108" y="297"/>
                    <a:pt x="133" y="273"/>
                    <a:pt x="133" y="243"/>
                  </a:cubicBezTo>
                  <a:cubicBezTo>
                    <a:pt x="133" y="29"/>
                    <a:pt x="133" y="29"/>
                    <a:pt x="133" y="29"/>
                  </a:cubicBezTo>
                  <a:cubicBezTo>
                    <a:pt x="143" y="29"/>
                    <a:pt x="143" y="29"/>
                    <a:pt x="143" y="29"/>
                  </a:cubicBezTo>
                  <a:cubicBezTo>
                    <a:pt x="152" y="29"/>
                    <a:pt x="158" y="23"/>
                    <a:pt x="158" y="14"/>
                  </a:cubicBezTo>
                  <a:cubicBezTo>
                    <a:pt x="158" y="6"/>
                    <a:pt x="152" y="0"/>
                    <a:pt x="143" y="0"/>
                  </a:cubicBezTo>
                  <a:close/>
                  <a:moveTo>
                    <a:pt x="102" y="29"/>
                  </a:moveTo>
                  <a:cubicBezTo>
                    <a:pt x="102" y="165"/>
                    <a:pt x="102" y="165"/>
                    <a:pt x="102" y="165"/>
                  </a:cubicBezTo>
                  <a:cubicBezTo>
                    <a:pt x="56" y="165"/>
                    <a:pt x="56" y="165"/>
                    <a:pt x="56" y="165"/>
                  </a:cubicBezTo>
                  <a:cubicBezTo>
                    <a:pt x="56" y="29"/>
                    <a:pt x="56" y="29"/>
                    <a:pt x="56" y="29"/>
                  </a:cubicBezTo>
                  <a:lnTo>
                    <a:pt x="102" y="29"/>
                  </a:lnTo>
                  <a:close/>
                  <a:moveTo>
                    <a:pt x="102" y="29"/>
                  </a:moveTo>
                  <a:cubicBezTo>
                    <a:pt x="102" y="29"/>
                    <a:pt x="102" y="29"/>
                    <a:pt x="102" y="2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9" name="Freeform 76"/>
            <p:cNvSpPr>
              <a:spLocks noEditPoints="1"/>
            </p:cNvSpPr>
            <p:nvPr/>
          </p:nvSpPr>
          <p:spPr bwMode="auto">
            <a:xfrm>
              <a:off x="7507288" y="2552700"/>
              <a:ext cx="101600" cy="98425"/>
            </a:xfrm>
            <a:custGeom>
              <a:avLst/>
              <a:gdLst/>
              <a:ahLst/>
              <a:cxnLst>
                <a:cxn ang="0">
                  <a:pos x="35" y="17"/>
                </a:cxn>
                <a:cxn ang="0">
                  <a:pos x="18" y="34"/>
                </a:cxn>
                <a:cxn ang="0">
                  <a:pos x="0" y="17"/>
                </a:cxn>
                <a:cxn ang="0">
                  <a:pos x="18" y="0"/>
                </a:cxn>
                <a:cxn ang="0">
                  <a:pos x="35" y="17"/>
                </a:cxn>
                <a:cxn ang="0">
                  <a:pos x="35" y="17"/>
                </a:cxn>
                <a:cxn ang="0">
                  <a:pos x="35" y="17"/>
                </a:cxn>
              </a:cxnLst>
              <a:rect l="0" t="0" r="r" b="b"/>
              <a:pathLst>
                <a:path w="35" h="34">
                  <a:moveTo>
                    <a:pt x="35" y="17"/>
                  </a:moveTo>
                  <a:cubicBezTo>
                    <a:pt x="35" y="26"/>
                    <a:pt x="27" y="34"/>
                    <a:pt x="18" y="34"/>
                  </a:cubicBezTo>
                  <a:cubicBezTo>
                    <a:pt x="8" y="34"/>
                    <a:pt x="0" y="26"/>
                    <a:pt x="0" y="17"/>
                  </a:cubicBezTo>
                  <a:cubicBezTo>
                    <a:pt x="0" y="7"/>
                    <a:pt x="8" y="0"/>
                    <a:pt x="18" y="0"/>
                  </a:cubicBezTo>
                  <a:cubicBezTo>
                    <a:pt x="27" y="0"/>
                    <a:pt x="35" y="7"/>
                    <a:pt x="35" y="17"/>
                  </a:cubicBezTo>
                  <a:close/>
                  <a:moveTo>
                    <a:pt x="35" y="17"/>
                  </a:moveTo>
                  <a:cubicBezTo>
                    <a:pt x="35" y="17"/>
                    <a:pt x="35" y="17"/>
                    <a:pt x="35" y="1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0" name="Freeform 77"/>
            <p:cNvSpPr>
              <a:spLocks noEditPoints="1"/>
            </p:cNvSpPr>
            <p:nvPr/>
          </p:nvSpPr>
          <p:spPr bwMode="auto">
            <a:xfrm>
              <a:off x="7658100" y="2671763"/>
              <a:ext cx="57150" cy="57150"/>
            </a:xfrm>
            <a:custGeom>
              <a:avLst/>
              <a:gdLst/>
              <a:ahLst/>
              <a:cxnLst>
                <a:cxn ang="0">
                  <a:pos x="20" y="10"/>
                </a:cxn>
                <a:cxn ang="0">
                  <a:pos x="10" y="20"/>
                </a:cxn>
                <a:cxn ang="0">
                  <a:pos x="0" y="10"/>
                </a:cxn>
                <a:cxn ang="0">
                  <a:pos x="10" y="0"/>
                </a:cxn>
                <a:cxn ang="0">
                  <a:pos x="20" y="10"/>
                </a:cxn>
                <a:cxn ang="0">
                  <a:pos x="20" y="10"/>
                </a:cxn>
                <a:cxn ang="0">
                  <a:pos x="20" y="10"/>
                </a:cxn>
              </a:cxnLst>
              <a:rect l="0" t="0" r="r" b="b"/>
              <a:pathLst>
                <a:path w="20" h="20">
                  <a:moveTo>
                    <a:pt x="20" y="10"/>
                  </a:moveTo>
                  <a:cubicBezTo>
                    <a:pt x="20" y="15"/>
                    <a:pt x="15" y="20"/>
                    <a:pt x="10" y="20"/>
                  </a:cubicBezTo>
                  <a:cubicBezTo>
                    <a:pt x="5" y="20"/>
                    <a:pt x="0" y="15"/>
                    <a:pt x="0" y="10"/>
                  </a:cubicBezTo>
                  <a:cubicBezTo>
                    <a:pt x="0" y="4"/>
                    <a:pt x="5" y="0"/>
                    <a:pt x="10" y="0"/>
                  </a:cubicBezTo>
                  <a:cubicBezTo>
                    <a:pt x="15" y="0"/>
                    <a:pt x="20" y="4"/>
                    <a:pt x="20" y="10"/>
                  </a:cubicBezTo>
                  <a:close/>
                  <a:moveTo>
                    <a:pt x="20" y="10"/>
                  </a:moveTo>
                  <a:cubicBezTo>
                    <a:pt x="20" y="10"/>
                    <a:pt x="20" y="10"/>
                    <a:pt x="20" y="1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1" name="Freeform 78"/>
            <p:cNvSpPr>
              <a:spLocks noEditPoints="1"/>
            </p:cNvSpPr>
            <p:nvPr/>
          </p:nvSpPr>
          <p:spPr bwMode="auto">
            <a:xfrm>
              <a:off x="7588250" y="3111500"/>
              <a:ext cx="57150" cy="58738"/>
            </a:xfrm>
            <a:custGeom>
              <a:avLst/>
              <a:gdLst/>
              <a:ahLst/>
              <a:cxnLst>
                <a:cxn ang="0">
                  <a:pos x="20" y="10"/>
                </a:cxn>
                <a:cxn ang="0">
                  <a:pos x="10" y="20"/>
                </a:cxn>
                <a:cxn ang="0">
                  <a:pos x="0" y="10"/>
                </a:cxn>
                <a:cxn ang="0">
                  <a:pos x="10" y="0"/>
                </a:cxn>
                <a:cxn ang="0">
                  <a:pos x="20" y="10"/>
                </a:cxn>
                <a:cxn ang="0">
                  <a:pos x="20" y="10"/>
                </a:cxn>
                <a:cxn ang="0">
                  <a:pos x="20" y="10"/>
                </a:cxn>
              </a:cxnLst>
              <a:rect l="0" t="0" r="r" b="b"/>
              <a:pathLst>
                <a:path w="20" h="20">
                  <a:moveTo>
                    <a:pt x="20" y="10"/>
                  </a:moveTo>
                  <a:cubicBezTo>
                    <a:pt x="20" y="15"/>
                    <a:pt x="15" y="20"/>
                    <a:pt x="10" y="20"/>
                  </a:cubicBezTo>
                  <a:cubicBezTo>
                    <a:pt x="4" y="20"/>
                    <a:pt x="0" y="15"/>
                    <a:pt x="0" y="10"/>
                  </a:cubicBezTo>
                  <a:cubicBezTo>
                    <a:pt x="0" y="4"/>
                    <a:pt x="4" y="0"/>
                    <a:pt x="10" y="0"/>
                  </a:cubicBezTo>
                  <a:cubicBezTo>
                    <a:pt x="15" y="0"/>
                    <a:pt x="20" y="4"/>
                    <a:pt x="20" y="10"/>
                  </a:cubicBezTo>
                  <a:close/>
                  <a:moveTo>
                    <a:pt x="20" y="10"/>
                  </a:moveTo>
                  <a:cubicBezTo>
                    <a:pt x="20" y="10"/>
                    <a:pt x="20" y="10"/>
                    <a:pt x="20" y="1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2" name="Freeform 79"/>
            <p:cNvSpPr>
              <a:spLocks noEditPoints="1"/>
            </p:cNvSpPr>
            <p:nvPr/>
          </p:nvSpPr>
          <p:spPr bwMode="auto">
            <a:xfrm>
              <a:off x="7581900" y="2689225"/>
              <a:ext cx="34925" cy="34925"/>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3" name="Freeform 80"/>
            <p:cNvSpPr>
              <a:spLocks noEditPoints="1"/>
            </p:cNvSpPr>
            <p:nvPr/>
          </p:nvSpPr>
          <p:spPr bwMode="auto">
            <a:xfrm>
              <a:off x="7564438" y="3201988"/>
              <a:ext cx="34925" cy="34925"/>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84" name="Group 20"/>
          <p:cNvGrpSpPr>
            <a:grpSpLocks noChangeAspect="1"/>
          </p:cNvGrpSpPr>
          <p:nvPr/>
        </p:nvGrpSpPr>
        <p:grpSpPr bwMode="auto">
          <a:xfrm>
            <a:off x="5680096" y="3588891"/>
            <a:ext cx="462614" cy="722129"/>
            <a:chOff x="3578" y="2075"/>
            <a:chExt cx="451" cy="704"/>
          </a:xfrm>
          <a:solidFill>
            <a:srgbClr val="686868"/>
          </a:solidFill>
        </p:grpSpPr>
        <p:sp>
          <p:nvSpPr>
            <p:cNvPr id="85" name="Freeform 21"/>
            <p:cNvSpPr>
              <a:spLocks noEditPoints="1"/>
            </p:cNvSpPr>
            <p:nvPr/>
          </p:nvSpPr>
          <p:spPr bwMode="auto">
            <a:xfrm>
              <a:off x="3578" y="2075"/>
              <a:ext cx="451" cy="704"/>
            </a:xfrm>
            <a:custGeom>
              <a:avLst/>
              <a:gdLst/>
              <a:ahLst/>
              <a:cxnLst>
                <a:cxn ang="0">
                  <a:pos x="137" y="117"/>
                </a:cxn>
                <a:cxn ang="0">
                  <a:pos x="137" y="64"/>
                </a:cxn>
                <a:cxn ang="0">
                  <a:pos x="147" y="50"/>
                </a:cxn>
                <a:cxn ang="0">
                  <a:pos x="147" y="15"/>
                </a:cxn>
                <a:cxn ang="0">
                  <a:pos x="132" y="0"/>
                </a:cxn>
                <a:cxn ang="0">
                  <a:pos x="56" y="0"/>
                </a:cxn>
                <a:cxn ang="0">
                  <a:pos x="41" y="15"/>
                </a:cxn>
                <a:cxn ang="0">
                  <a:pos x="41" y="50"/>
                </a:cxn>
                <a:cxn ang="0">
                  <a:pos x="52" y="64"/>
                </a:cxn>
                <a:cxn ang="0">
                  <a:pos x="52" y="117"/>
                </a:cxn>
                <a:cxn ang="0">
                  <a:pos x="0" y="201"/>
                </a:cxn>
                <a:cxn ang="0">
                  <a:pos x="94" y="295"/>
                </a:cxn>
                <a:cxn ang="0">
                  <a:pos x="188" y="201"/>
                </a:cxn>
                <a:cxn ang="0">
                  <a:pos x="137" y="117"/>
                </a:cxn>
                <a:cxn ang="0">
                  <a:pos x="15" y="201"/>
                </a:cxn>
                <a:cxn ang="0">
                  <a:pos x="66" y="126"/>
                </a:cxn>
                <a:cxn ang="0">
                  <a:pos x="66" y="50"/>
                </a:cxn>
                <a:cxn ang="0">
                  <a:pos x="56" y="50"/>
                </a:cxn>
                <a:cxn ang="0">
                  <a:pos x="56" y="15"/>
                </a:cxn>
                <a:cxn ang="0">
                  <a:pos x="132" y="15"/>
                </a:cxn>
                <a:cxn ang="0">
                  <a:pos x="132" y="50"/>
                </a:cxn>
                <a:cxn ang="0">
                  <a:pos x="122" y="50"/>
                </a:cxn>
                <a:cxn ang="0">
                  <a:pos x="122" y="126"/>
                </a:cxn>
                <a:cxn ang="0">
                  <a:pos x="174" y="201"/>
                </a:cxn>
                <a:cxn ang="0">
                  <a:pos x="15" y="201"/>
                </a:cxn>
                <a:cxn ang="0">
                  <a:pos x="15" y="201"/>
                </a:cxn>
                <a:cxn ang="0">
                  <a:pos x="15" y="201"/>
                </a:cxn>
              </a:cxnLst>
              <a:rect l="0" t="0" r="r" b="b"/>
              <a:pathLst>
                <a:path w="188" h="295">
                  <a:moveTo>
                    <a:pt x="137" y="117"/>
                  </a:moveTo>
                  <a:cubicBezTo>
                    <a:pt x="137" y="64"/>
                    <a:pt x="137" y="64"/>
                    <a:pt x="137" y="64"/>
                  </a:cubicBezTo>
                  <a:cubicBezTo>
                    <a:pt x="143" y="62"/>
                    <a:pt x="147" y="56"/>
                    <a:pt x="147" y="50"/>
                  </a:cubicBezTo>
                  <a:cubicBezTo>
                    <a:pt x="147" y="15"/>
                    <a:pt x="147" y="15"/>
                    <a:pt x="147" y="15"/>
                  </a:cubicBezTo>
                  <a:cubicBezTo>
                    <a:pt x="147" y="7"/>
                    <a:pt x="140" y="0"/>
                    <a:pt x="132" y="0"/>
                  </a:cubicBezTo>
                  <a:cubicBezTo>
                    <a:pt x="56" y="0"/>
                    <a:pt x="56" y="0"/>
                    <a:pt x="56" y="0"/>
                  </a:cubicBezTo>
                  <a:cubicBezTo>
                    <a:pt x="48" y="0"/>
                    <a:pt x="41" y="7"/>
                    <a:pt x="41" y="15"/>
                  </a:cubicBezTo>
                  <a:cubicBezTo>
                    <a:pt x="41" y="50"/>
                    <a:pt x="41" y="50"/>
                    <a:pt x="41" y="50"/>
                  </a:cubicBezTo>
                  <a:cubicBezTo>
                    <a:pt x="41" y="56"/>
                    <a:pt x="46" y="62"/>
                    <a:pt x="52" y="64"/>
                  </a:cubicBezTo>
                  <a:cubicBezTo>
                    <a:pt x="52" y="117"/>
                    <a:pt x="52" y="117"/>
                    <a:pt x="52" y="117"/>
                  </a:cubicBezTo>
                  <a:cubicBezTo>
                    <a:pt x="20" y="133"/>
                    <a:pt x="0" y="165"/>
                    <a:pt x="0" y="201"/>
                  </a:cubicBezTo>
                  <a:cubicBezTo>
                    <a:pt x="0" y="253"/>
                    <a:pt x="42" y="295"/>
                    <a:pt x="94" y="295"/>
                  </a:cubicBezTo>
                  <a:cubicBezTo>
                    <a:pt x="146" y="295"/>
                    <a:pt x="188" y="253"/>
                    <a:pt x="188" y="201"/>
                  </a:cubicBezTo>
                  <a:cubicBezTo>
                    <a:pt x="188" y="165"/>
                    <a:pt x="168" y="133"/>
                    <a:pt x="137" y="117"/>
                  </a:cubicBezTo>
                  <a:close/>
                  <a:moveTo>
                    <a:pt x="15" y="201"/>
                  </a:moveTo>
                  <a:cubicBezTo>
                    <a:pt x="15" y="167"/>
                    <a:pt x="36" y="138"/>
                    <a:pt x="66" y="126"/>
                  </a:cubicBezTo>
                  <a:cubicBezTo>
                    <a:pt x="66" y="50"/>
                    <a:pt x="66" y="50"/>
                    <a:pt x="66" y="50"/>
                  </a:cubicBezTo>
                  <a:cubicBezTo>
                    <a:pt x="56" y="50"/>
                    <a:pt x="56" y="50"/>
                    <a:pt x="56" y="50"/>
                  </a:cubicBezTo>
                  <a:cubicBezTo>
                    <a:pt x="56" y="15"/>
                    <a:pt x="56" y="15"/>
                    <a:pt x="56" y="15"/>
                  </a:cubicBezTo>
                  <a:cubicBezTo>
                    <a:pt x="132" y="15"/>
                    <a:pt x="132" y="15"/>
                    <a:pt x="132" y="15"/>
                  </a:cubicBezTo>
                  <a:cubicBezTo>
                    <a:pt x="132" y="50"/>
                    <a:pt x="132" y="50"/>
                    <a:pt x="132" y="50"/>
                  </a:cubicBezTo>
                  <a:cubicBezTo>
                    <a:pt x="122" y="50"/>
                    <a:pt x="122" y="50"/>
                    <a:pt x="122" y="50"/>
                  </a:cubicBezTo>
                  <a:cubicBezTo>
                    <a:pt x="122" y="126"/>
                    <a:pt x="122" y="126"/>
                    <a:pt x="122" y="126"/>
                  </a:cubicBezTo>
                  <a:cubicBezTo>
                    <a:pt x="152" y="138"/>
                    <a:pt x="174" y="167"/>
                    <a:pt x="174" y="201"/>
                  </a:cubicBezTo>
                  <a:lnTo>
                    <a:pt x="15" y="201"/>
                  </a:lnTo>
                  <a:close/>
                  <a:moveTo>
                    <a:pt x="15" y="201"/>
                  </a:moveTo>
                  <a:cubicBezTo>
                    <a:pt x="15" y="201"/>
                    <a:pt x="15" y="201"/>
                    <a:pt x="15" y="20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6" name="Freeform 22"/>
            <p:cNvSpPr>
              <a:spLocks noEditPoints="1"/>
            </p:cNvSpPr>
            <p:nvPr/>
          </p:nvSpPr>
          <p:spPr bwMode="auto">
            <a:xfrm>
              <a:off x="3787" y="2304"/>
              <a:ext cx="53" cy="55"/>
            </a:xfrm>
            <a:custGeom>
              <a:avLst/>
              <a:gdLst/>
              <a:ahLst/>
              <a:cxnLst>
                <a:cxn ang="0">
                  <a:pos x="22" y="12"/>
                </a:cxn>
                <a:cxn ang="0">
                  <a:pos x="11" y="23"/>
                </a:cxn>
                <a:cxn ang="0">
                  <a:pos x="0" y="12"/>
                </a:cxn>
                <a:cxn ang="0">
                  <a:pos x="11" y="0"/>
                </a:cxn>
                <a:cxn ang="0">
                  <a:pos x="22" y="12"/>
                </a:cxn>
                <a:cxn ang="0">
                  <a:pos x="22" y="12"/>
                </a:cxn>
                <a:cxn ang="0">
                  <a:pos x="22" y="12"/>
                </a:cxn>
              </a:cxnLst>
              <a:rect l="0" t="0" r="r" b="b"/>
              <a:pathLst>
                <a:path w="22" h="23">
                  <a:moveTo>
                    <a:pt x="22" y="12"/>
                  </a:moveTo>
                  <a:cubicBezTo>
                    <a:pt x="22" y="18"/>
                    <a:pt x="17" y="23"/>
                    <a:pt x="11" y="23"/>
                  </a:cubicBezTo>
                  <a:cubicBezTo>
                    <a:pt x="5" y="23"/>
                    <a:pt x="0" y="18"/>
                    <a:pt x="0" y="12"/>
                  </a:cubicBezTo>
                  <a:cubicBezTo>
                    <a:pt x="0" y="5"/>
                    <a:pt x="5" y="0"/>
                    <a:pt x="11" y="0"/>
                  </a:cubicBezTo>
                  <a:cubicBezTo>
                    <a:pt x="17" y="0"/>
                    <a:pt x="22" y="5"/>
                    <a:pt x="22" y="12"/>
                  </a:cubicBezTo>
                  <a:close/>
                  <a:moveTo>
                    <a:pt x="22" y="12"/>
                  </a:moveTo>
                  <a:cubicBezTo>
                    <a:pt x="22" y="12"/>
                    <a:pt x="22" y="12"/>
                    <a:pt x="22" y="1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7" name="Freeform 23"/>
            <p:cNvSpPr>
              <a:spLocks noEditPoints="1"/>
            </p:cNvSpPr>
            <p:nvPr/>
          </p:nvSpPr>
          <p:spPr bwMode="auto">
            <a:xfrm>
              <a:off x="3741" y="2416"/>
              <a:ext cx="91" cy="93"/>
            </a:xfrm>
            <a:custGeom>
              <a:avLst/>
              <a:gdLst/>
              <a:ahLst/>
              <a:cxnLst>
                <a:cxn ang="0">
                  <a:pos x="38" y="20"/>
                </a:cxn>
                <a:cxn ang="0">
                  <a:pos x="19" y="39"/>
                </a:cxn>
                <a:cxn ang="0">
                  <a:pos x="0" y="20"/>
                </a:cxn>
                <a:cxn ang="0">
                  <a:pos x="19" y="0"/>
                </a:cxn>
                <a:cxn ang="0">
                  <a:pos x="38" y="20"/>
                </a:cxn>
                <a:cxn ang="0">
                  <a:pos x="38" y="20"/>
                </a:cxn>
                <a:cxn ang="0">
                  <a:pos x="38" y="20"/>
                </a:cxn>
              </a:cxnLst>
              <a:rect l="0" t="0" r="r" b="b"/>
              <a:pathLst>
                <a:path w="38" h="39">
                  <a:moveTo>
                    <a:pt x="38" y="20"/>
                  </a:moveTo>
                  <a:cubicBezTo>
                    <a:pt x="38" y="30"/>
                    <a:pt x="30" y="39"/>
                    <a:pt x="19" y="39"/>
                  </a:cubicBezTo>
                  <a:cubicBezTo>
                    <a:pt x="8" y="39"/>
                    <a:pt x="0" y="30"/>
                    <a:pt x="0" y="20"/>
                  </a:cubicBezTo>
                  <a:cubicBezTo>
                    <a:pt x="0" y="9"/>
                    <a:pt x="8" y="0"/>
                    <a:pt x="19" y="0"/>
                  </a:cubicBezTo>
                  <a:cubicBezTo>
                    <a:pt x="30" y="0"/>
                    <a:pt x="38" y="9"/>
                    <a:pt x="38" y="20"/>
                  </a:cubicBezTo>
                  <a:close/>
                  <a:moveTo>
                    <a:pt x="38" y="20"/>
                  </a:moveTo>
                  <a:cubicBezTo>
                    <a:pt x="38" y="20"/>
                    <a:pt x="38" y="20"/>
                    <a:pt x="38" y="2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88" name="Group 26"/>
          <p:cNvGrpSpPr>
            <a:grpSpLocks noChangeAspect="1"/>
          </p:cNvGrpSpPr>
          <p:nvPr/>
        </p:nvGrpSpPr>
        <p:grpSpPr bwMode="auto">
          <a:xfrm>
            <a:off x="7463653" y="1957206"/>
            <a:ext cx="553906" cy="666738"/>
            <a:chOff x="2916" y="2090"/>
            <a:chExt cx="540" cy="650"/>
          </a:xfrm>
          <a:solidFill>
            <a:srgbClr val="564266"/>
          </a:solidFill>
        </p:grpSpPr>
        <p:sp>
          <p:nvSpPr>
            <p:cNvPr id="89" name="Freeform 27"/>
            <p:cNvSpPr>
              <a:spLocks noEditPoints="1"/>
            </p:cNvSpPr>
            <p:nvPr/>
          </p:nvSpPr>
          <p:spPr bwMode="auto">
            <a:xfrm>
              <a:off x="2916" y="2090"/>
              <a:ext cx="540" cy="650"/>
            </a:xfrm>
            <a:custGeom>
              <a:avLst/>
              <a:gdLst/>
              <a:ahLst/>
              <a:cxnLst>
                <a:cxn ang="0">
                  <a:pos x="59" y="50"/>
                </a:cxn>
                <a:cxn ang="0">
                  <a:pos x="59" y="10"/>
                </a:cxn>
                <a:cxn ang="0">
                  <a:pos x="51" y="10"/>
                </a:cxn>
                <a:cxn ang="0">
                  <a:pos x="53" y="0"/>
                </a:cxn>
                <a:cxn ang="0">
                  <a:pos x="29" y="0"/>
                </a:cxn>
                <a:cxn ang="0">
                  <a:pos x="30" y="10"/>
                </a:cxn>
                <a:cxn ang="0">
                  <a:pos x="22" y="10"/>
                </a:cxn>
                <a:cxn ang="0">
                  <a:pos x="22" y="50"/>
                </a:cxn>
                <a:cxn ang="0">
                  <a:pos x="0" y="85"/>
                </a:cxn>
                <a:cxn ang="0">
                  <a:pos x="0" y="86"/>
                </a:cxn>
                <a:cxn ang="0">
                  <a:pos x="23" y="102"/>
                </a:cxn>
                <a:cxn ang="0">
                  <a:pos x="61" y="102"/>
                </a:cxn>
                <a:cxn ang="0">
                  <a:pos x="76" y="100"/>
                </a:cxn>
                <a:cxn ang="0">
                  <a:pos x="84" y="86"/>
                </a:cxn>
                <a:cxn ang="0">
                  <a:pos x="84" y="85"/>
                </a:cxn>
                <a:cxn ang="0">
                  <a:pos x="59" y="50"/>
                </a:cxn>
                <a:cxn ang="0">
                  <a:pos x="77" y="86"/>
                </a:cxn>
                <a:cxn ang="0">
                  <a:pos x="73" y="93"/>
                </a:cxn>
                <a:cxn ang="0">
                  <a:pos x="61" y="95"/>
                </a:cxn>
                <a:cxn ang="0">
                  <a:pos x="24" y="95"/>
                </a:cxn>
                <a:cxn ang="0">
                  <a:pos x="7" y="86"/>
                </a:cxn>
                <a:cxn ang="0">
                  <a:pos x="7" y="85"/>
                </a:cxn>
                <a:cxn ang="0">
                  <a:pos x="28" y="55"/>
                </a:cxn>
                <a:cxn ang="0">
                  <a:pos x="29" y="54"/>
                </a:cxn>
                <a:cxn ang="0">
                  <a:pos x="29" y="18"/>
                </a:cxn>
                <a:cxn ang="0">
                  <a:pos x="31" y="18"/>
                </a:cxn>
                <a:cxn ang="0">
                  <a:pos x="32" y="21"/>
                </a:cxn>
                <a:cxn ang="0">
                  <a:pos x="49" y="21"/>
                </a:cxn>
                <a:cxn ang="0">
                  <a:pos x="49" y="18"/>
                </a:cxn>
                <a:cxn ang="0">
                  <a:pos x="51" y="18"/>
                </a:cxn>
                <a:cxn ang="0">
                  <a:pos x="51" y="54"/>
                </a:cxn>
                <a:cxn ang="0">
                  <a:pos x="53" y="55"/>
                </a:cxn>
                <a:cxn ang="0">
                  <a:pos x="77" y="85"/>
                </a:cxn>
                <a:cxn ang="0">
                  <a:pos x="77" y="86"/>
                </a:cxn>
                <a:cxn ang="0">
                  <a:pos x="77" y="86"/>
                </a:cxn>
                <a:cxn ang="0">
                  <a:pos x="77" y="86"/>
                </a:cxn>
              </a:cxnLst>
              <a:rect l="0" t="0" r="r" b="b"/>
              <a:pathLst>
                <a:path w="84" h="102">
                  <a:moveTo>
                    <a:pt x="59" y="50"/>
                  </a:moveTo>
                  <a:cubicBezTo>
                    <a:pt x="59" y="10"/>
                    <a:pt x="59" y="10"/>
                    <a:pt x="59" y="10"/>
                  </a:cubicBezTo>
                  <a:cubicBezTo>
                    <a:pt x="51" y="10"/>
                    <a:pt x="51" y="10"/>
                    <a:pt x="51" y="10"/>
                  </a:cubicBezTo>
                  <a:cubicBezTo>
                    <a:pt x="53" y="0"/>
                    <a:pt x="53" y="0"/>
                    <a:pt x="53" y="0"/>
                  </a:cubicBezTo>
                  <a:cubicBezTo>
                    <a:pt x="29" y="0"/>
                    <a:pt x="29" y="0"/>
                    <a:pt x="29" y="0"/>
                  </a:cubicBezTo>
                  <a:cubicBezTo>
                    <a:pt x="30" y="10"/>
                    <a:pt x="30" y="10"/>
                    <a:pt x="30" y="10"/>
                  </a:cubicBezTo>
                  <a:cubicBezTo>
                    <a:pt x="22" y="10"/>
                    <a:pt x="22" y="10"/>
                    <a:pt x="22" y="10"/>
                  </a:cubicBezTo>
                  <a:cubicBezTo>
                    <a:pt x="22" y="50"/>
                    <a:pt x="22" y="50"/>
                    <a:pt x="22" y="50"/>
                  </a:cubicBezTo>
                  <a:cubicBezTo>
                    <a:pt x="14" y="57"/>
                    <a:pt x="0" y="73"/>
                    <a:pt x="0" y="85"/>
                  </a:cubicBezTo>
                  <a:cubicBezTo>
                    <a:pt x="0" y="86"/>
                    <a:pt x="0" y="86"/>
                    <a:pt x="0" y="86"/>
                  </a:cubicBezTo>
                  <a:cubicBezTo>
                    <a:pt x="0" y="102"/>
                    <a:pt x="14" y="102"/>
                    <a:pt x="23" y="102"/>
                  </a:cubicBezTo>
                  <a:cubicBezTo>
                    <a:pt x="61" y="102"/>
                    <a:pt x="61" y="102"/>
                    <a:pt x="61" y="102"/>
                  </a:cubicBezTo>
                  <a:cubicBezTo>
                    <a:pt x="67" y="102"/>
                    <a:pt x="72" y="102"/>
                    <a:pt x="76" y="100"/>
                  </a:cubicBezTo>
                  <a:cubicBezTo>
                    <a:pt x="82" y="98"/>
                    <a:pt x="84" y="93"/>
                    <a:pt x="84" y="86"/>
                  </a:cubicBezTo>
                  <a:cubicBezTo>
                    <a:pt x="84" y="85"/>
                    <a:pt x="84" y="85"/>
                    <a:pt x="84" y="85"/>
                  </a:cubicBezTo>
                  <a:cubicBezTo>
                    <a:pt x="84" y="74"/>
                    <a:pt x="75" y="61"/>
                    <a:pt x="59" y="50"/>
                  </a:cubicBezTo>
                  <a:close/>
                  <a:moveTo>
                    <a:pt x="77" y="86"/>
                  </a:moveTo>
                  <a:cubicBezTo>
                    <a:pt x="77" y="91"/>
                    <a:pt x="75" y="92"/>
                    <a:pt x="73" y="93"/>
                  </a:cubicBezTo>
                  <a:cubicBezTo>
                    <a:pt x="71" y="94"/>
                    <a:pt x="66" y="95"/>
                    <a:pt x="61" y="95"/>
                  </a:cubicBezTo>
                  <a:cubicBezTo>
                    <a:pt x="24" y="95"/>
                    <a:pt x="24" y="95"/>
                    <a:pt x="24" y="95"/>
                  </a:cubicBezTo>
                  <a:cubicBezTo>
                    <a:pt x="10" y="95"/>
                    <a:pt x="7" y="93"/>
                    <a:pt x="7" y="86"/>
                  </a:cubicBezTo>
                  <a:cubicBezTo>
                    <a:pt x="7" y="85"/>
                    <a:pt x="7" y="85"/>
                    <a:pt x="7" y="85"/>
                  </a:cubicBezTo>
                  <a:cubicBezTo>
                    <a:pt x="7" y="76"/>
                    <a:pt x="20" y="61"/>
                    <a:pt x="28" y="55"/>
                  </a:cubicBezTo>
                  <a:cubicBezTo>
                    <a:pt x="29" y="54"/>
                    <a:pt x="29" y="54"/>
                    <a:pt x="29" y="54"/>
                  </a:cubicBezTo>
                  <a:cubicBezTo>
                    <a:pt x="29" y="18"/>
                    <a:pt x="29" y="18"/>
                    <a:pt x="29" y="18"/>
                  </a:cubicBezTo>
                  <a:cubicBezTo>
                    <a:pt x="31" y="18"/>
                    <a:pt x="31" y="18"/>
                    <a:pt x="31" y="18"/>
                  </a:cubicBezTo>
                  <a:cubicBezTo>
                    <a:pt x="32" y="21"/>
                    <a:pt x="32" y="21"/>
                    <a:pt x="32" y="21"/>
                  </a:cubicBezTo>
                  <a:cubicBezTo>
                    <a:pt x="49" y="21"/>
                    <a:pt x="49" y="21"/>
                    <a:pt x="49" y="21"/>
                  </a:cubicBezTo>
                  <a:cubicBezTo>
                    <a:pt x="49" y="18"/>
                    <a:pt x="49" y="18"/>
                    <a:pt x="49" y="18"/>
                  </a:cubicBezTo>
                  <a:cubicBezTo>
                    <a:pt x="51" y="18"/>
                    <a:pt x="51" y="18"/>
                    <a:pt x="51" y="18"/>
                  </a:cubicBezTo>
                  <a:cubicBezTo>
                    <a:pt x="51" y="54"/>
                    <a:pt x="51" y="54"/>
                    <a:pt x="51" y="54"/>
                  </a:cubicBezTo>
                  <a:cubicBezTo>
                    <a:pt x="53" y="55"/>
                    <a:pt x="53" y="55"/>
                    <a:pt x="53" y="55"/>
                  </a:cubicBezTo>
                  <a:cubicBezTo>
                    <a:pt x="67" y="65"/>
                    <a:pt x="77" y="77"/>
                    <a:pt x="77" y="85"/>
                  </a:cubicBezTo>
                  <a:lnTo>
                    <a:pt x="77" y="86"/>
                  </a:lnTo>
                  <a:close/>
                  <a:moveTo>
                    <a:pt x="77" y="86"/>
                  </a:moveTo>
                  <a:cubicBezTo>
                    <a:pt x="77" y="86"/>
                    <a:pt x="77" y="86"/>
                    <a:pt x="77"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0" name="Freeform 28"/>
            <p:cNvSpPr>
              <a:spLocks noEditPoints="1"/>
            </p:cNvSpPr>
            <p:nvPr/>
          </p:nvSpPr>
          <p:spPr bwMode="auto">
            <a:xfrm>
              <a:off x="2967" y="2460"/>
              <a:ext cx="431" cy="197"/>
            </a:xfrm>
            <a:custGeom>
              <a:avLst/>
              <a:gdLst/>
              <a:ahLst/>
              <a:cxnLst>
                <a:cxn ang="0">
                  <a:pos x="41" y="0"/>
                </a:cxn>
                <a:cxn ang="0">
                  <a:pos x="23" y="0"/>
                </a:cxn>
                <a:cxn ang="0">
                  <a:pos x="6" y="28"/>
                </a:cxn>
                <a:cxn ang="0">
                  <a:pos x="14" y="31"/>
                </a:cxn>
                <a:cxn ang="0">
                  <a:pos x="59" y="31"/>
                </a:cxn>
                <a:cxn ang="0">
                  <a:pos x="64" y="24"/>
                </a:cxn>
                <a:cxn ang="0">
                  <a:pos x="41" y="0"/>
                </a:cxn>
                <a:cxn ang="0">
                  <a:pos x="41" y="0"/>
                </a:cxn>
                <a:cxn ang="0">
                  <a:pos x="41" y="0"/>
                </a:cxn>
              </a:cxnLst>
              <a:rect l="0" t="0" r="r" b="b"/>
              <a:pathLst>
                <a:path w="67" h="31">
                  <a:moveTo>
                    <a:pt x="41" y="0"/>
                  </a:moveTo>
                  <a:cubicBezTo>
                    <a:pt x="23" y="0"/>
                    <a:pt x="23" y="0"/>
                    <a:pt x="23" y="0"/>
                  </a:cubicBezTo>
                  <a:cubicBezTo>
                    <a:pt x="23" y="0"/>
                    <a:pt x="0" y="17"/>
                    <a:pt x="6" y="28"/>
                  </a:cubicBezTo>
                  <a:cubicBezTo>
                    <a:pt x="6" y="28"/>
                    <a:pt x="8" y="31"/>
                    <a:pt x="14" y="31"/>
                  </a:cubicBezTo>
                  <a:cubicBezTo>
                    <a:pt x="19" y="31"/>
                    <a:pt x="59" y="31"/>
                    <a:pt x="59" y="31"/>
                  </a:cubicBezTo>
                  <a:cubicBezTo>
                    <a:pt x="59" y="31"/>
                    <a:pt x="67" y="31"/>
                    <a:pt x="64" y="24"/>
                  </a:cubicBezTo>
                  <a:cubicBezTo>
                    <a:pt x="62" y="21"/>
                    <a:pt x="55" y="5"/>
                    <a:pt x="41" y="0"/>
                  </a:cubicBezTo>
                  <a:close/>
                  <a:moveTo>
                    <a:pt x="41" y="0"/>
                  </a:moveTo>
                  <a:cubicBezTo>
                    <a:pt x="41" y="0"/>
                    <a:pt x="41" y="0"/>
                    <a:pt x="41"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1" name="Freeform 29"/>
            <p:cNvSpPr>
              <a:spLocks noEditPoints="1"/>
            </p:cNvSpPr>
            <p:nvPr/>
          </p:nvSpPr>
          <p:spPr bwMode="auto">
            <a:xfrm>
              <a:off x="3180" y="2370"/>
              <a:ext cx="32" cy="39"/>
            </a:xfrm>
            <a:custGeom>
              <a:avLst/>
              <a:gdLst/>
              <a:ahLst/>
              <a:cxnLst>
                <a:cxn ang="0">
                  <a:pos x="5" y="3"/>
                </a:cxn>
                <a:cxn ang="0">
                  <a:pos x="3" y="6"/>
                </a:cxn>
                <a:cxn ang="0">
                  <a:pos x="0" y="3"/>
                </a:cxn>
                <a:cxn ang="0">
                  <a:pos x="3" y="0"/>
                </a:cxn>
                <a:cxn ang="0">
                  <a:pos x="5" y="3"/>
                </a:cxn>
                <a:cxn ang="0">
                  <a:pos x="5" y="3"/>
                </a:cxn>
                <a:cxn ang="0">
                  <a:pos x="5" y="3"/>
                </a:cxn>
              </a:cxnLst>
              <a:rect l="0" t="0" r="r" b="b"/>
              <a:pathLst>
                <a:path w="5" h="6">
                  <a:moveTo>
                    <a:pt x="5" y="3"/>
                  </a:moveTo>
                  <a:cubicBezTo>
                    <a:pt x="5" y="5"/>
                    <a:pt x="4" y="6"/>
                    <a:pt x="3" y="6"/>
                  </a:cubicBezTo>
                  <a:cubicBezTo>
                    <a:pt x="1" y="6"/>
                    <a:pt x="0" y="5"/>
                    <a:pt x="0" y="3"/>
                  </a:cubicBezTo>
                  <a:cubicBezTo>
                    <a:pt x="0" y="1"/>
                    <a:pt x="1" y="0"/>
                    <a:pt x="3"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2" name="Freeform 30"/>
            <p:cNvSpPr>
              <a:spLocks noEditPoints="1"/>
            </p:cNvSpPr>
            <p:nvPr/>
          </p:nvSpPr>
          <p:spPr bwMode="auto">
            <a:xfrm>
              <a:off x="3128" y="2294"/>
              <a:ext cx="32" cy="32"/>
            </a:xfrm>
            <a:custGeom>
              <a:avLst/>
              <a:gdLst/>
              <a:ahLst/>
              <a:cxnLst>
                <a:cxn ang="0">
                  <a:pos x="5" y="3"/>
                </a:cxn>
                <a:cxn ang="0">
                  <a:pos x="2" y="5"/>
                </a:cxn>
                <a:cxn ang="0">
                  <a:pos x="0" y="3"/>
                </a:cxn>
                <a:cxn ang="0">
                  <a:pos x="2" y="0"/>
                </a:cxn>
                <a:cxn ang="0">
                  <a:pos x="5" y="3"/>
                </a:cxn>
                <a:cxn ang="0">
                  <a:pos x="5" y="3"/>
                </a:cxn>
                <a:cxn ang="0">
                  <a:pos x="5" y="3"/>
                </a:cxn>
              </a:cxnLst>
              <a:rect l="0" t="0" r="r" b="b"/>
              <a:pathLst>
                <a:path w="5" h="5">
                  <a:moveTo>
                    <a:pt x="5" y="3"/>
                  </a:moveTo>
                  <a:cubicBezTo>
                    <a:pt x="5" y="4"/>
                    <a:pt x="4" y="5"/>
                    <a:pt x="2" y="5"/>
                  </a:cubicBezTo>
                  <a:cubicBezTo>
                    <a:pt x="1" y="5"/>
                    <a:pt x="0" y="4"/>
                    <a:pt x="0" y="3"/>
                  </a:cubicBezTo>
                  <a:cubicBezTo>
                    <a:pt x="0" y="2"/>
                    <a:pt x="1" y="0"/>
                    <a:pt x="2" y="0"/>
                  </a:cubicBezTo>
                  <a:cubicBezTo>
                    <a:pt x="4" y="0"/>
                    <a:pt x="5" y="2"/>
                    <a:pt x="5" y="3"/>
                  </a:cubicBezTo>
                  <a:close/>
                  <a:moveTo>
                    <a:pt x="5" y="3"/>
                  </a:moveTo>
                  <a:cubicBezTo>
                    <a:pt x="5" y="3"/>
                    <a:pt x="5" y="3"/>
                    <a:pt x="5"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3" name="Freeform 31"/>
            <p:cNvSpPr>
              <a:spLocks noEditPoints="1"/>
            </p:cNvSpPr>
            <p:nvPr/>
          </p:nvSpPr>
          <p:spPr bwMode="auto">
            <a:xfrm>
              <a:off x="3167" y="2243"/>
              <a:ext cx="32" cy="32"/>
            </a:xfrm>
            <a:custGeom>
              <a:avLst/>
              <a:gdLst/>
              <a:ahLst/>
              <a:cxnLst>
                <a:cxn ang="0">
                  <a:pos x="5" y="3"/>
                </a:cxn>
                <a:cxn ang="0">
                  <a:pos x="2" y="5"/>
                </a:cxn>
                <a:cxn ang="0">
                  <a:pos x="0" y="3"/>
                </a:cxn>
                <a:cxn ang="0">
                  <a:pos x="2" y="0"/>
                </a:cxn>
                <a:cxn ang="0">
                  <a:pos x="5" y="3"/>
                </a:cxn>
                <a:cxn ang="0">
                  <a:pos x="5" y="3"/>
                </a:cxn>
                <a:cxn ang="0">
                  <a:pos x="5" y="3"/>
                </a:cxn>
              </a:cxnLst>
              <a:rect l="0" t="0" r="r" b="b"/>
              <a:pathLst>
                <a:path w="5" h="5">
                  <a:moveTo>
                    <a:pt x="5" y="3"/>
                  </a:moveTo>
                  <a:cubicBezTo>
                    <a:pt x="5" y="4"/>
                    <a:pt x="4" y="5"/>
                    <a:pt x="2" y="5"/>
                  </a:cubicBezTo>
                  <a:cubicBezTo>
                    <a:pt x="1" y="5"/>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94" name="Freeform 35"/>
          <p:cNvSpPr>
            <a:spLocks noEditPoints="1"/>
          </p:cNvSpPr>
          <p:nvPr/>
        </p:nvSpPr>
        <p:spPr bwMode="auto">
          <a:xfrm>
            <a:off x="5632912" y="2003268"/>
            <a:ext cx="556982" cy="668788"/>
          </a:xfrm>
          <a:custGeom>
            <a:avLst/>
            <a:gdLst/>
            <a:ahLst/>
            <a:cxnLst>
              <a:cxn ang="0">
                <a:pos x="37" y="23"/>
              </a:cxn>
              <a:cxn ang="0">
                <a:pos x="37" y="3"/>
              </a:cxn>
              <a:cxn ang="0">
                <a:pos x="40" y="3"/>
              </a:cxn>
              <a:cxn ang="0">
                <a:pos x="40" y="0"/>
              </a:cxn>
              <a:cxn ang="0">
                <a:pos x="17" y="0"/>
              </a:cxn>
              <a:cxn ang="0">
                <a:pos x="17" y="3"/>
              </a:cxn>
              <a:cxn ang="0">
                <a:pos x="20" y="3"/>
              </a:cxn>
              <a:cxn ang="0">
                <a:pos x="20" y="23"/>
              </a:cxn>
              <a:cxn ang="0">
                <a:pos x="0" y="60"/>
              </a:cxn>
              <a:cxn ang="0">
                <a:pos x="9" y="69"/>
              </a:cxn>
              <a:cxn ang="0">
                <a:pos x="49" y="69"/>
              </a:cxn>
              <a:cxn ang="0">
                <a:pos x="57" y="60"/>
              </a:cxn>
              <a:cxn ang="0">
                <a:pos x="37" y="23"/>
              </a:cxn>
              <a:cxn ang="0">
                <a:pos x="49" y="66"/>
              </a:cxn>
              <a:cxn ang="0">
                <a:pos x="9" y="66"/>
              </a:cxn>
              <a:cxn ang="0">
                <a:pos x="3" y="60"/>
              </a:cxn>
              <a:cxn ang="0">
                <a:pos x="22" y="24"/>
              </a:cxn>
              <a:cxn ang="0">
                <a:pos x="23" y="24"/>
              </a:cxn>
              <a:cxn ang="0">
                <a:pos x="23" y="3"/>
              </a:cxn>
              <a:cxn ang="0">
                <a:pos x="34" y="3"/>
              </a:cxn>
              <a:cxn ang="0">
                <a:pos x="34" y="24"/>
              </a:cxn>
              <a:cxn ang="0">
                <a:pos x="35" y="24"/>
              </a:cxn>
              <a:cxn ang="0">
                <a:pos x="54" y="60"/>
              </a:cxn>
              <a:cxn ang="0">
                <a:pos x="49" y="66"/>
              </a:cxn>
              <a:cxn ang="0">
                <a:pos x="20" y="55"/>
              </a:cxn>
              <a:cxn ang="0">
                <a:pos x="17" y="58"/>
              </a:cxn>
              <a:cxn ang="0">
                <a:pos x="14" y="55"/>
              </a:cxn>
              <a:cxn ang="0">
                <a:pos x="17" y="52"/>
              </a:cxn>
              <a:cxn ang="0">
                <a:pos x="20" y="55"/>
              </a:cxn>
              <a:cxn ang="0">
                <a:pos x="37" y="59"/>
              </a:cxn>
              <a:cxn ang="0">
                <a:pos x="33" y="63"/>
              </a:cxn>
              <a:cxn ang="0">
                <a:pos x="29" y="59"/>
              </a:cxn>
              <a:cxn ang="0">
                <a:pos x="33" y="55"/>
              </a:cxn>
              <a:cxn ang="0">
                <a:pos x="37" y="59"/>
              </a:cxn>
              <a:cxn ang="0">
                <a:pos x="30" y="54"/>
              </a:cxn>
              <a:cxn ang="0">
                <a:pos x="27" y="57"/>
              </a:cxn>
              <a:cxn ang="0">
                <a:pos x="23" y="54"/>
              </a:cxn>
              <a:cxn ang="0">
                <a:pos x="27" y="50"/>
              </a:cxn>
              <a:cxn ang="0">
                <a:pos x="30" y="54"/>
              </a:cxn>
              <a:cxn ang="0">
                <a:pos x="26" y="49"/>
              </a:cxn>
              <a:cxn ang="0">
                <a:pos x="21" y="44"/>
              </a:cxn>
              <a:cxn ang="0">
                <a:pos x="26" y="39"/>
              </a:cxn>
              <a:cxn ang="0">
                <a:pos x="31" y="44"/>
              </a:cxn>
              <a:cxn ang="0">
                <a:pos x="26" y="49"/>
              </a:cxn>
              <a:cxn ang="0">
                <a:pos x="34" y="44"/>
              </a:cxn>
              <a:cxn ang="0">
                <a:pos x="37" y="41"/>
              </a:cxn>
              <a:cxn ang="0">
                <a:pos x="40" y="44"/>
              </a:cxn>
              <a:cxn ang="0">
                <a:pos x="37" y="47"/>
              </a:cxn>
              <a:cxn ang="0">
                <a:pos x="34" y="44"/>
              </a:cxn>
              <a:cxn ang="0">
                <a:pos x="37" y="51"/>
              </a:cxn>
              <a:cxn ang="0">
                <a:pos x="35" y="53"/>
              </a:cxn>
              <a:cxn ang="0">
                <a:pos x="33" y="51"/>
              </a:cxn>
              <a:cxn ang="0">
                <a:pos x="35" y="49"/>
              </a:cxn>
              <a:cxn ang="0">
                <a:pos x="37" y="51"/>
              </a:cxn>
              <a:cxn ang="0">
                <a:pos x="37" y="51"/>
              </a:cxn>
              <a:cxn ang="0">
                <a:pos x="37" y="51"/>
              </a:cxn>
            </a:cxnLst>
            <a:rect l="0" t="0" r="r" b="b"/>
            <a:pathLst>
              <a:path w="57" h="69">
                <a:moveTo>
                  <a:pt x="37" y="23"/>
                </a:moveTo>
                <a:cubicBezTo>
                  <a:pt x="37" y="3"/>
                  <a:pt x="37" y="3"/>
                  <a:pt x="37" y="3"/>
                </a:cubicBezTo>
                <a:cubicBezTo>
                  <a:pt x="40" y="3"/>
                  <a:pt x="40" y="3"/>
                  <a:pt x="40" y="3"/>
                </a:cubicBezTo>
                <a:cubicBezTo>
                  <a:pt x="40" y="0"/>
                  <a:pt x="40" y="0"/>
                  <a:pt x="40" y="0"/>
                </a:cubicBezTo>
                <a:cubicBezTo>
                  <a:pt x="17" y="0"/>
                  <a:pt x="17" y="0"/>
                  <a:pt x="17" y="0"/>
                </a:cubicBezTo>
                <a:cubicBezTo>
                  <a:pt x="17" y="3"/>
                  <a:pt x="17" y="3"/>
                  <a:pt x="17" y="3"/>
                </a:cubicBezTo>
                <a:cubicBezTo>
                  <a:pt x="20" y="3"/>
                  <a:pt x="20" y="3"/>
                  <a:pt x="20" y="3"/>
                </a:cubicBezTo>
                <a:cubicBezTo>
                  <a:pt x="20" y="23"/>
                  <a:pt x="20" y="23"/>
                  <a:pt x="20" y="23"/>
                </a:cubicBezTo>
                <a:cubicBezTo>
                  <a:pt x="20" y="23"/>
                  <a:pt x="0" y="51"/>
                  <a:pt x="0" y="60"/>
                </a:cubicBezTo>
                <a:cubicBezTo>
                  <a:pt x="0" y="69"/>
                  <a:pt x="9" y="69"/>
                  <a:pt x="9" y="69"/>
                </a:cubicBezTo>
                <a:cubicBezTo>
                  <a:pt x="49" y="69"/>
                  <a:pt x="49" y="69"/>
                  <a:pt x="49" y="69"/>
                </a:cubicBezTo>
                <a:cubicBezTo>
                  <a:pt x="49" y="69"/>
                  <a:pt x="57" y="69"/>
                  <a:pt x="57" y="60"/>
                </a:cubicBezTo>
                <a:cubicBezTo>
                  <a:pt x="57" y="51"/>
                  <a:pt x="37" y="23"/>
                  <a:pt x="37" y="23"/>
                </a:cubicBezTo>
                <a:close/>
                <a:moveTo>
                  <a:pt x="49" y="66"/>
                </a:moveTo>
                <a:cubicBezTo>
                  <a:pt x="9" y="66"/>
                  <a:pt x="9" y="66"/>
                  <a:pt x="9" y="66"/>
                </a:cubicBezTo>
                <a:cubicBezTo>
                  <a:pt x="8" y="66"/>
                  <a:pt x="3" y="65"/>
                  <a:pt x="3" y="60"/>
                </a:cubicBezTo>
                <a:cubicBezTo>
                  <a:pt x="3" y="54"/>
                  <a:pt x="15" y="35"/>
                  <a:pt x="22" y="24"/>
                </a:cubicBezTo>
                <a:cubicBezTo>
                  <a:pt x="23" y="24"/>
                  <a:pt x="23" y="24"/>
                  <a:pt x="23" y="24"/>
                </a:cubicBezTo>
                <a:cubicBezTo>
                  <a:pt x="23" y="3"/>
                  <a:pt x="23" y="3"/>
                  <a:pt x="23" y="3"/>
                </a:cubicBezTo>
                <a:cubicBezTo>
                  <a:pt x="34" y="3"/>
                  <a:pt x="34" y="3"/>
                  <a:pt x="34" y="3"/>
                </a:cubicBezTo>
                <a:cubicBezTo>
                  <a:pt x="34" y="24"/>
                  <a:pt x="34" y="24"/>
                  <a:pt x="34" y="24"/>
                </a:cubicBezTo>
                <a:cubicBezTo>
                  <a:pt x="35" y="24"/>
                  <a:pt x="35" y="24"/>
                  <a:pt x="35" y="24"/>
                </a:cubicBezTo>
                <a:cubicBezTo>
                  <a:pt x="42" y="35"/>
                  <a:pt x="54" y="54"/>
                  <a:pt x="54" y="60"/>
                </a:cubicBezTo>
                <a:cubicBezTo>
                  <a:pt x="54" y="65"/>
                  <a:pt x="50" y="66"/>
                  <a:pt x="49" y="66"/>
                </a:cubicBezTo>
                <a:close/>
                <a:moveTo>
                  <a:pt x="20" y="55"/>
                </a:moveTo>
                <a:cubicBezTo>
                  <a:pt x="20" y="56"/>
                  <a:pt x="19" y="58"/>
                  <a:pt x="17" y="58"/>
                </a:cubicBezTo>
                <a:cubicBezTo>
                  <a:pt x="16" y="58"/>
                  <a:pt x="14" y="56"/>
                  <a:pt x="14" y="55"/>
                </a:cubicBezTo>
                <a:cubicBezTo>
                  <a:pt x="14" y="53"/>
                  <a:pt x="16" y="52"/>
                  <a:pt x="17" y="52"/>
                </a:cubicBezTo>
                <a:cubicBezTo>
                  <a:pt x="19" y="52"/>
                  <a:pt x="20" y="53"/>
                  <a:pt x="20" y="55"/>
                </a:cubicBezTo>
                <a:close/>
                <a:moveTo>
                  <a:pt x="37" y="59"/>
                </a:moveTo>
                <a:cubicBezTo>
                  <a:pt x="37" y="61"/>
                  <a:pt x="35" y="63"/>
                  <a:pt x="33" y="63"/>
                </a:cubicBezTo>
                <a:cubicBezTo>
                  <a:pt x="31" y="63"/>
                  <a:pt x="29" y="61"/>
                  <a:pt x="29" y="59"/>
                </a:cubicBezTo>
                <a:cubicBezTo>
                  <a:pt x="29" y="57"/>
                  <a:pt x="31" y="55"/>
                  <a:pt x="33" y="55"/>
                </a:cubicBezTo>
                <a:cubicBezTo>
                  <a:pt x="35" y="55"/>
                  <a:pt x="37" y="57"/>
                  <a:pt x="37" y="59"/>
                </a:cubicBezTo>
                <a:close/>
                <a:moveTo>
                  <a:pt x="30" y="54"/>
                </a:moveTo>
                <a:cubicBezTo>
                  <a:pt x="30" y="56"/>
                  <a:pt x="29" y="57"/>
                  <a:pt x="27" y="57"/>
                </a:cubicBezTo>
                <a:cubicBezTo>
                  <a:pt x="25" y="57"/>
                  <a:pt x="23" y="56"/>
                  <a:pt x="23" y="54"/>
                </a:cubicBezTo>
                <a:cubicBezTo>
                  <a:pt x="23" y="52"/>
                  <a:pt x="25" y="50"/>
                  <a:pt x="27" y="50"/>
                </a:cubicBezTo>
                <a:cubicBezTo>
                  <a:pt x="29" y="50"/>
                  <a:pt x="30" y="52"/>
                  <a:pt x="30" y="54"/>
                </a:cubicBezTo>
                <a:close/>
                <a:moveTo>
                  <a:pt x="26" y="49"/>
                </a:moveTo>
                <a:cubicBezTo>
                  <a:pt x="23" y="49"/>
                  <a:pt x="21" y="47"/>
                  <a:pt x="21" y="44"/>
                </a:cubicBezTo>
                <a:cubicBezTo>
                  <a:pt x="21" y="41"/>
                  <a:pt x="23" y="39"/>
                  <a:pt x="26" y="39"/>
                </a:cubicBezTo>
                <a:cubicBezTo>
                  <a:pt x="29" y="39"/>
                  <a:pt x="31" y="41"/>
                  <a:pt x="31" y="44"/>
                </a:cubicBezTo>
                <a:cubicBezTo>
                  <a:pt x="31" y="47"/>
                  <a:pt x="29" y="49"/>
                  <a:pt x="26" y="49"/>
                </a:cubicBezTo>
                <a:close/>
                <a:moveTo>
                  <a:pt x="34" y="44"/>
                </a:moveTo>
                <a:cubicBezTo>
                  <a:pt x="34" y="43"/>
                  <a:pt x="35" y="41"/>
                  <a:pt x="37" y="41"/>
                </a:cubicBezTo>
                <a:cubicBezTo>
                  <a:pt x="38" y="41"/>
                  <a:pt x="40" y="43"/>
                  <a:pt x="40" y="44"/>
                </a:cubicBezTo>
                <a:cubicBezTo>
                  <a:pt x="40" y="46"/>
                  <a:pt x="38" y="47"/>
                  <a:pt x="37" y="47"/>
                </a:cubicBezTo>
                <a:cubicBezTo>
                  <a:pt x="35" y="47"/>
                  <a:pt x="34" y="46"/>
                  <a:pt x="34" y="44"/>
                </a:cubicBezTo>
                <a:close/>
                <a:moveTo>
                  <a:pt x="37" y="51"/>
                </a:moveTo>
                <a:cubicBezTo>
                  <a:pt x="37" y="52"/>
                  <a:pt x="36" y="53"/>
                  <a:pt x="35" y="53"/>
                </a:cubicBezTo>
                <a:cubicBezTo>
                  <a:pt x="34" y="53"/>
                  <a:pt x="33" y="52"/>
                  <a:pt x="33" y="51"/>
                </a:cubicBezTo>
                <a:cubicBezTo>
                  <a:pt x="33" y="50"/>
                  <a:pt x="34" y="49"/>
                  <a:pt x="35" y="49"/>
                </a:cubicBezTo>
                <a:cubicBezTo>
                  <a:pt x="36" y="49"/>
                  <a:pt x="37" y="50"/>
                  <a:pt x="37" y="51"/>
                </a:cubicBezTo>
                <a:close/>
                <a:moveTo>
                  <a:pt x="37" y="51"/>
                </a:moveTo>
                <a:cubicBezTo>
                  <a:pt x="37" y="51"/>
                  <a:pt x="37" y="51"/>
                  <a:pt x="37" y="51"/>
                </a:cubicBezTo>
              </a:path>
            </a:pathLst>
          </a:custGeom>
          <a:solidFill>
            <a:srgbClr val="F09C2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5" name="TextBox 94"/>
          <p:cNvSpPr txBox="1"/>
          <p:nvPr/>
        </p:nvSpPr>
        <p:spPr>
          <a:xfrm>
            <a:off x="5104906" y="2687006"/>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F09C2A"/>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sp>
        <p:nvSpPr>
          <p:cNvPr id="96" name="TextBox 95"/>
          <p:cNvSpPr txBox="1"/>
          <p:nvPr/>
        </p:nvSpPr>
        <p:spPr>
          <a:xfrm>
            <a:off x="5104906" y="4357609"/>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686868"/>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sp>
        <p:nvSpPr>
          <p:cNvPr id="97" name="TextBox 96"/>
          <p:cNvSpPr txBox="1"/>
          <p:nvPr/>
        </p:nvSpPr>
        <p:spPr>
          <a:xfrm>
            <a:off x="6934109" y="2687006"/>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564266"/>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sp>
        <p:nvSpPr>
          <p:cNvPr id="98" name="TextBox 97"/>
          <p:cNvSpPr txBox="1"/>
          <p:nvPr/>
        </p:nvSpPr>
        <p:spPr>
          <a:xfrm>
            <a:off x="6934109" y="4357609"/>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189A80"/>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sp>
        <p:nvSpPr>
          <p:cNvPr id="99" name="Freeform 39"/>
          <p:cNvSpPr>
            <a:spLocks noEditPoints="1"/>
          </p:cNvSpPr>
          <p:nvPr/>
        </p:nvSpPr>
        <p:spPr bwMode="auto">
          <a:xfrm flipH="1">
            <a:off x="611560" y="1838811"/>
            <a:ext cx="2057962" cy="3286175"/>
          </a:xfrm>
          <a:custGeom>
            <a:avLst/>
            <a:gdLst/>
            <a:ahLst/>
            <a:cxnLst>
              <a:cxn ang="0">
                <a:pos x="132" y="74"/>
              </a:cxn>
              <a:cxn ang="0">
                <a:pos x="88" y="47"/>
              </a:cxn>
              <a:cxn ang="0">
                <a:pos x="82" y="25"/>
              </a:cxn>
              <a:cxn ang="0">
                <a:pos x="81" y="13"/>
              </a:cxn>
              <a:cxn ang="0">
                <a:pos x="92" y="8"/>
              </a:cxn>
              <a:cxn ang="0">
                <a:pos x="87" y="0"/>
              </a:cxn>
              <a:cxn ang="0">
                <a:pos x="45" y="5"/>
              </a:cxn>
              <a:cxn ang="0">
                <a:pos x="50" y="13"/>
              </a:cxn>
              <a:cxn ang="0">
                <a:pos x="56" y="14"/>
              </a:cxn>
              <a:cxn ang="0">
                <a:pos x="50" y="32"/>
              </a:cxn>
              <a:cxn ang="0">
                <a:pos x="57" y="145"/>
              </a:cxn>
              <a:cxn ang="0">
                <a:pos x="57" y="193"/>
              </a:cxn>
              <a:cxn ang="0">
                <a:pos x="81" y="193"/>
              </a:cxn>
              <a:cxn ang="0">
                <a:pos x="81" y="145"/>
              </a:cxn>
              <a:cxn ang="0">
                <a:pos x="88" y="111"/>
              </a:cxn>
              <a:cxn ang="0">
                <a:pos x="127" y="97"/>
              </a:cxn>
              <a:cxn ang="0">
                <a:pos x="147" y="209"/>
              </a:cxn>
              <a:cxn ang="0">
                <a:pos x="123" y="218"/>
              </a:cxn>
              <a:cxn ang="0">
                <a:pos x="28" y="228"/>
              </a:cxn>
              <a:cxn ang="0">
                <a:pos x="123" y="224"/>
              </a:cxn>
              <a:cxn ang="0">
                <a:pos x="90" y="240"/>
              </a:cxn>
              <a:cxn ang="0">
                <a:pos x="69" y="240"/>
              </a:cxn>
              <a:cxn ang="0">
                <a:pos x="0" y="265"/>
              </a:cxn>
              <a:cxn ang="0">
                <a:pos x="150" y="294"/>
              </a:cxn>
              <a:cxn ang="0">
                <a:pos x="112" y="265"/>
              </a:cxn>
              <a:cxn ang="0">
                <a:pos x="183" y="163"/>
              </a:cxn>
              <a:cxn ang="0">
                <a:pos x="72" y="79"/>
              </a:cxn>
              <a:cxn ang="0">
                <a:pos x="124" y="70"/>
              </a:cxn>
              <a:cxn ang="0">
                <a:pos x="99" y="60"/>
              </a:cxn>
              <a:cxn ang="0">
                <a:pos x="99" y="99"/>
              </a:cxn>
              <a:cxn ang="0">
                <a:pos x="121" y="93"/>
              </a:cxn>
              <a:cxn ang="0">
                <a:pos x="99" y="106"/>
              </a:cxn>
            </a:cxnLst>
            <a:rect l="0" t="0" r="r" b="b"/>
            <a:pathLst>
              <a:path w="183" h="294">
                <a:moveTo>
                  <a:pt x="183" y="163"/>
                </a:moveTo>
                <a:cubicBezTo>
                  <a:pt x="183" y="124"/>
                  <a:pt x="162" y="91"/>
                  <a:pt x="132" y="74"/>
                </a:cubicBezTo>
                <a:cubicBezTo>
                  <a:pt x="130" y="58"/>
                  <a:pt x="116" y="46"/>
                  <a:pt x="99" y="46"/>
                </a:cubicBezTo>
                <a:cubicBezTo>
                  <a:pt x="95" y="46"/>
                  <a:pt x="91" y="46"/>
                  <a:pt x="88" y="47"/>
                </a:cubicBezTo>
                <a:cubicBezTo>
                  <a:pt x="88" y="32"/>
                  <a:pt x="88" y="32"/>
                  <a:pt x="88" y="32"/>
                </a:cubicBezTo>
                <a:cubicBezTo>
                  <a:pt x="88" y="29"/>
                  <a:pt x="85" y="26"/>
                  <a:pt x="82" y="25"/>
                </a:cubicBezTo>
                <a:cubicBezTo>
                  <a:pt x="82" y="14"/>
                  <a:pt x="82" y="14"/>
                  <a:pt x="82" y="14"/>
                </a:cubicBezTo>
                <a:cubicBezTo>
                  <a:pt x="82" y="13"/>
                  <a:pt x="82" y="13"/>
                  <a:pt x="81" y="13"/>
                </a:cubicBezTo>
                <a:cubicBezTo>
                  <a:pt x="87" y="13"/>
                  <a:pt x="87" y="13"/>
                  <a:pt x="87" y="13"/>
                </a:cubicBezTo>
                <a:cubicBezTo>
                  <a:pt x="90" y="13"/>
                  <a:pt x="92" y="11"/>
                  <a:pt x="92" y="8"/>
                </a:cubicBezTo>
                <a:cubicBezTo>
                  <a:pt x="92" y="5"/>
                  <a:pt x="92" y="5"/>
                  <a:pt x="92" y="5"/>
                </a:cubicBezTo>
                <a:cubicBezTo>
                  <a:pt x="92" y="2"/>
                  <a:pt x="90" y="0"/>
                  <a:pt x="87" y="0"/>
                </a:cubicBezTo>
                <a:cubicBezTo>
                  <a:pt x="50" y="0"/>
                  <a:pt x="50" y="0"/>
                  <a:pt x="50" y="0"/>
                </a:cubicBezTo>
                <a:cubicBezTo>
                  <a:pt x="48" y="0"/>
                  <a:pt x="45" y="2"/>
                  <a:pt x="45" y="5"/>
                </a:cubicBezTo>
                <a:cubicBezTo>
                  <a:pt x="45" y="8"/>
                  <a:pt x="45" y="8"/>
                  <a:pt x="45" y="8"/>
                </a:cubicBezTo>
                <a:cubicBezTo>
                  <a:pt x="45" y="11"/>
                  <a:pt x="48" y="13"/>
                  <a:pt x="50" y="13"/>
                </a:cubicBezTo>
                <a:cubicBezTo>
                  <a:pt x="56" y="13"/>
                  <a:pt x="56" y="13"/>
                  <a:pt x="56" y="13"/>
                </a:cubicBezTo>
                <a:cubicBezTo>
                  <a:pt x="56" y="13"/>
                  <a:pt x="56" y="13"/>
                  <a:pt x="56" y="14"/>
                </a:cubicBezTo>
                <a:cubicBezTo>
                  <a:pt x="56" y="25"/>
                  <a:pt x="56" y="25"/>
                  <a:pt x="56" y="25"/>
                </a:cubicBezTo>
                <a:cubicBezTo>
                  <a:pt x="52" y="26"/>
                  <a:pt x="50" y="29"/>
                  <a:pt x="50" y="32"/>
                </a:cubicBezTo>
                <a:cubicBezTo>
                  <a:pt x="50" y="138"/>
                  <a:pt x="50" y="138"/>
                  <a:pt x="50" y="138"/>
                </a:cubicBezTo>
                <a:cubicBezTo>
                  <a:pt x="50" y="142"/>
                  <a:pt x="53" y="145"/>
                  <a:pt x="57" y="145"/>
                </a:cubicBezTo>
                <a:cubicBezTo>
                  <a:pt x="57" y="193"/>
                  <a:pt x="57" y="193"/>
                  <a:pt x="57" y="193"/>
                </a:cubicBezTo>
                <a:cubicBezTo>
                  <a:pt x="57" y="193"/>
                  <a:pt x="57" y="193"/>
                  <a:pt x="57" y="193"/>
                </a:cubicBezTo>
                <a:cubicBezTo>
                  <a:pt x="58" y="195"/>
                  <a:pt x="63" y="197"/>
                  <a:pt x="69" y="197"/>
                </a:cubicBezTo>
                <a:cubicBezTo>
                  <a:pt x="75" y="197"/>
                  <a:pt x="80" y="195"/>
                  <a:pt x="81" y="193"/>
                </a:cubicBezTo>
                <a:cubicBezTo>
                  <a:pt x="81" y="193"/>
                  <a:pt x="81" y="193"/>
                  <a:pt x="81" y="193"/>
                </a:cubicBezTo>
                <a:cubicBezTo>
                  <a:pt x="81" y="145"/>
                  <a:pt x="81" y="145"/>
                  <a:pt x="81" y="145"/>
                </a:cubicBezTo>
                <a:cubicBezTo>
                  <a:pt x="85" y="145"/>
                  <a:pt x="88" y="142"/>
                  <a:pt x="88" y="138"/>
                </a:cubicBezTo>
                <a:cubicBezTo>
                  <a:pt x="88" y="111"/>
                  <a:pt x="88" y="111"/>
                  <a:pt x="88" y="111"/>
                </a:cubicBezTo>
                <a:cubicBezTo>
                  <a:pt x="91" y="112"/>
                  <a:pt x="95" y="113"/>
                  <a:pt x="99" y="113"/>
                </a:cubicBezTo>
                <a:cubicBezTo>
                  <a:pt x="111" y="113"/>
                  <a:pt x="121" y="106"/>
                  <a:pt x="127" y="97"/>
                </a:cubicBezTo>
                <a:cubicBezTo>
                  <a:pt x="148" y="110"/>
                  <a:pt x="161" y="135"/>
                  <a:pt x="161" y="163"/>
                </a:cubicBezTo>
                <a:cubicBezTo>
                  <a:pt x="161" y="180"/>
                  <a:pt x="156" y="196"/>
                  <a:pt x="147" y="209"/>
                </a:cubicBezTo>
                <a:cubicBezTo>
                  <a:pt x="123" y="219"/>
                  <a:pt x="123" y="219"/>
                  <a:pt x="123" y="219"/>
                </a:cubicBezTo>
                <a:cubicBezTo>
                  <a:pt x="123" y="218"/>
                  <a:pt x="123" y="218"/>
                  <a:pt x="123" y="218"/>
                </a:cubicBezTo>
                <a:cubicBezTo>
                  <a:pt x="28" y="218"/>
                  <a:pt x="28" y="218"/>
                  <a:pt x="28" y="218"/>
                </a:cubicBezTo>
                <a:cubicBezTo>
                  <a:pt x="28" y="228"/>
                  <a:pt x="28" y="228"/>
                  <a:pt x="28" y="228"/>
                </a:cubicBezTo>
                <a:cubicBezTo>
                  <a:pt x="123" y="228"/>
                  <a:pt x="123" y="228"/>
                  <a:pt x="123" y="228"/>
                </a:cubicBezTo>
                <a:cubicBezTo>
                  <a:pt x="123" y="224"/>
                  <a:pt x="123" y="224"/>
                  <a:pt x="123" y="224"/>
                </a:cubicBezTo>
                <a:cubicBezTo>
                  <a:pt x="141" y="216"/>
                  <a:pt x="141" y="216"/>
                  <a:pt x="141" y="216"/>
                </a:cubicBezTo>
                <a:cubicBezTo>
                  <a:pt x="128" y="231"/>
                  <a:pt x="110" y="240"/>
                  <a:pt x="90" y="240"/>
                </a:cubicBezTo>
                <a:cubicBezTo>
                  <a:pt x="90" y="240"/>
                  <a:pt x="90" y="240"/>
                  <a:pt x="90" y="240"/>
                </a:cubicBezTo>
                <a:cubicBezTo>
                  <a:pt x="69" y="240"/>
                  <a:pt x="69" y="240"/>
                  <a:pt x="69" y="240"/>
                </a:cubicBezTo>
                <a:cubicBezTo>
                  <a:pt x="69" y="265"/>
                  <a:pt x="69" y="265"/>
                  <a:pt x="69" y="265"/>
                </a:cubicBezTo>
                <a:cubicBezTo>
                  <a:pt x="0" y="265"/>
                  <a:pt x="0" y="265"/>
                  <a:pt x="0" y="265"/>
                </a:cubicBezTo>
                <a:cubicBezTo>
                  <a:pt x="0" y="294"/>
                  <a:pt x="0" y="294"/>
                  <a:pt x="0" y="294"/>
                </a:cubicBezTo>
                <a:cubicBezTo>
                  <a:pt x="150" y="294"/>
                  <a:pt x="150" y="294"/>
                  <a:pt x="150" y="294"/>
                </a:cubicBezTo>
                <a:cubicBezTo>
                  <a:pt x="150" y="265"/>
                  <a:pt x="150" y="265"/>
                  <a:pt x="150" y="265"/>
                </a:cubicBezTo>
                <a:cubicBezTo>
                  <a:pt x="112" y="265"/>
                  <a:pt x="112" y="265"/>
                  <a:pt x="112" y="265"/>
                </a:cubicBezTo>
                <a:cubicBezTo>
                  <a:pt x="112" y="259"/>
                  <a:pt x="112" y="259"/>
                  <a:pt x="112" y="259"/>
                </a:cubicBezTo>
                <a:cubicBezTo>
                  <a:pt x="153" y="248"/>
                  <a:pt x="183" y="209"/>
                  <a:pt x="183" y="163"/>
                </a:cubicBezTo>
                <a:close/>
                <a:moveTo>
                  <a:pt x="99" y="106"/>
                </a:moveTo>
                <a:cubicBezTo>
                  <a:pt x="84" y="106"/>
                  <a:pt x="72" y="94"/>
                  <a:pt x="72" y="79"/>
                </a:cubicBezTo>
                <a:cubicBezTo>
                  <a:pt x="72" y="65"/>
                  <a:pt x="84" y="53"/>
                  <a:pt x="99" y="53"/>
                </a:cubicBezTo>
                <a:cubicBezTo>
                  <a:pt x="110" y="53"/>
                  <a:pt x="120" y="60"/>
                  <a:pt x="124" y="70"/>
                </a:cubicBezTo>
                <a:cubicBezTo>
                  <a:pt x="121" y="69"/>
                  <a:pt x="117" y="68"/>
                  <a:pt x="114" y="67"/>
                </a:cubicBezTo>
                <a:cubicBezTo>
                  <a:pt x="110" y="63"/>
                  <a:pt x="105" y="60"/>
                  <a:pt x="99" y="60"/>
                </a:cubicBezTo>
                <a:cubicBezTo>
                  <a:pt x="88" y="60"/>
                  <a:pt x="79" y="68"/>
                  <a:pt x="79" y="79"/>
                </a:cubicBezTo>
                <a:cubicBezTo>
                  <a:pt x="79" y="90"/>
                  <a:pt x="88" y="99"/>
                  <a:pt x="99" y="99"/>
                </a:cubicBezTo>
                <a:cubicBezTo>
                  <a:pt x="105" y="99"/>
                  <a:pt x="111" y="95"/>
                  <a:pt x="115" y="90"/>
                </a:cubicBezTo>
                <a:cubicBezTo>
                  <a:pt x="117" y="91"/>
                  <a:pt x="119" y="92"/>
                  <a:pt x="121" y="93"/>
                </a:cubicBezTo>
                <a:cubicBezTo>
                  <a:pt x="116" y="101"/>
                  <a:pt x="108" y="106"/>
                  <a:pt x="99" y="106"/>
                </a:cubicBezTo>
                <a:close/>
                <a:moveTo>
                  <a:pt x="99" y="106"/>
                </a:moveTo>
                <a:cubicBezTo>
                  <a:pt x="99" y="106"/>
                  <a:pt x="99" y="106"/>
                  <a:pt x="99" y="106"/>
                </a:cubicBezTo>
              </a:path>
            </a:pathLst>
          </a:custGeom>
          <a:solidFill>
            <a:srgbClr val="D2413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0" name="Text Placeholder 3"/>
          <p:cNvSpPr txBox="1">
            <a:spLocks/>
          </p:cNvSpPr>
          <p:nvPr/>
        </p:nvSpPr>
        <p:spPr>
          <a:xfrm>
            <a:off x="3064911" y="4018150"/>
            <a:ext cx="719748" cy="430887"/>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buFont typeface="Arial" pitchFamily="34" charset="0"/>
              <a:buNone/>
              <a:defRPr/>
            </a:pPr>
            <a:r>
              <a:rPr lang="en-US" dirty="0" smtClean="0">
                <a:solidFill>
                  <a:srgbClr val="FFFFFF"/>
                </a:solidFill>
                <a:latin typeface="Arial"/>
                <a:ea typeface="+mn-ea"/>
              </a:rPr>
              <a:t>40%</a:t>
            </a:r>
          </a:p>
        </p:txBody>
      </p:sp>
      <p:sp>
        <p:nvSpPr>
          <p:cNvPr id="101" name="Text Placeholder 3"/>
          <p:cNvSpPr txBox="1">
            <a:spLocks/>
          </p:cNvSpPr>
          <p:nvPr/>
        </p:nvSpPr>
        <p:spPr>
          <a:xfrm>
            <a:off x="3095733" y="4657230"/>
            <a:ext cx="719748" cy="430887"/>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buFont typeface="Arial" pitchFamily="34" charset="0"/>
              <a:buNone/>
              <a:defRPr/>
            </a:pPr>
            <a:r>
              <a:rPr lang="en-US" dirty="0" smtClean="0">
                <a:solidFill>
                  <a:srgbClr val="FFFFFF"/>
                </a:solidFill>
                <a:latin typeface="Arial"/>
                <a:ea typeface="+mn-ea"/>
              </a:rPr>
              <a:t>60%</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additive="base">
                                        <p:cTn id="7" dur="500" fill="hold"/>
                                        <p:tgtEl>
                                          <p:spTgt spid="99"/>
                                        </p:tgtEl>
                                        <p:attrNameLst>
                                          <p:attrName>ppt_x</p:attrName>
                                        </p:attrNameLst>
                                      </p:cBhvr>
                                      <p:tavLst>
                                        <p:tav tm="0">
                                          <p:val>
                                            <p:strVal val="#ppt_x"/>
                                          </p:val>
                                        </p:tav>
                                        <p:tav tm="100000">
                                          <p:val>
                                            <p:strVal val="#ppt_x"/>
                                          </p:val>
                                        </p:tav>
                                      </p:tavLst>
                                    </p:anim>
                                    <p:anim calcmode="lin" valueType="num">
                                      <p:cBhvr additive="base">
                                        <p:cTn id="8" dur="500" fill="hold"/>
                                        <p:tgtEl>
                                          <p:spTgt spid="9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strips(upRight)">
                                      <p:cBhvr>
                                        <p:cTn id="12" dur="500"/>
                                        <p:tgtEl>
                                          <p:spTgt spid="54"/>
                                        </p:tgtEl>
                                      </p:cBhvr>
                                    </p:animEffect>
                                  </p:childTnLst>
                                </p:cTn>
                              </p:par>
                              <p:par>
                                <p:cTn id="13" presetID="53" presetClass="entr" presetSubtype="0"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p:cTn id="15" dur="500" fill="hold"/>
                                        <p:tgtEl>
                                          <p:spTgt spid="55"/>
                                        </p:tgtEl>
                                        <p:attrNameLst>
                                          <p:attrName>ppt_w</p:attrName>
                                        </p:attrNameLst>
                                      </p:cBhvr>
                                      <p:tavLst>
                                        <p:tav tm="0">
                                          <p:val>
                                            <p:fltVal val="0"/>
                                          </p:val>
                                        </p:tav>
                                        <p:tav tm="100000">
                                          <p:val>
                                            <p:strVal val="#ppt_w"/>
                                          </p:val>
                                        </p:tav>
                                      </p:tavLst>
                                    </p:anim>
                                    <p:anim calcmode="lin" valueType="num">
                                      <p:cBhvr>
                                        <p:cTn id="16" dur="500" fill="hold"/>
                                        <p:tgtEl>
                                          <p:spTgt spid="55"/>
                                        </p:tgtEl>
                                        <p:attrNameLst>
                                          <p:attrName>ppt_h</p:attrName>
                                        </p:attrNameLst>
                                      </p:cBhvr>
                                      <p:tavLst>
                                        <p:tav tm="0">
                                          <p:val>
                                            <p:fltVal val="0"/>
                                          </p:val>
                                        </p:tav>
                                        <p:tav tm="100000">
                                          <p:val>
                                            <p:strVal val="#ppt_h"/>
                                          </p:val>
                                        </p:tav>
                                      </p:tavLst>
                                    </p:anim>
                                    <p:animEffect transition="in" filter="fade">
                                      <p:cBhvr>
                                        <p:cTn id="17" dur="500"/>
                                        <p:tgtEl>
                                          <p:spTgt spid="55"/>
                                        </p:tgtEl>
                                      </p:cBhvr>
                                    </p:animEffect>
                                  </p:childTnLst>
                                </p:cTn>
                              </p:par>
                            </p:childTnLst>
                          </p:cTn>
                        </p:par>
                        <p:par>
                          <p:cTn id="18" fill="hold">
                            <p:stCondLst>
                              <p:cond delay="1000"/>
                            </p:stCondLst>
                            <p:childTnLst>
                              <p:par>
                                <p:cTn id="19" presetID="53" presetClass="entr" presetSubtype="0" fill="hold" grpId="0" nodeType="afterEffect">
                                  <p:stCondLst>
                                    <p:cond delay="0"/>
                                  </p:stCondLst>
                                  <p:childTnLst>
                                    <p:set>
                                      <p:cBhvr>
                                        <p:cTn id="20" dur="1" fill="hold">
                                          <p:stCondLst>
                                            <p:cond delay="0"/>
                                          </p:stCondLst>
                                        </p:cTn>
                                        <p:tgtEl>
                                          <p:spTgt spid="59"/>
                                        </p:tgtEl>
                                        <p:attrNameLst>
                                          <p:attrName>style.visibility</p:attrName>
                                        </p:attrNameLst>
                                      </p:cBhvr>
                                      <p:to>
                                        <p:strVal val="visible"/>
                                      </p:to>
                                    </p:set>
                                    <p:anim calcmode="lin" valueType="num">
                                      <p:cBhvr>
                                        <p:cTn id="21" dur="500" fill="hold"/>
                                        <p:tgtEl>
                                          <p:spTgt spid="59"/>
                                        </p:tgtEl>
                                        <p:attrNameLst>
                                          <p:attrName>ppt_w</p:attrName>
                                        </p:attrNameLst>
                                      </p:cBhvr>
                                      <p:tavLst>
                                        <p:tav tm="0">
                                          <p:val>
                                            <p:fltVal val="0"/>
                                          </p:val>
                                        </p:tav>
                                        <p:tav tm="100000">
                                          <p:val>
                                            <p:strVal val="#ppt_w"/>
                                          </p:val>
                                        </p:tav>
                                      </p:tavLst>
                                    </p:anim>
                                    <p:anim calcmode="lin" valueType="num">
                                      <p:cBhvr>
                                        <p:cTn id="22" dur="500" fill="hold"/>
                                        <p:tgtEl>
                                          <p:spTgt spid="59"/>
                                        </p:tgtEl>
                                        <p:attrNameLst>
                                          <p:attrName>ppt_h</p:attrName>
                                        </p:attrNameLst>
                                      </p:cBhvr>
                                      <p:tavLst>
                                        <p:tav tm="0">
                                          <p:val>
                                            <p:fltVal val="0"/>
                                          </p:val>
                                        </p:tav>
                                        <p:tav tm="100000">
                                          <p:val>
                                            <p:strVal val="#ppt_h"/>
                                          </p:val>
                                        </p:tav>
                                      </p:tavLst>
                                    </p:anim>
                                    <p:animEffect transition="in" filter="fade">
                                      <p:cBhvr>
                                        <p:cTn id="23" dur="500"/>
                                        <p:tgtEl>
                                          <p:spTgt spid="59"/>
                                        </p:tgtEl>
                                      </p:cBhvr>
                                    </p:animEffect>
                                  </p:childTnLst>
                                </p:cTn>
                              </p:par>
                            </p:childTnLst>
                          </p:cTn>
                        </p:par>
                        <p:par>
                          <p:cTn id="24" fill="hold">
                            <p:stCondLst>
                              <p:cond delay="1500"/>
                            </p:stCondLst>
                            <p:childTnLst>
                              <p:par>
                                <p:cTn id="25" presetID="53" presetClass="entr" presetSubtype="0" fill="hold" grpId="0" nodeType="after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childTnLst>
                                </p:cTn>
                              </p:par>
                            </p:childTnLst>
                          </p:cTn>
                        </p:par>
                        <p:par>
                          <p:cTn id="30" fill="hold">
                            <p:stCondLst>
                              <p:cond delay="2000"/>
                            </p:stCondLst>
                            <p:childTnLst>
                              <p:par>
                                <p:cTn id="31" presetID="53" presetClass="entr" presetSubtype="0" fill="hold" grpId="0" nodeType="afterEffect">
                                  <p:stCondLst>
                                    <p:cond delay="0"/>
                                  </p:stCondLst>
                                  <p:childTnLst>
                                    <p:set>
                                      <p:cBhvr>
                                        <p:cTn id="32" dur="1" fill="hold">
                                          <p:stCondLst>
                                            <p:cond delay="0"/>
                                          </p:stCondLst>
                                        </p:cTn>
                                        <p:tgtEl>
                                          <p:spTgt spid="57"/>
                                        </p:tgtEl>
                                        <p:attrNameLst>
                                          <p:attrName>style.visibility</p:attrName>
                                        </p:attrNameLst>
                                      </p:cBhvr>
                                      <p:to>
                                        <p:strVal val="visible"/>
                                      </p:to>
                                    </p:set>
                                    <p:anim calcmode="lin" valueType="num">
                                      <p:cBhvr>
                                        <p:cTn id="33" dur="500" fill="hold"/>
                                        <p:tgtEl>
                                          <p:spTgt spid="57"/>
                                        </p:tgtEl>
                                        <p:attrNameLst>
                                          <p:attrName>ppt_w</p:attrName>
                                        </p:attrNameLst>
                                      </p:cBhvr>
                                      <p:tavLst>
                                        <p:tav tm="0">
                                          <p:val>
                                            <p:fltVal val="0"/>
                                          </p:val>
                                        </p:tav>
                                        <p:tav tm="100000">
                                          <p:val>
                                            <p:strVal val="#ppt_w"/>
                                          </p:val>
                                        </p:tav>
                                      </p:tavLst>
                                    </p:anim>
                                    <p:anim calcmode="lin" valueType="num">
                                      <p:cBhvr>
                                        <p:cTn id="34" dur="500" fill="hold"/>
                                        <p:tgtEl>
                                          <p:spTgt spid="57"/>
                                        </p:tgtEl>
                                        <p:attrNameLst>
                                          <p:attrName>ppt_h</p:attrName>
                                        </p:attrNameLst>
                                      </p:cBhvr>
                                      <p:tavLst>
                                        <p:tav tm="0">
                                          <p:val>
                                            <p:fltVal val="0"/>
                                          </p:val>
                                        </p:tav>
                                        <p:tav tm="100000">
                                          <p:val>
                                            <p:strVal val="#ppt_h"/>
                                          </p:val>
                                        </p:tav>
                                      </p:tavLst>
                                    </p:anim>
                                    <p:animEffect transition="in" filter="fade">
                                      <p:cBhvr>
                                        <p:cTn id="35" dur="500"/>
                                        <p:tgtEl>
                                          <p:spTgt spid="57"/>
                                        </p:tgtEl>
                                      </p:cBhvr>
                                    </p:animEffect>
                                  </p:childTnLst>
                                </p:cTn>
                              </p:par>
                            </p:childTnLst>
                          </p:cTn>
                        </p:par>
                        <p:par>
                          <p:cTn id="36" fill="hold">
                            <p:stCondLst>
                              <p:cond delay="2500"/>
                            </p:stCondLst>
                            <p:childTnLst>
                              <p:par>
                                <p:cTn id="37" presetID="53" presetClass="entr" presetSubtype="0"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 calcmode="lin" valueType="num">
                                      <p:cBhvr>
                                        <p:cTn id="39" dur="500" fill="hold"/>
                                        <p:tgtEl>
                                          <p:spTgt spid="60"/>
                                        </p:tgtEl>
                                        <p:attrNameLst>
                                          <p:attrName>ppt_w</p:attrName>
                                        </p:attrNameLst>
                                      </p:cBhvr>
                                      <p:tavLst>
                                        <p:tav tm="0">
                                          <p:val>
                                            <p:fltVal val="0"/>
                                          </p:val>
                                        </p:tav>
                                        <p:tav tm="100000">
                                          <p:val>
                                            <p:strVal val="#ppt_w"/>
                                          </p:val>
                                        </p:tav>
                                      </p:tavLst>
                                    </p:anim>
                                    <p:anim calcmode="lin" valueType="num">
                                      <p:cBhvr>
                                        <p:cTn id="40" dur="500" fill="hold"/>
                                        <p:tgtEl>
                                          <p:spTgt spid="60"/>
                                        </p:tgtEl>
                                        <p:attrNameLst>
                                          <p:attrName>ppt_h</p:attrName>
                                        </p:attrNameLst>
                                      </p:cBhvr>
                                      <p:tavLst>
                                        <p:tav tm="0">
                                          <p:val>
                                            <p:fltVal val="0"/>
                                          </p:val>
                                        </p:tav>
                                        <p:tav tm="100000">
                                          <p:val>
                                            <p:strVal val="#ppt_h"/>
                                          </p:val>
                                        </p:tav>
                                      </p:tavLst>
                                    </p:anim>
                                    <p:animEffect transition="in" filter="fade">
                                      <p:cBhvr>
                                        <p:cTn id="41" dur="500"/>
                                        <p:tgtEl>
                                          <p:spTgt spid="60"/>
                                        </p:tgtEl>
                                      </p:cBhvr>
                                    </p:animEffect>
                                  </p:childTnLst>
                                </p:cTn>
                              </p:par>
                            </p:childTnLst>
                          </p:cTn>
                        </p:par>
                        <p:par>
                          <p:cTn id="42" fill="hold">
                            <p:stCondLst>
                              <p:cond delay="3000"/>
                            </p:stCondLst>
                            <p:childTnLst>
                              <p:par>
                                <p:cTn id="43" presetID="53" presetClass="entr" presetSubtype="0"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p:cTn id="45" dur="500" fill="hold"/>
                                        <p:tgtEl>
                                          <p:spTgt spid="62"/>
                                        </p:tgtEl>
                                        <p:attrNameLst>
                                          <p:attrName>ppt_w</p:attrName>
                                        </p:attrNameLst>
                                      </p:cBhvr>
                                      <p:tavLst>
                                        <p:tav tm="0">
                                          <p:val>
                                            <p:fltVal val="0"/>
                                          </p:val>
                                        </p:tav>
                                        <p:tav tm="100000">
                                          <p:val>
                                            <p:strVal val="#ppt_w"/>
                                          </p:val>
                                        </p:tav>
                                      </p:tavLst>
                                    </p:anim>
                                    <p:anim calcmode="lin" valueType="num">
                                      <p:cBhvr>
                                        <p:cTn id="46" dur="500" fill="hold"/>
                                        <p:tgtEl>
                                          <p:spTgt spid="62"/>
                                        </p:tgtEl>
                                        <p:attrNameLst>
                                          <p:attrName>ppt_h</p:attrName>
                                        </p:attrNameLst>
                                      </p:cBhvr>
                                      <p:tavLst>
                                        <p:tav tm="0">
                                          <p:val>
                                            <p:fltVal val="0"/>
                                          </p:val>
                                        </p:tav>
                                        <p:tav tm="100000">
                                          <p:val>
                                            <p:strVal val="#ppt_h"/>
                                          </p:val>
                                        </p:tav>
                                      </p:tavLst>
                                    </p:anim>
                                    <p:animEffect transition="in" filter="fade">
                                      <p:cBhvr>
                                        <p:cTn id="47" dur="500"/>
                                        <p:tgtEl>
                                          <p:spTgt spid="62"/>
                                        </p:tgtEl>
                                      </p:cBhvr>
                                    </p:animEffect>
                                  </p:childTnLst>
                                </p:cTn>
                              </p:par>
                            </p:childTnLst>
                          </p:cTn>
                        </p:par>
                        <p:par>
                          <p:cTn id="48" fill="hold">
                            <p:stCondLst>
                              <p:cond delay="3500"/>
                            </p:stCondLst>
                            <p:childTnLst>
                              <p:par>
                                <p:cTn id="49" presetID="53" presetClass="entr" presetSubtype="0"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p:cTn id="51" dur="500" fill="hold"/>
                                        <p:tgtEl>
                                          <p:spTgt spid="56"/>
                                        </p:tgtEl>
                                        <p:attrNameLst>
                                          <p:attrName>ppt_w</p:attrName>
                                        </p:attrNameLst>
                                      </p:cBhvr>
                                      <p:tavLst>
                                        <p:tav tm="0">
                                          <p:val>
                                            <p:fltVal val="0"/>
                                          </p:val>
                                        </p:tav>
                                        <p:tav tm="100000">
                                          <p:val>
                                            <p:strVal val="#ppt_w"/>
                                          </p:val>
                                        </p:tav>
                                      </p:tavLst>
                                    </p:anim>
                                    <p:anim calcmode="lin" valueType="num">
                                      <p:cBhvr>
                                        <p:cTn id="52" dur="500" fill="hold"/>
                                        <p:tgtEl>
                                          <p:spTgt spid="56"/>
                                        </p:tgtEl>
                                        <p:attrNameLst>
                                          <p:attrName>ppt_h</p:attrName>
                                        </p:attrNameLst>
                                      </p:cBhvr>
                                      <p:tavLst>
                                        <p:tav tm="0">
                                          <p:val>
                                            <p:fltVal val="0"/>
                                          </p:val>
                                        </p:tav>
                                        <p:tav tm="100000">
                                          <p:val>
                                            <p:strVal val="#ppt_h"/>
                                          </p:val>
                                        </p:tav>
                                      </p:tavLst>
                                    </p:anim>
                                    <p:animEffect transition="in" filter="fade">
                                      <p:cBhvr>
                                        <p:cTn id="53" dur="500"/>
                                        <p:tgtEl>
                                          <p:spTgt spid="56"/>
                                        </p:tgtEl>
                                      </p:cBhvr>
                                    </p:animEffect>
                                  </p:childTnLst>
                                </p:cTn>
                              </p:par>
                            </p:childTnLst>
                          </p:cTn>
                        </p:par>
                        <p:par>
                          <p:cTn id="54" fill="hold">
                            <p:stCondLst>
                              <p:cond delay="4000"/>
                            </p:stCondLst>
                            <p:childTnLst>
                              <p:par>
                                <p:cTn id="55" presetID="53" presetClass="entr" presetSubtype="0" fill="hold" grpId="0" nodeType="afterEffect">
                                  <p:stCondLst>
                                    <p:cond delay="0"/>
                                  </p:stCondLst>
                                  <p:childTnLst>
                                    <p:set>
                                      <p:cBhvr>
                                        <p:cTn id="56" dur="1" fill="hold">
                                          <p:stCondLst>
                                            <p:cond delay="0"/>
                                          </p:stCondLst>
                                        </p:cTn>
                                        <p:tgtEl>
                                          <p:spTgt spid="61"/>
                                        </p:tgtEl>
                                        <p:attrNameLst>
                                          <p:attrName>style.visibility</p:attrName>
                                        </p:attrNameLst>
                                      </p:cBhvr>
                                      <p:to>
                                        <p:strVal val="visible"/>
                                      </p:to>
                                    </p:set>
                                    <p:anim calcmode="lin" valueType="num">
                                      <p:cBhvr>
                                        <p:cTn id="57" dur="500" fill="hold"/>
                                        <p:tgtEl>
                                          <p:spTgt spid="61"/>
                                        </p:tgtEl>
                                        <p:attrNameLst>
                                          <p:attrName>ppt_w</p:attrName>
                                        </p:attrNameLst>
                                      </p:cBhvr>
                                      <p:tavLst>
                                        <p:tav tm="0">
                                          <p:val>
                                            <p:fltVal val="0"/>
                                          </p:val>
                                        </p:tav>
                                        <p:tav tm="100000">
                                          <p:val>
                                            <p:strVal val="#ppt_w"/>
                                          </p:val>
                                        </p:tav>
                                      </p:tavLst>
                                    </p:anim>
                                    <p:anim calcmode="lin" valueType="num">
                                      <p:cBhvr>
                                        <p:cTn id="58" dur="500" fill="hold"/>
                                        <p:tgtEl>
                                          <p:spTgt spid="61"/>
                                        </p:tgtEl>
                                        <p:attrNameLst>
                                          <p:attrName>ppt_h</p:attrName>
                                        </p:attrNameLst>
                                      </p:cBhvr>
                                      <p:tavLst>
                                        <p:tav tm="0">
                                          <p:val>
                                            <p:fltVal val="0"/>
                                          </p:val>
                                        </p:tav>
                                        <p:tav tm="100000">
                                          <p:val>
                                            <p:strVal val="#ppt_h"/>
                                          </p:val>
                                        </p:tav>
                                      </p:tavLst>
                                    </p:anim>
                                    <p:animEffect transition="in" filter="fade">
                                      <p:cBhvr>
                                        <p:cTn id="59" dur="500"/>
                                        <p:tgtEl>
                                          <p:spTgt spid="61"/>
                                        </p:tgtEl>
                                      </p:cBhvr>
                                    </p:animEffect>
                                  </p:childTnLst>
                                </p:cTn>
                              </p:par>
                            </p:childTnLst>
                          </p:cTn>
                        </p:par>
                        <p:par>
                          <p:cTn id="60" fill="hold">
                            <p:stCondLst>
                              <p:cond delay="4500"/>
                            </p:stCondLst>
                            <p:childTnLst>
                              <p:par>
                                <p:cTn id="61" presetID="2" presetClass="entr" presetSubtype="4" accel="50000" decel="50000"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additive="base">
                                        <p:cTn id="63" dur="500" fill="hold"/>
                                        <p:tgtEl>
                                          <p:spTgt spid="53"/>
                                        </p:tgtEl>
                                        <p:attrNameLst>
                                          <p:attrName>ppt_x</p:attrName>
                                        </p:attrNameLst>
                                      </p:cBhvr>
                                      <p:tavLst>
                                        <p:tav tm="0">
                                          <p:val>
                                            <p:strVal val="#ppt_x"/>
                                          </p:val>
                                        </p:tav>
                                        <p:tav tm="100000">
                                          <p:val>
                                            <p:strVal val="#ppt_x"/>
                                          </p:val>
                                        </p:tav>
                                      </p:tavLst>
                                    </p:anim>
                                    <p:anim calcmode="lin" valueType="num">
                                      <p:cBhvr additive="base">
                                        <p:cTn id="64" dur="500" fill="hold"/>
                                        <p:tgtEl>
                                          <p:spTgt spid="53"/>
                                        </p:tgtEl>
                                        <p:attrNameLst>
                                          <p:attrName>ppt_y</p:attrName>
                                        </p:attrNameLst>
                                      </p:cBhvr>
                                      <p:tavLst>
                                        <p:tav tm="0">
                                          <p:val>
                                            <p:strVal val="1+#ppt_h/2"/>
                                          </p:val>
                                        </p:tav>
                                        <p:tav tm="100000">
                                          <p:val>
                                            <p:strVal val="#ppt_y"/>
                                          </p:val>
                                        </p:tav>
                                      </p:tavLst>
                                    </p:anim>
                                  </p:childTnLst>
                                </p:cTn>
                              </p:par>
                            </p:childTnLst>
                          </p:cTn>
                        </p:par>
                        <p:par>
                          <p:cTn id="65" fill="hold">
                            <p:stCondLst>
                              <p:cond delay="5000"/>
                            </p:stCondLst>
                            <p:childTnLst>
                              <p:par>
                                <p:cTn id="66" presetID="2" presetClass="entr" presetSubtype="4" accel="50000" decel="50000" fill="hold" nodeType="afterEffect">
                                  <p:stCondLst>
                                    <p:cond delay="0"/>
                                  </p:stCondLst>
                                  <p:childTnLst>
                                    <p:set>
                                      <p:cBhvr>
                                        <p:cTn id="67" dur="1" fill="hold">
                                          <p:stCondLst>
                                            <p:cond delay="0"/>
                                          </p:stCondLst>
                                        </p:cTn>
                                        <p:tgtEl>
                                          <p:spTgt spid="63"/>
                                        </p:tgtEl>
                                        <p:attrNameLst>
                                          <p:attrName>style.visibility</p:attrName>
                                        </p:attrNameLst>
                                      </p:cBhvr>
                                      <p:to>
                                        <p:strVal val="visible"/>
                                      </p:to>
                                    </p:set>
                                    <p:anim calcmode="lin" valueType="num">
                                      <p:cBhvr additive="base">
                                        <p:cTn id="68" dur="500" fill="hold"/>
                                        <p:tgtEl>
                                          <p:spTgt spid="63"/>
                                        </p:tgtEl>
                                        <p:attrNameLst>
                                          <p:attrName>ppt_x</p:attrName>
                                        </p:attrNameLst>
                                      </p:cBhvr>
                                      <p:tavLst>
                                        <p:tav tm="0">
                                          <p:val>
                                            <p:strVal val="#ppt_x"/>
                                          </p:val>
                                        </p:tav>
                                        <p:tav tm="100000">
                                          <p:val>
                                            <p:strVal val="#ppt_x"/>
                                          </p:val>
                                        </p:tav>
                                      </p:tavLst>
                                    </p:anim>
                                    <p:anim calcmode="lin" valueType="num">
                                      <p:cBhvr additive="base">
                                        <p:cTn id="69" dur="500" fill="hold"/>
                                        <p:tgtEl>
                                          <p:spTgt spid="63"/>
                                        </p:tgtEl>
                                        <p:attrNameLst>
                                          <p:attrName>ppt_y</p:attrName>
                                        </p:attrNameLst>
                                      </p:cBhvr>
                                      <p:tavLst>
                                        <p:tav tm="0">
                                          <p:val>
                                            <p:strVal val="1+#ppt_h/2"/>
                                          </p:val>
                                        </p:tav>
                                        <p:tav tm="100000">
                                          <p:val>
                                            <p:strVal val="#ppt_y"/>
                                          </p:val>
                                        </p:tav>
                                      </p:tavLst>
                                    </p:anim>
                                  </p:childTnLst>
                                </p:cTn>
                              </p:par>
                              <p:par>
                                <p:cTn id="70" presetID="53" presetClass="entr" presetSubtype="0" fill="hold" grpId="0" nodeType="withEffect">
                                  <p:stCondLst>
                                    <p:cond delay="0"/>
                                  </p:stCondLst>
                                  <p:childTnLst>
                                    <p:set>
                                      <p:cBhvr>
                                        <p:cTn id="71" dur="1" fill="hold">
                                          <p:stCondLst>
                                            <p:cond delay="0"/>
                                          </p:stCondLst>
                                        </p:cTn>
                                        <p:tgtEl>
                                          <p:spTgt spid="100"/>
                                        </p:tgtEl>
                                        <p:attrNameLst>
                                          <p:attrName>style.visibility</p:attrName>
                                        </p:attrNameLst>
                                      </p:cBhvr>
                                      <p:to>
                                        <p:strVal val="visible"/>
                                      </p:to>
                                    </p:set>
                                    <p:anim calcmode="lin" valueType="num">
                                      <p:cBhvr>
                                        <p:cTn id="72" dur="500" fill="hold"/>
                                        <p:tgtEl>
                                          <p:spTgt spid="100"/>
                                        </p:tgtEl>
                                        <p:attrNameLst>
                                          <p:attrName>ppt_w</p:attrName>
                                        </p:attrNameLst>
                                      </p:cBhvr>
                                      <p:tavLst>
                                        <p:tav tm="0">
                                          <p:val>
                                            <p:fltVal val="0"/>
                                          </p:val>
                                        </p:tav>
                                        <p:tav tm="100000">
                                          <p:val>
                                            <p:strVal val="#ppt_w"/>
                                          </p:val>
                                        </p:tav>
                                      </p:tavLst>
                                    </p:anim>
                                    <p:anim calcmode="lin" valueType="num">
                                      <p:cBhvr>
                                        <p:cTn id="73" dur="500" fill="hold"/>
                                        <p:tgtEl>
                                          <p:spTgt spid="100"/>
                                        </p:tgtEl>
                                        <p:attrNameLst>
                                          <p:attrName>ppt_h</p:attrName>
                                        </p:attrNameLst>
                                      </p:cBhvr>
                                      <p:tavLst>
                                        <p:tav tm="0">
                                          <p:val>
                                            <p:fltVal val="0"/>
                                          </p:val>
                                        </p:tav>
                                        <p:tav tm="100000">
                                          <p:val>
                                            <p:strVal val="#ppt_h"/>
                                          </p:val>
                                        </p:tav>
                                      </p:tavLst>
                                    </p:anim>
                                    <p:animEffect transition="in" filter="fade">
                                      <p:cBhvr>
                                        <p:cTn id="74" dur="500"/>
                                        <p:tgtEl>
                                          <p:spTgt spid="100"/>
                                        </p:tgtEl>
                                      </p:cBhvr>
                                    </p:animEffect>
                                  </p:childTnLst>
                                </p:cTn>
                              </p:par>
                            </p:childTnLst>
                          </p:cTn>
                        </p:par>
                        <p:par>
                          <p:cTn id="75" fill="hold">
                            <p:stCondLst>
                              <p:cond delay="5500"/>
                            </p:stCondLst>
                            <p:childTnLst>
                              <p:par>
                                <p:cTn id="76" presetID="2" presetClass="entr" presetSubtype="4" accel="50000" decel="50000" fill="hold" grpId="0" nodeType="afterEffect">
                                  <p:stCondLst>
                                    <p:cond delay="0"/>
                                  </p:stCondLst>
                                  <p:childTnLst>
                                    <p:set>
                                      <p:cBhvr>
                                        <p:cTn id="77" dur="1" fill="hold">
                                          <p:stCondLst>
                                            <p:cond delay="0"/>
                                          </p:stCondLst>
                                        </p:cTn>
                                        <p:tgtEl>
                                          <p:spTgt spid="52"/>
                                        </p:tgtEl>
                                        <p:attrNameLst>
                                          <p:attrName>style.visibility</p:attrName>
                                        </p:attrNameLst>
                                      </p:cBhvr>
                                      <p:to>
                                        <p:strVal val="visible"/>
                                      </p:to>
                                    </p:set>
                                    <p:anim calcmode="lin" valueType="num">
                                      <p:cBhvr additive="base">
                                        <p:cTn id="78" dur="500" fill="hold"/>
                                        <p:tgtEl>
                                          <p:spTgt spid="52"/>
                                        </p:tgtEl>
                                        <p:attrNameLst>
                                          <p:attrName>ppt_x</p:attrName>
                                        </p:attrNameLst>
                                      </p:cBhvr>
                                      <p:tavLst>
                                        <p:tav tm="0">
                                          <p:val>
                                            <p:strVal val="#ppt_x"/>
                                          </p:val>
                                        </p:tav>
                                        <p:tav tm="100000">
                                          <p:val>
                                            <p:strVal val="#ppt_x"/>
                                          </p:val>
                                        </p:tav>
                                      </p:tavLst>
                                    </p:anim>
                                    <p:anim calcmode="lin" valueType="num">
                                      <p:cBhvr additive="base">
                                        <p:cTn id="79" dur="500" fill="hold"/>
                                        <p:tgtEl>
                                          <p:spTgt spid="52"/>
                                        </p:tgtEl>
                                        <p:attrNameLst>
                                          <p:attrName>ppt_y</p:attrName>
                                        </p:attrNameLst>
                                      </p:cBhvr>
                                      <p:tavLst>
                                        <p:tav tm="0">
                                          <p:val>
                                            <p:strVal val="1+#ppt_h/2"/>
                                          </p:val>
                                        </p:tav>
                                        <p:tav tm="100000">
                                          <p:val>
                                            <p:strVal val="#ppt_y"/>
                                          </p:val>
                                        </p:tav>
                                      </p:tavLst>
                                    </p:anim>
                                  </p:childTnLst>
                                </p:cTn>
                              </p:par>
                            </p:childTnLst>
                          </p:cTn>
                        </p:par>
                        <p:par>
                          <p:cTn id="80" fill="hold">
                            <p:stCondLst>
                              <p:cond delay="6000"/>
                            </p:stCondLst>
                            <p:childTnLst>
                              <p:par>
                                <p:cTn id="81" presetID="2" presetClass="entr" presetSubtype="4" accel="50000" decel="50000" fill="hold" nodeType="afterEffect">
                                  <p:stCondLst>
                                    <p:cond delay="0"/>
                                  </p:stCondLst>
                                  <p:childTnLst>
                                    <p:set>
                                      <p:cBhvr>
                                        <p:cTn id="82" dur="1" fill="hold">
                                          <p:stCondLst>
                                            <p:cond delay="0"/>
                                          </p:stCondLst>
                                        </p:cTn>
                                        <p:tgtEl>
                                          <p:spTgt spid="70"/>
                                        </p:tgtEl>
                                        <p:attrNameLst>
                                          <p:attrName>style.visibility</p:attrName>
                                        </p:attrNameLst>
                                      </p:cBhvr>
                                      <p:to>
                                        <p:strVal val="visible"/>
                                      </p:to>
                                    </p:set>
                                    <p:anim calcmode="lin" valueType="num">
                                      <p:cBhvr additive="base">
                                        <p:cTn id="83" dur="500" fill="hold"/>
                                        <p:tgtEl>
                                          <p:spTgt spid="70"/>
                                        </p:tgtEl>
                                        <p:attrNameLst>
                                          <p:attrName>ppt_x</p:attrName>
                                        </p:attrNameLst>
                                      </p:cBhvr>
                                      <p:tavLst>
                                        <p:tav tm="0">
                                          <p:val>
                                            <p:strVal val="#ppt_x"/>
                                          </p:val>
                                        </p:tav>
                                        <p:tav tm="100000">
                                          <p:val>
                                            <p:strVal val="#ppt_x"/>
                                          </p:val>
                                        </p:tav>
                                      </p:tavLst>
                                    </p:anim>
                                    <p:anim calcmode="lin" valueType="num">
                                      <p:cBhvr additive="base">
                                        <p:cTn id="84" dur="500" fill="hold"/>
                                        <p:tgtEl>
                                          <p:spTgt spid="70"/>
                                        </p:tgtEl>
                                        <p:attrNameLst>
                                          <p:attrName>ppt_y</p:attrName>
                                        </p:attrNameLst>
                                      </p:cBhvr>
                                      <p:tavLst>
                                        <p:tav tm="0">
                                          <p:val>
                                            <p:strVal val="1+#ppt_h/2"/>
                                          </p:val>
                                        </p:tav>
                                        <p:tav tm="100000">
                                          <p:val>
                                            <p:strVal val="#ppt_y"/>
                                          </p:val>
                                        </p:tav>
                                      </p:tavLst>
                                    </p:anim>
                                  </p:childTnLst>
                                </p:cTn>
                              </p:par>
                              <p:par>
                                <p:cTn id="85" presetID="53" presetClass="entr" presetSubtype="0" fill="hold" grpId="0" nodeType="withEffect">
                                  <p:stCondLst>
                                    <p:cond delay="0"/>
                                  </p:stCondLst>
                                  <p:childTnLst>
                                    <p:set>
                                      <p:cBhvr>
                                        <p:cTn id="86" dur="1" fill="hold">
                                          <p:stCondLst>
                                            <p:cond delay="0"/>
                                          </p:stCondLst>
                                        </p:cTn>
                                        <p:tgtEl>
                                          <p:spTgt spid="101"/>
                                        </p:tgtEl>
                                        <p:attrNameLst>
                                          <p:attrName>style.visibility</p:attrName>
                                        </p:attrNameLst>
                                      </p:cBhvr>
                                      <p:to>
                                        <p:strVal val="visible"/>
                                      </p:to>
                                    </p:set>
                                    <p:anim calcmode="lin" valueType="num">
                                      <p:cBhvr>
                                        <p:cTn id="87" dur="500" fill="hold"/>
                                        <p:tgtEl>
                                          <p:spTgt spid="101"/>
                                        </p:tgtEl>
                                        <p:attrNameLst>
                                          <p:attrName>ppt_w</p:attrName>
                                        </p:attrNameLst>
                                      </p:cBhvr>
                                      <p:tavLst>
                                        <p:tav tm="0">
                                          <p:val>
                                            <p:fltVal val="0"/>
                                          </p:val>
                                        </p:tav>
                                        <p:tav tm="100000">
                                          <p:val>
                                            <p:strVal val="#ppt_w"/>
                                          </p:val>
                                        </p:tav>
                                      </p:tavLst>
                                    </p:anim>
                                    <p:anim calcmode="lin" valueType="num">
                                      <p:cBhvr>
                                        <p:cTn id="88" dur="500" fill="hold"/>
                                        <p:tgtEl>
                                          <p:spTgt spid="101"/>
                                        </p:tgtEl>
                                        <p:attrNameLst>
                                          <p:attrName>ppt_h</p:attrName>
                                        </p:attrNameLst>
                                      </p:cBhvr>
                                      <p:tavLst>
                                        <p:tav tm="0">
                                          <p:val>
                                            <p:fltVal val="0"/>
                                          </p:val>
                                        </p:tav>
                                        <p:tav tm="100000">
                                          <p:val>
                                            <p:strVal val="#ppt_h"/>
                                          </p:val>
                                        </p:tav>
                                      </p:tavLst>
                                    </p:anim>
                                    <p:animEffect transition="in" filter="fade">
                                      <p:cBhvr>
                                        <p:cTn id="89" dur="500"/>
                                        <p:tgtEl>
                                          <p:spTgt spid="101"/>
                                        </p:tgtEl>
                                      </p:cBhvr>
                                    </p:animEffect>
                                  </p:childTnLst>
                                </p:cTn>
                              </p:par>
                            </p:childTnLst>
                          </p:cTn>
                        </p:par>
                        <p:par>
                          <p:cTn id="90" fill="hold">
                            <p:stCondLst>
                              <p:cond delay="6500"/>
                            </p:stCondLst>
                            <p:childTnLst>
                              <p:par>
                                <p:cTn id="91" presetID="2" presetClass="entr" presetSubtype="2" accel="50000" decel="50000" fill="hold" grpId="0" nodeType="afterEffect">
                                  <p:stCondLst>
                                    <p:cond delay="0"/>
                                  </p:stCondLst>
                                  <p:childTnLst>
                                    <p:set>
                                      <p:cBhvr>
                                        <p:cTn id="92" dur="1" fill="hold">
                                          <p:stCondLst>
                                            <p:cond delay="0"/>
                                          </p:stCondLst>
                                        </p:cTn>
                                        <p:tgtEl>
                                          <p:spTgt spid="94"/>
                                        </p:tgtEl>
                                        <p:attrNameLst>
                                          <p:attrName>style.visibility</p:attrName>
                                        </p:attrNameLst>
                                      </p:cBhvr>
                                      <p:to>
                                        <p:strVal val="visible"/>
                                      </p:to>
                                    </p:set>
                                    <p:anim calcmode="lin" valueType="num">
                                      <p:cBhvr additive="base">
                                        <p:cTn id="93" dur="500" fill="hold"/>
                                        <p:tgtEl>
                                          <p:spTgt spid="94"/>
                                        </p:tgtEl>
                                        <p:attrNameLst>
                                          <p:attrName>ppt_x</p:attrName>
                                        </p:attrNameLst>
                                      </p:cBhvr>
                                      <p:tavLst>
                                        <p:tav tm="0">
                                          <p:val>
                                            <p:strVal val="1+#ppt_w/2"/>
                                          </p:val>
                                        </p:tav>
                                        <p:tav tm="100000">
                                          <p:val>
                                            <p:strVal val="#ppt_x"/>
                                          </p:val>
                                        </p:tav>
                                      </p:tavLst>
                                    </p:anim>
                                    <p:anim calcmode="lin" valueType="num">
                                      <p:cBhvr additive="base">
                                        <p:cTn id="94" dur="500" fill="hold"/>
                                        <p:tgtEl>
                                          <p:spTgt spid="94"/>
                                        </p:tgtEl>
                                        <p:attrNameLst>
                                          <p:attrName>ppt_y</p:attrName>
                                        </p:attrNameLst>
                                      </p:cBhvr>
                                      <p:tavLst>
                                        <p:tav tm="0">
                                          <p:val>
                                            <p:strVal val="#ppt_y"/>
                                          </p:val>
                                        </p:tav>
                                        <p:tav tm="100000">
                                          <p:val>
                                            <p:strVal val="#ppt_y"/>
                                          </p:val>
                                        </p:tav>
                                      </p:tavLst>
                                    </p:anim>
                                  </p:childTnLst>
                                </p:cTn>
                              </p:par>
                            </p:childTnLst>
                          </p:cTn>
                        </p:par>
                        <p:par>
                          <p:cTn id="95" fill="hold">
                            <p:stCondLst>
                              <p:cond delay="7000"/>
                            </p:stCondLst>
                            <p:childTnLst>
                              <p:par>
                                <p:cTn id="96" presetID="2" presetClass="entr" presetSubtype="4" accel="50000" decel="50000" fill="hold" grpId="0" nodeType="afterEffect">
                                  <p:stCondLst>
                                    <p:cond delay="0"/>
                                  </p:stCondLst>
                                  <p:childTnLst>
                                    <p:set>
                                      <p:cBhvr>
                                        <p:cTn id="97" dur="1" fill="hold">
                                          <p:stCondLst>
                                            <p:cond delay="0"/>
                                          </p:stCondLst>
                                        </p:cTn>
                                        <p:tgtEl>
                                          <p:spTgt spid="95"/>
                                        </p:tgtEl>
                                        <p:attrNameLst>
                                          <p:attrName>style.visibility</p:attrName>
                                        </p:attrNameLst>
                                      </p:cBhvr>
                                      <p:to>
                                        <p:strVal val="visible"/>
                                      </p:to>
                                    </p:set>
                                    <p:anim calcmode="lin" valueType="num">
                                      <p:cBhvr additive="base">
                                        <p:cTn id="98" dur="1000" fill="hold"/>
                                        <p:tgtEl>
                                          <p:spTgt spid="95"/>
                                        </p:tgtEl>
                                        <p:attrNameLst>
                                          <p:attrName>ppt_x</p:attrName>
                                        </p:attrNameLst>
                                      </p:cBhvr>
                                      <p:tavLst>
                                        <p:tav tm="0">
                                          <p:val>
                                            <p:strVal val="#ppt_x"/>
                                          </p:val>
                                        </p:tav>
                                        <p:tav tm="100000">
                                          <p:val>
                                            <p:strVal val="#ppt_x"/>
                                          </p:val>
                                        </p:tav>
                                      </p:tavLst>
                                    </p:anim>
                                    <p:anim calcmode="lin" valueType="num">
                                      <p:cBhvr additive="base">
                                        <p:cTn id="99" dur="1000" fill="hold"/>
                                        <p:tgtEl>
                                          <p:spTgt spid="95"/>
                                        </p:tgtEl>
                                        <p:attrNameLst>
                                          <p:attrName>ppt_y</p:attrName>
                                        </p:attrNameLst>
                                      </p:cBhvr>
                                      <p:tavLst>
                                        <p:tav tm="0">
                                          <p:val>
                                            <p:strVal val="1+#ppt_h/2"/>
                                          </p:val>
                                        </p:tav>
                                        <p:tav tm="100000">
                                          <p:val>
                                            <p:strVal val="#ppt_y"/>
                                          </p:val>
                                        </p:tav>
                                      </p:tavLst>
                                    </p:anim>
                                  </p:childTnLst>
                                </p:cTn>
                              </p:par>
                            </p:childTnLst>
                          </p:cTn>
                        </p:par>
                        <p:par>
                          <p:cTn id="100" fill="hold">
                            <p:stCondLst>
                              <p:cond delay="8000"/>
                            </p:stCondLst>
                            <p:childTnLst>
                              <p:par>
                                <p:cTn id="101" presetID="2" presetClass="entr" presetSubtype="2" accel="50000" decel="50000" fill="hold" nodeType="afterEffect">
                                  <p:stCondLst>
                                    <p:cond delay="0"/>
                                  </p:stCondLst>
                                  <p:childTnLst>
                                    <p:set>
                                      <p:cBhvr>
                                        <p:cTn id="102" dur="1" fill="hold">
                                          <p:stCondLst>
                                            <p:cond delay="0"/>
                                          </p:stCondLst>
                                        </p:cTn>
                                        <p:tgtEl>
                                          <p:spTgt spid="88"/>
                                        </p:tgtEl>
                                        <p:attrNameLst>
                                          <p:attrName>style.visibility</p:attrName>
                                        </p:attrNameLst>
                                      </p:cBhvr>
                                      <p:to>
                                        <p:strVal val="visible"/>
                                      </p:to>
                                    </p:set>
                                    <p:anim calcmode="lin" valueType="num">
                                      <p:cBhvr additive="base">
                                        <p:cTn id="103" dur="500" fill="hold"/>
                                        <p:tgtEl>
                                          <p:spTgt spid="88"/>
                                        </p:tgtEl>
                                        <p:attrNameLst>
                                          <p:attrName>ppt_x</p:attrName>
                                        </p:attrNameLst>
                                      </p:cBhvr>
                                      <p:tavLst>
                                        <p:tav tm="0">
                                          <p:val>
                                            <p:strVal val="1+#ppt_w/2"/>
                                          </p:val>
                                        </p:tav>
                                        <p:tav tm="100000">
                                          <p:val>
                                            <p:strVal val="#ppt_x"/>
                                          </p:val>
                                        </p:tav>
                                      </p:tavLst>
                                    </p:anim>
                                    <p:anim calcmode="lin" valueType="num">
                                      <p:cBhvr additive="base">
                                        <p:cTn id="104" dur="500" fill="hold"/>
                                        <p:tgtEl>
                                          <p:spTgt spid="88"/>
                                        </p:tgtEl>
                                        <p:attrNameLst>
                                          <p:attrName>ppt_y</p:attrName>
                                        </p:attrNameLst>
                                      </p:cBhvr>
                                      <p:tavLst>
                                        <p:tav tm="0">
                                          <p:val>
                                            <p:strVal val="#ppt_y"/>
                                          </p:val>
                                        </p:tav>
                                        <p:tav tm="100000">
                                          <p:val>
                                            <p:strVal val="#ppt_y"/>
                                          </p:val>
                                        </p:tav>
                                      </p:tavLst>
                                    </p:anim>
                                  </p:childTnLst>
                                </p:cTn>
                              </p:par>
                            </p:childTnLst>
                          </p:cTn>
                        </p:par>
                        <p:par>
                          <p:cTn id="105" fill="hold">
                            <p:stCondLst>
                              <p:cond delay="8500"/>
                            </p:stCondLst>
                            <p:childTnLst>
                              <p:par>
                                <p:cTn id="106" presetID="2" presetClass="entr" presetSubtype="4" accel="50000" decel="50000" fill="hold" grpId="0" nodeType="afterEffect">
                                  <p:stCondLst>
                                    <p:cond delay="0"/>
                                  </p:stCondLst>
                                  <p:childTnLst>
                                    <p:set>
                                      <p:cBhvr>
                                        <p:cTn id="107" dur="1" fill="hold">
                                          <p:stCondLst>
                                            <p:cond delay="0"/>
                                          </p:stCondLst>
                                        </p:cTn>
                                        <p:tgtEl>
                                          <p:spTgt spid="97"/>
                                        </p:tgtEl>
                                        <p:attrNameLst>
                                          <p:attrName>style.visibility</p:attrName>
                                        </p:attrNameLst>
                                      </p:cBhvr>
                                      <p:to>
                                        <p:strVal val="visible"/>
                                      </p:to>
                                    </p:set>
                                    <p:anim calcmode="lin" valueType="num">
                                      <p:cBhvr additive="base">
                                        <p:cTn id="108" dur="1000" fill="hold"/>
                                        <p:tgtEl>
                                          <p:spTgt spid="97"/>
                                        </p:tgtEl>
                                        <p:attrNameLst>
                                          <p:attrName>ppt_x</p:attrName>
                                        </p:attrNameLst>
                                      </p:cBhvr>
                                      <p:tavLst>
                                        <p:tav tm="0">
                                          <p:val>
                                            <p:strVal val="#ppt_x"/>
                                          </p:val>
                                        </p:tav>
                                        <p:tav tm="100000">
                                          <p:val>
                                            <p:strVal val="#ppt_x"/>
                                          </p:val>
                                        </p:tav>
                                      </p:tavLst>
                                    </p:anim>
                                    <p:anim calcmode="lin" valueType="num">
                                      <p:cBhvr additive="base">
                                        <p:cTn id="109" dur="1000" fill="hold"/>
                                        <p:tgtEl>
                                          <p:spTgt spid="97"/>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2" presetClass="entr" presetSubtype="2" accel="50000" decel="50000" fill="hold" nodeType="afterEffect">
                                  <p:stCondLst>
                                    <p:cond delay="0"/>
                                  </p:stCondLst>
                                  <p:childTnLst>
                                    <p:set>
                                      <p:cBhvr>
                                        <p:cTn id="112" dur="1" fill="hold">
                                          <p:stCondLst>
                                            <p:cond delay="0"/>
                                          </p:stCondLst>
                                        </p:cTn>
                                        <p:tgtEl>
                                          <p:spTgt spid="84"/>
                                        </p:tgtEl>
                                        <p:attrNameLst>
                                          <p:attrName>style.visibility</p:attrName>
                                        </p:attrNameLst>
                                      </p:cBhvr>
                                      <p:to>
                                        <p:strVal val="visible"/>
                                      </p:to>
                                    </p:set>
                                    <p:anim calcmode="lin" valueType="num">
                                      <p:cBhvr additive="base">
                                        <p:cTn id="113" dur="500" fill="hold"/>
                                        <p:tgtEl>
                                          <p:spTgt spid="84"/>
                                        </p:tgtEl>
                                        <p:attrNameLst>
                                          <p:attrName>ppt_x</p:attrName>
                                        </p:attrNameLst>
                                      </p:cBhvr>
                                      <p:tavLst>
                                        <p:tav tm="0">
                                          <p:val>
                                            <p:strVal val="1+#ppt_w/2"/>
                                          </p:val>
                                        </p:tav>
                                        <p:tav tm="100000">
                                          <p:val>
                                            <p:strVal val="#ppt_x"/>
                                          </p:val>
                                        </p:tav>
                                      </p:tavLst>
                                    </p:anim>
                                    <p:anim calcmode="lin" valueType="num">
                                      <p:cBhvr additive="base">
                                        <p:cTn id="114" dur="500" fill="hold"/>
                                        <p:tgtEl>
                                          <p:spTgt spid="84"/>
                                        </p:tgtEl>
                                        <p:attrNameLst>
                                          <p:attrName>ppt_y</p:attrName>
                                        </p:attrNameLst>
                                      </p:cBhvr>
                                      <p:tavLst>
                                        <p:tav tm="0">
                                          <p:val>
                                            <p:strVal val="#ppt_y"/>
                                          </p:val>
                                        </p:tav>
                                        <p:tav tm="100000">
                                          <p:val>
                                            <p:strVal val="#ppt_y"/>
                                          </p:val>
                                        </p:tav>
                                      </p:tavLst>
                                    </p:anim>
                                  </p:childTnLst>
                                </p:cTn>
                              </p:par>
                            </p:childTnLst>
                          </p:cTn>
                        </p:par>
                        <p:par>
                          <p:cTn id="115" fill="hold">
                            <p:stCondLst>
                              <p:cond delay="10000"/>
                            </p:stCondLst>
                            <p:childTnLst>
                              <p:par>
                                <p:cTn id="116" presetID="2" presetClass="entr" presetSubtype="4" accel="50000" decel="50000" fill="hold" grpId="0" nodeType="afterEffect">
                                  <p:stCondLst>
                                    <p:cond delay="0"/>
                                  </p:stCondLst>
                                  <p:childTnLst>
                                    <p:set>
                                      <p:cBhvr>
                                        <p:cTn id="117" dur="1" fill="hold">
                                          <p:stCondLst>
                                            <p:cond delay="0"/>
                                          </p:stCondLst>
                                        </p:cTn>
                                        <p:tgtEl>
                                          <p:spTgt spid="96"/>
                                        </p:tgtEl>
                                        <p:attrNameLst>
                                          <p:attrName>style.visibility</p:attrName>
                                        </p:attrNameLst>
                                      </p:cBhvr>
                                      <p:to>
                                        <p:strVal val="visible"/>
                                      </p:to>
                                    </p:set>
                                    <p:anim calcmode="lin" valueType="num">
                                      <p:cBhvr additive="base">
                                        <p:cTn id="118" dur="1000" fill="hold"/>
                                        <p:tgtEl>
                                          <p:spTgt spid="96"/>
                                        </p:tgtEl>
                                        <p:attrNameLst>
                                          <p:attrName>ppt_x</p:attrName>
                                        </p:attrNameLst>
                                      </p:cBhvr>
                                      <p:tavLst>
                                        <p:tav tm="0">
                                          <p:val>
                                            <p:strVal val="#ppt_x"/>
                                          </p:val>
                                        </p:tav>
                                        <p:tav tm="100000">
                                          <p:val>
                                            <p:strVal val="#ppt_x"/>
                                          </p:val>
                                        </p:tav>
                                      </p:tavLst>
                                    </p:anim>
                                    <p:anim calcmode="lin" valueType="num">
                                      <p:cBhvr additive="base">
                                        <p:cTn id="119" dur="1000" fill="hold"/>
                                        <p:tgtEl>
                                          <p:spTgt spid="96"/>
                                        </p:tgtEl>
                                        <p:attrNameLst>
                                          <p:attrName>ppt_y</p:attrName>
                                        </p:attrNameLst>
                                      </p:cBhvr>
                                      <p:tavLst>
                                        <p:tav tm="0">
                                          <p:val>
                                            <p:strVal val="1+#ppt_h/2"/>
                                          </p:val>
                                        </p:tav>
                                        <p:tav tm="100000">
                                          <p:val>
                                            <p:strVal val="#ppt_y"/>
                                          </p:val>
                                        </p:tav>
                                      </p:tavLst>
                                    </p:anim>
                                  </p:childTnLst>
                                </p:cTn>
                              </p:par>
                            </p:childTnLst>
                          </p:cTn>
                        </p:par>
                        <p:par>
                          <p:cTn id="120" fill="hold">
                            <p:stCondLst>
                              <p:cond delay="11000"/>
                            </p:stCondLst>
                            <p:childTnLst>
                              <p:par>
                                <p:cTn id="121" presetID="2" presetClass="entr" presetSubtype="2" accel="50000" decel="50000" fill="hold" nodeType="afterEffect">
                                  <p:stCondLst>
                                    <p:cond delay="0"/>
                                  </p:stCondLst>
                                  <p:childTnLst>
                                    <p:set>
                                      <p:cBhvr>
                                        <p:cTn id="122" dur="1" fill="hold">
                                          <p:stCondLst>
                                            <p:cond delay="0"/>
                                          </p:stCondLst>
                                        </p:cTn>
                                        <p:tgtEl>
                                          <p:spTgt spid="77"/>
                                        </p:tgtEl>
                                        <p:attrNameLst>
                                          <p:attrName>style.visibility</p:attrName>
                                        </p:attrNameLst>
                                      </p:cBhvr>
                                      <p:to>
                                        <p:strVal val="visible"/>
                                      </p:to>
                                    </p:set>
                                    <p:anim calcmode="lin" valueType="num">
                                      <p:cBhvr additive="base">
                                        <p:cTn id="123" dur="500" fill="hold"/>
                                        <p:tgtEl>
                                          <p:spTgt spid="77"/>
                                        </p:tgtEl>
                                        <p:attrNameLst>
                                          <p:attrName>ppt_x</p:attrName>
                                        </p:attrNameLst>
                                      </p:cBhvr>
                                      <p:tavLst>
                                        <p:tav tm="0">
                                          <p:val>
                                            <p:strVal val="1+#ppt_w/2"/>
                                          </p:val>
                                        </p:tav>
                                        <p:tav tm="100000">
                                          <p:val>
                                            <p:strVal val="#ppt_x"/>
                                          </p:val>
                                        </p:tav>
                                      </p:tavLst>
                                    </p:anim>
                                    <p:anim calcmode="lin" valueType="num">
                                      <p:cBhvr additive="base">
                                        <p:cTn id="124" dur="500" fill="hold"/>
                                        <p:tgtEl>
                                          <p:spTgt spid="77"/>
                                        </p:tgtEl>
                                        <p:attrNameLst>
                                          <p:attrName>ppt_y</p:attrName>
                                        </p:attrNameLst>
                                      </p:cBhvr>
                                      <p:tavLst>
                                        <p:tav tm="0">
                                          <p:val>
                                            <p:strVal val="#ppt_y"/>
                                          </p:val>
                                        </p:tav>
                                        <p:tav tm="100000">
                                          <p:val>
                                            <p:strVal val="#ppt_y"/>
                                          </p:val>
                                        </p:tav>
                                      </p:tavLst>
                                    </p:anim>
                                  </p:childTnLst>
                                </p:cTn>
                              </p:par>
                            </p:childTnLst>
                          </p:cTn>
                        </p:par>
                        <p:par>
                          <p:cTn id="125" fill="hold">
                            <p:stCondLst>
                              <p:cond delay="11500"/>
                            </p:stCondLst>
                            <p:childTnLst>
                              <p:par>
                                <p:cTn id="126" presetID="2" presetClass="entr" presetSubtype="4" accel="50000" decel="50000" fill="hold" grpId="0" nodeType="afterEffect">
                                  <p:stCondLst>
                                    <p:cond delay="0"/>
                                  </p:stCondLst>
                                  <p:childTnLst>
                                    <p:set>
                                      <p:cBhvr>
                                        <p:cTn id="127" dur="1" fill="hold">
                                          <p:stCondLst>
                                            <p:cond delay="0"/>
                                          </p:stCondLst>
                                        </p:cTn>
                                        <p:tgtEl>
                                          <p:spTgt spid="98"/>
                                        </p:tgtEl>
                                        <p:attrNameLst>
                                          <p:attrName>style.visibility</p:attrName>
                                        </p:attrNameLst>
                                      </p:cBhvr>
                                      <p:to>
                                        <p:strVal val="visible"/>
                                      </p:to>
                                    </p:set>
                                    <p:anim calcmode="lin" valueType="num">
                                      <p:cBhvr additive="base">
                                        <p:cTn id="128" dur="1000" fill="hold"/>
                                        <p:tgtEl>
                                          <p:spTgt spid="98"/>
                                        </p:tgtEl>
                                        <p:attrNameLst>
                                          <p:attrName>ppt_x</p:attrName>
                                        </p:attrNameLst>
                                      </p:cBhvr>
                                      <p:tavLst>
                                        <p:tav tm="0">
                                          <p:val>
                                            <p:strVal val="#ppt_x"/>
                                          </p:val>
                                        </p:tav>
                                        <p:tav tm="100000">
                                          <p:val>
                                            <p:strVal val="#ppt_x"/>
                                          </p:val>
                                        </p:tav>
                                      </p:tavLst>
                                    </p:anim>
                                    <p:anim calcmode="lin" valueType="num">
                                      <p:cBhvr additive="base">
                                        <p:cTn id="129" dur="10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94" grpId="0" animBg="1"/>
      <p:bldP spid="95" grpId="0"/>
      <p:bldP spid="96" grpId="0"/>
      <p:bldP spid="97" grpId="0"/>
      <p:bldP spid="98" grpId="0"/>
      <p:bldP spid="99" grpId="0" animBg="1"/>
      <p:bldP spid="100" grpId="0"/>
      <p:bldP spid="10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110"/>
          <p:cNvSpPr>
            <a:spLocks noEditPoints="1"/>
          </p:cNvSpPr>
          <p:nvPr/>
        </p:nvSpPr>
        <p:spPr bwMode="auto">
          <a:xfrm>
            <a:off x="718545" y="1678515"/>
            <a:ext cx="2836089" cy="1942105"/>
          </a:xfrm>
          <a:custGeom>
            <a:avLst/>
            <a:gdLst/>
            <a:ahLst/>
            <a:cxnLst>
              <a:cxn ang="0">
                <a:pos x="286" y="182"/>
              </a:cxn>
              <a:cxn ang="0">
                <a:pos x="276" y="47"/>
              </a:cxn>
              <a:cxn ang="0">
                <a:pos x="216" y="179"/>
              </a:cxn>
              <a:cxn ang="0">
                <a:pos x="208" y="185"/>
              </a:cxn>
              <a:cxn ang="0">
                <a:pos x="209" y="11"/>
              </a:cxn>
              <a:cxn ang="0">
                <a:pos x="105" y="0"/>
              </a:cxn>
              <a:cxn ang="0">
                <a:pos x="94" y="182"/>
              </a:cxn>
              <a:cxn ang="0">
                <a:pos x="88" y="185"/>
              </a:cxn>
              <a:cxn ang="0">
                <a:pos x="87" y="47"/>
              </a:cxn>
              <a:cxn ang="0">
                <a:pos x="18" y="57"/>
              </a:cxn>
              <a:cxn ang="0">
                <a:pos x="19" y="185"/>
              </a:cxn>
              <a:cxn ang="0">
                <a:pos x="0" y="207"/>
              </a:cxn>
              <a:cxn ang="0">
                <a:pos x="303" y="185"/>
              </a:cxn>
              <a:cxn ang="0">
                <a:pos x="50" y="142"/>
              </a:cxn>
              <a:cxn ang="0">
                <a:pos x="35" y="126"/>
              </a:cxn>
              <a:cxn ang="0">
                <a:pos x="50" y="142"/>
              </a:cxn>
              <a:cxn ang="0">
                <a:pos x="35" y="115"/>
              </a:cxn>
              <a:cxn ang="0">
                <a:pos x="50" y="99"/>
              </a:cxn>
              <a:cxn ang="0">
                <a:pos x="50" y="89"/>
              </a:cxn>
              <a:cxn ang="0">
                <a:pos x="35" y="73"/>
              </a:cxn>
              <a:cxn ang="0">
                <a:pos x="50" y="89"/>
              </a:cxn>
              <a:cxn ang="0">
                <a:pos x="59" y="142"/>
              </a:cxn>
              <a:cxn ang="0">
                <a:pos x="74" y="126"/>
              </a:cxn>
              <a:cxn ang="0">
                <a:pos x="74" y="115"/>
              </a:cxn>
              <a:cxn ang="0">
                <a:pos x="59" y="99"/>
              </a:cxn>
              <a:cxn ang="0">
                <a:pos x="74" y="115"/>
              </a:cxn>
              <a:cxn ang="0">
                <a:pos x="59" y="89"/>
              </a:cxn>
              <a:cxn ang="0">
                <a:pos x="74" y="73"/>
              </a:cxn>
              <a:cxn ang="0">
                <a:pos x="175" y="184"/>
              </a:cxn>
              <a:cxn ang="0">
                <a:pos x="130" y="128"/>
              </a:cxn>
              <a:cxn ang="0">
                <a:pos x="175" y="184"/>
              </a:cxn>
              <a:cxn ang="0">
                <a:pos x="114" y="43"/>
              </a:cxn>
              <a:cxn ang="0">
                <a:pos x="189" y="43"/>
              </a:cxn>
              <a:cxn ang="0">
                <a:pos x="249" y="142"/>
              </a:cxn>
              <a:cxn ang="0">
                <a:pos x="233" y="126"/>
              </a:cxn>
              <a:cxn ang="0">
                <a:pos x="249" y="142"/>
              </a:cxn>
              <a:cxn ang="0">
                <a:pos x="233" y="115"/>
              </a:cxn>
              <a:cxn ang="0">
                <a:pos x="249" y="99"/>
              </a:cxn>
              <a:cxn ang="0">
                <a:pos x="249" y="89"/>
              </a:cxn>
              <a:cxn ang="0">
                <a:pos x="233" y="73"/>
              </a:cxn>
              <a:cxn ang="0">
                <a:pos x="249" y="89"/>
              </a:cxn>
              <a:cxn ang="0">
                <a:pos x="257" y="142"/>
              </a:cxn>
              <a:cxn ang="0">
                <a:pos x="272" y="126"/>
              </a:cxn>
              <a:cxn ang="0">
                <a:pos x="272" y="115"/>
              </a:cxn>
              <a:cxn ang="0">
                <a:pos x="257" y="99"/>
              </a:cxn>
              <a:cxn ang="0">
                <a:pos x="272" y="115"/>
              </a:cxn>
              <a:cxn ang="0">
                <a:pos x="257" y="89"/>
              </a:cxn>
              <a:cxn ang="0">
                <a:pos x="272" y="73"/>
              </a:cxn>
              <a:cxn ang="0">
                <a:pos x="161" y="33"/>
              </a:cxn>
              <a:cxn ang="0">
                <a:pos x="175" y="52"/>
              </a:cxn>
              <a:cxn ang="0">
                <a:pos x="161" y="66"/>
              </a:cxn>
              <a:cxn ang="0">
                <a:pos x="142" y="52"/>
              </a:cxn>
              <a:cxn ang="0">
                <a:pos x="128" y="33"/>
              </a:cxn>
              <a:cxn ang="0">
                <a:pos x="142" y="19"/>
              </a:cxn>
              <a:cxn ang="0">
                <a:pos x="161" y="33"/>
              </a:cxn>
              <a:cxn ang="0">
                <a:pos x="161" y="33"/>
              </a:cxn>
            </a:cxnLst>
            <a:rect l="0" t="0" r="r" b="b"/>
            <a:pathLst>
              <a:path w="303" h="207">
                <a:moveTo>
                  <a:pt x="286" y="185"/>
                </a:moveTo>
                <a:cubicBezTo>
                  <a:pt x="286" y="184"/>
                  <a:pt x="286" y="183"/>
                  <a:pt x="286" y="182"/>
                </a:cubicBezTo>
                <a:cubicBezTo>
                  <a:pt x="286" y="57"/>
                  <a:pt x="286" y="57"/>
                  <a:pt x="286" y="57"/>
                </a:cubicBezTo>
                <a:cubicBezTo>
                  <a:pt x="286" y="51"/>
                  <a:pt x="282" y="47"/>
                  <a:pt x="276" y="47"/>
                </a:cubicBezTo>
                <a:cubicBezTo>
                  <a:pt x="216" y="47"/>
                  <a:pt x="216" y="47"/>
                  <a:pt x="216" y="47"/>
                </a:cubicBezTo>
                <a:cubicBezTo>
                  <a:pt x="216" y="179"/>
                  <a:pt x="216" y="179"/>
                  <a:pt x="216" y="179"/>
                </a:cubicBezTo>
                <a:cubicBezTo>
                  <a:pt x="216" y="181"/>
                  <a:pt x="216" y="183"/>
                  <a:pt x="215" y="185"/>
                </a:cubicBezTo>
                <a:cubicBezTo>
                  <a:pt x="208" y="185"/>
                  <a:pt x="208" y="185"/>
                  <a:pt x="208" y="185"/>
                </a:cubicBezTo>
                <a:cubicBezTo>
                  <a:pt x="209" y="184"/>
                  <a:pt x="209" y="183"/>
                  <a:pt x="209" y="182"/>
                </a:cubicBezTo>
                <a:cubicBezTo>
                  <a:pt x="209" y="11"/>
                  <a:pt x="209" y="11"/>
                  <a:pt x="209" y="11"/>
                </a:cubicBezTo>
                <a:cubicBezTo>
                  <a:pt x="209" y="5"/>
                  <a:pt x="204" y="0"/>
                  <a:pt x="198" y="0"/>
                </a:cubicBezTo>
                <a:cubicBezTo>
                  <a:pt x="105" y="0"/>
                  <a:pt x="105" y="0"/>
                  <a:pt x="105" y="0"/>
                </a:cubicBezTo>
                <a:cubicBezTo>
                  <a:pt x="99" y="0"/>
                  <a:pt x="94" y="5"/>
                  <a:pt x="94" y="11"/>
                </a:cubicBezTo>
                <a:cubicBezTo>
                  <a:pt x="94" y="182"/>
                  <a:pt x="94" y="182"/>
                  <a:pt x="94" y="182"/>
                </a:cubicBezTo>
                <a:cubicBezTo>
                  <a:pt x="94" y="183"/>
                  <a:pt x="94" y="184"/>
                  <a:pt x="95" y="185"/>
                </a:cubicBezTo>
                <a:cubicBezTo>
                  <a:pt x="88" y="185"/>
                  <a:pt x="88" y="185"/>
                  <a:pt x="88" y="185"/>
                </a:cubicBezTo>
                <a:cubicBezTo>
                  <a:pt x="87" y="183"/>
                  <a:pt x="87" y="181"/>
                  <a:pt x="87" y="179"/>
                </a:cubicBezTo>
                <a:cubicBezTo>
                  <a:pt x="87" y="47"/>
                  <a:pt x="87" y="47"/>
                  <a:pt x="87" y="47"/>
                </a:cubicBezTo>
                <a:cubicBezTo>
                  <a:pt x="29" y="47"/>
                  <a:pt x="29" y="47"/>
                  <a:pt x="29" y="47"/>
                </a:cubicBezTo>
                <a:cubicBezTo>
                  <a:pt x="23" y="47"/>
                  <a:pt x="18" y="51"/>
                  <a:pt x="18" y="57"/>
                </a:cubicBezTo>
                <a:cubicBezTo>
                  <a:pt x="18" y="182"/>
                  <a:pt x="18" y="182"/>
                  <a:pt x="18" y="182"/>
                </a:cubicBezTo>
                <a:cubicBezTo>
                  <a:pt x="18" y="183"/>
                  <a:pt x="18" y="184"/>
                  <a:pt x="19" y="185"/>
                </a:cubicBezTo>
                <a:cubicBezTo>
                  <a:pt x="0" y="185"/>
                  <a:pt x="0" y="185"/>
                  <a:pt x="0" y="185"/>
                </a:cubicBezTo>
                <a:cubicBezTo>
                  <a:pt x="0" y="207"/>
                  <a:pt x="0" y="207"/>
                  <a:pt x="0" y="207"/>
                </a:cubicBezTo>
                <a:cubicBezTo>
                  <a:pt x="303" y="207"/>
                  <a:pt x="303" y="207"/>
                  <a:pt x="303" y="207"/>
                </a:cubicBezTo>
                <a:cubicBezTo>
                  <a:pt x="303" y="185"/>
                  <a:pt x="303" y="185"/>
                  <a:pt x="303" y="185"/>
                </a:cubicBezTo>
                <a:lnTo>
                  <a:pt x="286" y="185"/>
                </a:lnTo>
                <a:close/>
                <a:moveTo>
                  <a:pt x="50" y="142"/>
                </a:moveTo>
                <a:cubicBezTo>
                  <a:pt x="35" y="142"/>
                  <a:pt x="35" y="142"/>
                  <a:pt x="35" y="142"/>
                </a:cubicBezTo>
                <a:cubicBezTo>
                  <a:pt x="35" y="126"/>
                  <a:pt x="35" y="126"/>
                  <a:pt x="35" y="126"/>
                </a:cubicBezTo>
                <a:cubicBezTo>
                  <a:pt x="50" y="126"/>
                  <a:pt x="50" y="126"/>
                  <a:pt x="50" y="126"/>
                </a:cubicBezTo>
                <a:lnTo>
                  <a:pt x="50" y="142"/>
                </a:lnTo>
                <a:close/>
                <a:moveTo>
                  <a:pt x="50" y="115"/>
                </a:moveTo>
                <a:cubicBezTo>
                  <a:pt x="35" y="115"/>
                  <a:pt x="35" y="115"/>
                  <a:pt x="35" y="115"/>
                </a:cubicBezTo>
                <a:cubicBezTo>
                  <a:pt x="35" y="99"/>
                  <a:pt x="35" y="99"/>
                  <a:pt x="35" y="99"/>
                </a:cubicBezTo>
                <a:cubicBezTo>
                  <a:pt x="50" y="99"/>
                  <a:pt x="50" y="99"/>
                  <a:pt x="50" y="99"/>
                </a:cubicBezTo>
                <a:lnTo>
                  <a:pt x="50" y="115"/>
                </a:lnTo>
                <a:close/>
                <a:moveTo>
                  <a:pt x="50" y="89"/>
                </a:moveTo>
                <a:cubicBezTo>
                  <a:pt x="35" y="89"/>
                  <a:pt x="35" y="89"/>
                  <a:pt x="35" y="89"/>
                </a:cubicBezTo>
                <a:cubicBezTo>
                  <a:pt x="35" y="73"/>
                  <a:pt x="35" y="73"/>
                  <a:pt x="35" y="73"/>
                </a:cubicBezTo>
                <a:cubicBezTo>
                  <a:pt x="50" y="73"/>
                  <a:pt x="50" y="73"/>
                  <a:pt x="50" y="73"/>
                </a:cubicBezTo>
                <a:lnTo>
                  <a:pt x="50" y="89"/>
                </a:lnTo>
                <a:close/>
                <a:moveTo>
                  <a:pt x="74" y="142"/>
                </a:moveTo>
                <a:cubicBezTo>
                  <a:pt x="59" y="142"/>
                  <a:pt x="59" y="142"/>
                  <a:pt x="59" y="142"/>
                </a:cubicBezTo>
                <a:cubicBezTo>
                  <a:pt x="59" y="126"/>
                  <a:pt x="59" y="126"/>
                  <a:pt x="59" y="126"/>
                </a:cubicBezTo>
                <a:cubicBezTo>
                  <a:pt x="74" y="126"/>
                  <a:pt x="74" y="126"/>
                  <a:pt x="74" y="126"/>
                </a:cubicBezTo>
                <a:lnTo>
                  <a:pt x="74" y="142"/>
                </a:lnTo>
                <a:close/>
                <a:moveTo>
                  <a:pt x="74" y="115"/>
                </a:moveTo>
                <a:cubicBezTo>
                  <a:pt x="59" y="115"/>
                  <a:pt x="59" y="115"/>
                  <a:pt x="59" y="115"/>
                </a:cubicBezTo>
                <a:cubicBezTo>
                  <a:pt x="59" y="99"/>
                  <a:pt x="59" y="99"/>
                  <a:pt x="59" y="99"/>
                </a:cubicBezTo>
                <a:cubicBezTo>
                  <a:pt x="74" y="99"/>
                  <a:pt x="74" y="99"/>
                  <a:pt x="74" y="99"/>
                </a:cubicBezTo>
                <a:lnTo>
                  <a:pt x="74" y="115"/>
                </a:lnTo>
                <a:close/>
                <a:moveTo>
                  <a:pt x="74" y="89"/>
                </a:moveTo>
                <a:cubicBezTo>
                  <a:pt x="59" y="89"/>
                  <a:pt x="59" y="89"/>
                  <a:pt x="59" y="89"/>
                </a:cubicBezTo>
                <a:cubicBezTo>
                  <a:pt x="59" y="73"/>
                  <a:pt x="59" y="73"/>
                  <a:pt x="59" y="73"/>
                </a:cubicBezTo>
                <a:cubicBezTo>
                  <a:pt x="74" y="73"/>
                  <a:pt x="74" y="73"/>
                  <a:pt x="74" y="73"/>
                </a:cubicBezTo>
                <a:lnTo>
                  <a:pt x="74" y="89"/>
                </a:lnTo>
                <a:close/>
                <a:moveTo>
                  <a:pt x="175" y="184"/>
                </a:moveTo>
                <a:cubicBezTo>
                  <a:pt x="130" y="184"/>
                  <a:pt x="130" y="184"/>
                  <a:pt x="130" y="184"/>
                </a:cubicBezTo>
                <a:cubicBezTo>
                  <a:pt x="130" y="128"/>
                  <a:pt x="130" y="128"/>
                  <a:pt x="130" y="128"/>
                </a:cubicBezTo>
                <a:cubicBezTo>
                  <a:pt x="175" y="128"/>
                  <a:pt x="175" y="128"/>
                  <a:pt x="175" y="128"/>
                </a:cubicBezTo>
                <a:lnTo>
                  <a:pt x="175" y="184"/>
                </a:lnTo>
                <a:close/>
                <a:moveTo>
                  <a:pt x="152" y="80"/>
                </a:moveTo>
                <a:cubicBezTo>
                  <a:pt x="131" y="80"/>
                  <a:pt x="114" y="63"/>
                  <a:pt x="114" y="43"/>
                </a:cubicBezTo>
                <a:cubicBezTo>
                  <a:pt x="114" y="22"/>
                  <a:pt x="131" y="5"/>
                  <a:pt x="152" y="5"/>
                </a:cubicBezTo>
                <a:cubicBezTo>
                  <a:pt x="172" y="5"/>
                  <a:pt x="189" y="22"/>
                  <a:pt x="189" y="43"/>
                </a:cubicBezTo>
                <a:cubicBezTo>
                  <a:pt x="189" y="63"/>
                  <a:pt x="172" y="80"/>
                  <a:pt x="152" y="80"/>
                </a:cubicBezTo>
                <a:close/>
                <a:moveTo>
                  <a:pt x="249" y="142"/>
                </a:moveTo>
                <a:cubicBezTo>
                  <a:pt x="233" y="142"/>
                  <a:pt x="233" y="142"/>
                  <a:pt x="233" y="142"/>
                </a:cubicBezTo>
                <a:cubicBezTo>
                  <a:pt x="233" y="126"/>
                  <a:pt x="233" y="126"/>
                  <a:pt x="233" y="126"/>
                </a:cubicBezTo>
                <a:cubicBezTo>
                  <a:pt x="249" y="126"/>
                  <a:pt x="249" y="126"/>
                  <a:pt x="249" y="126"/>
                </a:cubicBezTo>
                <a:lnTo>
                  <a:pt x="249" y="142"/>
                </a:lnTo>
                <a:close/>
                <a:moveTo>
                  <a:pt x="249" y="115"/>
                </a:moveTo>
                <a:cubicBezTo>
                  <a:pt x="233" y="115"/>
                  <a:pt x="233" y="115"/>
                  <a:pt x="233" y="115"/>
                </a:cubicBezTo>
                <a:cubicBezTo>
                  <a:pt x="233" y="99"/>
                  <a:pt x="233" y="99"/>
                  <a:pt x="233" y="99"/>
                </a:cubicBezTo>
                <a:cubicBezTo>
                  <a:pt x="249" y="99"/>
                  <a:pt x="249" y="99"/>
                  <a:pt x="249" y="99"/>
                </a:cubicBezTo>
                <a:lnTo>
                  <a:pt x="249" y="115"/>
                </a:lnTo>
                <a:close/>
                <a:moveTo>
                  <a:pt x="249" y="89"/>
                </a:moveTo>
                <a:cubicBezTo>
                  <a:pt x="233" y="89"/>
                  <a:pt x="233" y="89"/>
                  <a:pt x="233" y="89"/>
                </a:cubicBezTo>
                <a:cubicBezTo>
                  <a:pt x="233" y="73"/>
                  <a:pt x="233" y="73"/>
                  <a:pt x="233" y="73"/>
                </a:cubicBezTo>
                <a:cubicBezTo>
                  <a:pt x="249" y="73"/>
                  <a:pt x="249" y="73"/>
                  <a:pt x="249" y="73"/>
                </a:cubicBezTo>
                <a:lnTo>
                  <a:pt x="249" y="89"/>
                </a:lnTo>
                <a:close/>
                <a:moveTo>
                  <a:pt x="272" y="142"/>
                </a:moveTo>
                <a:cubicBezTo>
                  <a:pt x="257" y="142"/>
                  <a:pt x="257" y="142"/>
                  <a:pt x="257" y="142"/>
                </a:cubicBezTo>
                <a:cubicBezTo>
                  <a:pt x="257" y="126"/>
                  <a:pt x="257" y="126"/>
                  <a:pt x="257" y="126"/>
                </a:cubicBezTo>
                <a:cubicBezTo>
                  <a:pt x="272" y="126"/>
                  <a:pt x="272" y="126"/>
                  <a:pt x="272" y="126"/>
                </a:cubicBezTo>
                <a:lnTo>
                  <a:pt x="272" y="142"/>
                </a:lnTo>
                <a:close/>
                <a:moveTo>
                  <a:pt x="272" y="115"/>
                </a:moveTo>
                <a:cubicBezTo>
                  <a:pt x="257" y="115"/>
                  <a:pt x="257" y="115"/>
                  <a:pt x="257" y="115"/>
                </a:cubicBezTo>
                <a:cubicBezTo>
                  <a:pt x="257" y="99"/>
                  <a:pt x="257" y="99"/>
                  <a:pt x="257" y="99"/>
                </a:cubicBezTo>
                <a:cubicBezTo>
                  <a:pt x="272" y="99"/>
                  <a:pt x="272" y="99"/>
                  <a:pt x="272" y="99"/>
                </a:cubicBezTo>
                <a:lnTo>
                  <a:pt x="272" y="115"/>
                </a:lnTo>
                <a:close/>
                <a:moveTo>
                  <a:pt x="272" y="89"/>
                </a:moveTo>
                <a:cubicBezTo>
                  <a:pt x="257" y="89"/>
                  <a:pt x="257" y="89"/>
                  <a:pt x="257" y="89"/>
                </a:cubicBezTo>
                <a:cubicBezTo>
                  <a:pt x="257" y="73"/>
                  <a:pt x="257" y="73"/>
                  <a:pt x="257" y="73"/>
                </a:cubicBezTo>
                <a:cubicBezTo>
                  <a:pt x="272" y="73"/>
                  <a:pt x="272" y="73"/>
                  <a:pt x="272" y="73"/>
                </a:cubicBezTo>
                <a:lnTo>
                  <a:pt x="272" y="89"/>
                </a:lnTo>
                <a:close/>
                <a:moveTo>
                  <a:pt x="161" y="33"/>
                </a:moveTo>
                <a:cubicBezTo>
                  <a:pt x="175" y="33"/>
                  <a:pt x="175" y="33"/>
                  <a:pt x="175" y="33"/>
                </a:cubicBezTo>
                <a:cubicBezTo>
                  <a:pt x="175" y="52"/>
                  <a:pt x="175" y="52"/>
                  <a:pt x="175" y="52"/>
                </a:cubicBezTo>
                <a:cubicBezTo>
                  <a:pt x="161" y="52"/>
                  <a:pt x="161" y="52"/>
                  <a:pt x="161" y="52"/>
                </a:cubicBezTo>
                <a:cubicBezTo>
                  <a:pt x="161" y="66"/>
                  <a:pt x="161" y="66"/>
                  <a:pt x="161" y="66"/>
                </a:cubicBezTo>
                <a:cubicBezTo>
                  <a:pt x="142" y="66"/>
                  <a:pt x="142" y="66"/>
                  <a:pt x="142" y="66"/>
                </a:cubicBezTo>
                <a:cubicBezTo>
                  <a:pt x="142" y="52"/>
                  <a:pt x="142" y="52"/>
                  <a:pt x="142" y="52"/>
                </a:cubicBezTo>
                <a:cubicBezTo>
                  <a:pt x="128" y="52"/>
                  <a:pt x="128" y="52"/>
                  <a:pt x="128" y="52"/>
                </a:cubicBezTo>
                <a:cubicBezTo>
                  <a:pt x="128" y="33"/>
                  <a:pt x="128" y="33"/>
                  <a:pt x="128" y="33"/>
                </a:cubicBezTo>
                <a:cubicBezTo>
                  <a:pt x="142" y="33"/>
                  <a:pt x="142" y="33"/>
                  <a:pt x="142" y="33"/>
                </a:cubicBezTo>
                <a:cubicBezTo>
                  <a:pt x="142" y="19"/>
                  <a:pt x="142" y="19"/>
                  <a:pt x="142" y="19"/>
                </a:cubicBezTo>
                <a:cubicBezTo>
                  <a:pt x="161" y="19"/>
                  <a:pt x="161" y="19"/>
                  <a:pt x="161" y="19"/>
                </a:cubicBezTo>
                <a:lnTo>
                  <a:pt x="161" y="33"/>
                </a:lnTo>
                <a:close/>
                <a:moveTo>
                  <a:pt x="161" y="33"/>
                </a:moveTo>
                <a:cubicBezTo>
                  <a:pt x="161" y="33"/>
                  <a:pt x="161" y="33"/>
                  <a:pt x="161" y="33"/>
                </a:cubicBezTo>
              </a:path>
            </a:pathLst>
          </a:custGeom>
          <a:solidFill>
            <a:srgbClr val="FFFFFF">
              <a:lumMod val="75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40" name="Group 18"/>
          <p:cNvGrpSpPr/>
          <p:nvPr/>
        </p:nvGrpSpPr>
        <p:grpSpPr>
          <a:xfrm>
            <a:off x="6901755" y="1915570"/>
            <a:ext cx="1020762" cy="1133475"/>
            <a:chOff x="5265738" y="1744663"/>
            <a:chExt cx="1020762" cy="1133475"/>
          </a:xfrm>
          <a:solidFill>
            <a:srgbClr val="D24132"/>
          </a:solidFill>
        </p:grpSpPr>
        <p:sp>
          <p:nvSpPr>
            <p:cNvPr id="41" name="Freeform 5"/>
            <p:cNvSpPr>
              <a:spLocks noEditPoints="1"/>
            </p:cNvSpPr>
            <p:nvPr/>
          </p:nvSpPr>
          <p:spPr bwMode="auto">
            <a:xfrm>
              <a:off x="5535613" y="2108201"/>
              <a:ext cx="481012" cy="338138"/>
            </a:xfrm>
            <a:custGeom>
              <a:avLst/>
              <a:gdLst/>
              <a:ahLst/>
              <a:cxnLst>
                <a:cxn ang="0">
                  <a:pos x="64" y="88"/>
                </a:cxn>
                <a:cxn ang="0">
                  <a:pos x="127" y="0"/>
                </a:cxn>
                <a:cxn ang="0">
                  <a:pos x="0" y="0"/>
                </a:cxn>
                <a:cxn ang="0">
                  <a:pos x="64" y="88"/>
                </a:cxn>
                <a:cxn ang="0">
                  <a:pos x="64" y="88"/>
                </a:cxn>
                <a:cxn ang="0">
                  <a:pos x="64" y="88"/>
                </a:cxn>
              </a:cxnLst>
              <a:rect l="0" t="0" r="r" b="b"/>
              <a:pathLst>
                <a:path w="127" h="89">
                  <a:moveTo>
                    <a:pt x="64" y="88"/>
                  </a:moveTo>
                  <a:cubicBezTo>
                    <a:pt x="102" y="87"/>
                    <a:pt x="127" y="52"/>
                    <a:pt x="127" y="0"/>
                  </a:cubicBezTo>
                  <a:cubicBezTo>
                    <a:pt x="0" y="0"/>
                    <a:pt x="0" y="0"/>
                    <a:pt x="0" y="0"/>
                  </a:cubicBezTo>
                  <a:cubicBezTo>
                    <a:pt x="1" y="54"/>
                    <a:pt x="25" y="89"/>
                    <a:pt x="64" y="88"/>
                  </a:cubicBezTo>
                  <a:close/>
                  <a:moveTo>
                    <a:pt x="64" y="88"/>
                  </a:moveTo>
                  <a:cubicBezTo>
                    <a:pt x="64" y="88"/>
                    <a:pt x="64" y="88"/>
                    <a:pt x="64" y="8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42" name="Freeform 6"/>
            <p:cNvSpPr>
              <a:spLocks noEditPoints="1"/>
            </p:cNvSpPr>
            <p:nvPr/>
          </p:nvSpPr>
          <p:spPr bwMode="auto">
            <a:xfrm>
              <a:off x="5265738" y="2430463"/>
              <a:ext cx="1020762" cy="447675"/>
            </a:xfrm>
            <a:custGeom>
              <a:avLst/>
              <a:gdLst/>
              <a:ahLst/>
              <a:cxnLst>
                <a:cxn ang="0">
                  <a:pos x="222" y="39"/>
                </a:cxn>
                <a:cxn ang="0">
                  <a:pos x="210" y="28"/>
                </a:cxn>
                <a:cxn ang="0">
                  <a:pos x="176" y="13"/>
                </a:cxn>
                <a:cxn ang="0">
                  <a:pos x="162" y="1"/>
                </a:cxn>
                <a:cxn ang="0">
                  <a:pos x="134" y="26"/>
                </a:cxn>
                <a:cxn ang="0">
                  <a:pos x="108" y="0"/>
                </a:cxn>
                <a:cxn ang="0">
                  <a:pos x="92" y="14"/>
                </a:cxn>
                <a:cxn ang="0">
                  <a:pos x="59" y="29"/>
                </a:cxn>
                <a:cxn ang="0">
                  <a:pos x="48" y="39"/>
                </a:cxn>
                <a:cxn ang="0">
                  <a:pos x="0" y="118"/>
                </a:cxn>
                <a:cxn ang="0">
                  <a:pos x="121" y="118"/>
                </a:cxn>
                <a:cxn ang="0">
                  <a:pos x="134" y="53"/>
                </a:cxn>
                <a:cxn ang="0">
                  <a:pos x="148" y="118"/>
                </a:cxn>
                <a:cxn ang="0">
                  <a:pos x="269" y="118"/>
                </a:cxn>
                <a:cxn ang="0">
                  <a:pos x="222" y="39"/>
                </a:cxn>
                <a:cxn ang="0">
                  <a:pos x="212" y="86"/>
                </a:cxn>
                <a:cxn ang="0">
                  <a:pos x="200" y="86"/>
                </a:cxn>
                <a:cxn ang="0">
                  <a:pos x="200" y="98"/>
                </a:cxn>
                <a:cxn ang="0">
                  <a:pos x="185" y="98"/>
                </a:cxn>
                <a:cxn ang="0">
                  <a:pos x="185" y="86"/>
                </a:cxn>
                <a:cxn ang="0">
                  <a:pos x="173" y="86"/>
                </a:cxn>
                <a:cxn ang="0">
                  <a:pos x="173" y="72"/>
                </a:cxn>
                <a:cxn ang="0">
                  <a:pos x="185" y="72"/>
                </a:cxn>
                <a:cxn ang="0">
                  <a:pos x="185" y="59"/>
                </a:cxn>
                <a:cxn ang="0">
                  <a:pos x="200" y="59"/>
                </a:cxn>
                <a:cxn ang="0">
                  <a:pos x="200" y="72"/>
                </a:cxn>
                <a:cxn ang="0">
                  <a:pos x="212" y="72"/>
                </a:cxn>
                <a:cxn ang="0">
                  <a:pos x="212" y="86"/>
                </a:cxn>
                <a:cxn ang="0">
                  <a:pos x="212" y="86"/>
                </a:cxn>
                <a:cxn ang="0">
                  <a:pos x="212" y="86"/>
                </a:cxn>
              </a:cxnLst>
              <a:rect l="0" t="0" r="r" b="b"/>
              <a:pathLst>
                <a:path w="269" h="118">
                  <a:moveTo>
                    <a:pt x="222" y="39"/>
                  </a:moveTo>
                  <a:cubicBezTo>
                    <a:pt x="219" y="34"/>
                    <a:pt x="214" y="30"/>
                    <a:pt x="210" y="28"/>
                  </a:cubicBezTo>
                  <a:cubicBezTo>
                    <a:pt x="176" y="13"/>
                    <a:pt x="176" y="13"/>
                    <a:pt x="176" y="13"/>
                  </a:cubicBezTo>
                  <a:cubicBezTo>
                    <a:pt x="162" y="1"/>
                    <a:pt x="162" y="1"/>
                    <a:pt x="162" y="1"/>
                  </a:cubicBezTo>
                  <a:cubicBezTo>
                    <a:pt x="134" y="26"/>
                    <a:pt x="134" y="26"/>
                    <a:pt x="134" y="26"/>
                  </a:cubicBezTo>
                  <a:cubicBezTo>
                    <a:pt x="108" y="0"/>
                    <a:pt x="108" y="0"/>
                    <a:pt x="108" y="0"/>
                  </a:cubicBezTo>
                  <a:cubicBezTo>
                    <a:pt x="92" y="14"/>
                    <a:pt x="92" y="14"/>
                    <a:pt x="92" y="14"/>
                  </a:cubicBezTo>
                  <a:cubicBezTo>
                    <a:pt x="59" y="29"/>
                    <a:pt x="59" y="29"/>
                    <a:pt x="59" y="29"/>
                  </a:cubicBezTo>
                  <a:cubicBezTo>
                    <a:pt x="55" y="31"/>
                    <a:pt x="50" y="34"/>
                    <a:pt x="48" y="39"/>
                  </a:cubicBezTo>
                  <a:cubicBezTo>
                    <a:pt x="0" y="118"/>
                    <a:pt x="0" y="118"/>
                    <a:pt x="0" y="118"/>
                  </a:cubicBezTo>
                  <a:cubicBezTo>
                    <a:pt x="121" y="118"/>
                    <a:pt x="121" y="118"/>
                    <a:pt x="121" y="118"/>
                  </a:cubicBezTo>
                  <a:cubicBezTo>
                    <a:pt x="134" y="53"/>
                    <a:pt x="134" y="53"/>
                    <a:pt x="134" y="53"/>
                  </a:cubicBezTo>
                  <a:cubicBezTo>
                    <a:pt x="148" y="118"/>
                    <a:pt x="148" y="118"/>
                    <a:pt x="148" y="118"/>
                  </a:cubicBezTo>
                  <a:cubicBezTo>
                    <a:pt x="269" y="118"/>
                    <a:pt x="269" y="118"/>
                    <a:pt x="269" y="118"/>
                  </a:cubicBezTo>
                  <a:lnTo>
                    <a:pt x="222" y="39"/>
                  </a:lnTo>
                  <a:close/>
                  <a:moveTo>
                    <a:pt x="212" y="86"/>
                  </a:moveTo>
                  <a:cubicBezTo>
                    <a:pt x="200" y="86"/>
                    <a:pt x="200" y="86"/>
                    <a:pt x="200" y="86"/>
                  </a:cubicBezTo>
                  <a:cubicBezTo>
                    <a:pt x="200" y="98"/>
                    <a:pt x="200" y="98"/>
                    <a:pt x="200" y="98"/>
                  </a:cubicBezTo>
                  <a:cubicBezTo>
                    <a:pt x="185" y="98"/>
                    <a:pt x="185" y="98"/>
                    <a:pt x="185" y="98"/>
                  </a:cubicBezTo>
                  <a:cubicBezTo>
                    <a:pt x="185" y="86"/>
                    <a:pt x="185" y="86"/>
                    <a:pt x="185" y="86"/>
                  </a:cubicBezTo>
                  <a:cubicBezTo>
                    <a:pt x="173" y="86"/>
                    <a:pt x="173" y="86"/>
                    <a:pt x="173" y="86"/>
                  </a:cubicBezTo>
                  <a:cubicBezTo>
                    <a:pt x="173" y="72"/>
                    <a:pt x="173" y="72"/>
                    <a:pt x="173" y="72"/>
                  </a:cubicBezTo>
                  <a:cubicBezTo>
                    <a:pt x="185" y="72"/>
                    <a:pt x="185" y="72"/>
                    <a:pt x="185" y="72"/>
                  </a:cubicBezTo>
                  <a:cubicBezTo>
                    <a:pt x="185" y="59"/>
                    <a:pt x="185" y="59"/>
                    <a:pt x="185" y="59"/>
                  </a:cubicBezTo>
                  <a:cubicBezTo>
                    <a:pt x="200" y="59"/>
                    <a:pt x="200" y="59"/>
                    <a:pt x="200" y="59"/>
                  </a:cubicBezTo>
                  <a:cubicBezTo>
                    <a:pt x="200" y="72"/>
                    <a:pt x="200" y="72"/>
                    <a:pt x="200" y="72"/>
                  </a:cubicBezTo>
                  <a:cubicBezTo>
                    <a:pt x="212" y="72"/>
                    <a:pt x="212" y="72"/>
                    <a:pt x="212" y="72"/>
                  </a:cubicBezTo>
                  <a:lnTo>
                    <a:pt x="212" y="86"/>
                  </a:lnTo>
                  <a:close/>
                  <a:moveTo>
                    <a:pt x="212" y="86"/>
                  </a:moveTo>
                  <a:cubicBezTo>
                    <a:pt x="212" y="86"/>
                    <a:pt x="212" y="86"/>
                    <a:pt x="212"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43" name="Freeform 7"/>
            <p:cNvSpPr>
              <a:spLocks noEditPoints="1"/>
            </p:cNvSpPr>
            <p:nvPr/>
          </p:nvSpPr>
          <p:spPr bwMode="auto">
            <a:xfrm>
              <a:off x="5535613" y="1744663"/>
              <a:ext cx="481012" cy="311150"/>
            </a:xfrm>
            <a:custGeom>
              <a:avLst/>
              <a:gdLst/>
              <a:ahLst/>
              <a:cxnLst>
                <a:cxn ang="0">
                  <a:pos x="127" y="65"/>
                </a:cxn>
                <a:cxn ang="0">
                  <a:pos x="92" y="28"/>
                </a:cxn>
                <a:cxn ang="0">
                  <a:pos x="92" y="28"/>
                </a:cxn>
                <a:cxn ang="0">
                  <a:pos x="64" y="0"/>
                </a:cxn>
                <a:cxn ang="0">
                  <a:pos x="36" y="28"/>
                </a:cxn>
                <a:cxn ang="0">
                  <a:pos x="36" y="28"/>
                </a:cxn>
                <a:cxn ang="0">
                  <a:pos x="0" y="65"/>
                </a:cxn>
                <a:cxn ang="0">
                  <a:pos x="0" y="82"/>
                </a:cxn>
                <a:cxn ang="0">
                  <a:pos x="127" y="82"/>
                </a:cxn>
                <a:cxn ang="0">
                  <a:pos x="127" y="65"/>
                </a:cxn>
                <a:cxn ang="0">
                  <a:pos x="64" y="12"/>
                </a:cxn>
                <a:cxn ang="0">
                  <a:pos x="79" y="28"/>
                </a:cxn>
                <a:cxn ang="0">
                  <a:pos x="64" y="44"/>
                </a:cxn>
                <a:cxn ang="0">
                  <a:pos x="48" y="28"/>
                </a:cxn>
                <a:cxn ang="0">
                  <a:pos x="64" y="12"/>
                </a:cxn>
                <a:cxn ang="0">
                  <a:pos x="64" y="12"/>
                </a:cxn>
                <a:cxn ang="0">
                  <a:pos x="64" y="12"/>
                </a:cxn>
              </a:cxnLst>
              <a:rect l="0" t="0" r="r" b="b"/>
              <a:pathLst>
                <a:path w="127" h="82">
                  <a:moveTo>
                    <a:pt x="127" y="65"/>
                  </a:moveTo>
                  <a:cubicBezTo>
                    <a:pt x="127" y="45"/>
                    <a:pt x="111" y="29"/>
                    <a:pt x="92" y="28"/>
                  </a:cubicBezTo>
                  <a:cubicBezTo>
                    <a:pt x="92" y="28"/>
                    <a:pt x="92" y="28"/>
                    <a:pt x="92" y="28"/>
                  </a:cubicBezTo>
                  <a:cubicBezTo>
                    <a:pt x="92" y="12"/>
                    <a:pt x="79" y="0"/>
                    <a:pt x="64" y="0"/>
                  </a:cubicBezTo>
                  <a:cubicBezTo>
                    <a:pt x="48" y="0"/>
                    <a:pt x="36" y="12"/>
                    <a:pt x="36" y="28"/>
                  </a:cubicBezTo>
                  <a:cubicBezTo>
                    <a:pt x="36" y="28"/>
                    <a:pt x="36" y="28"/>
                    <a:pt x="36" y="28"/>
                  </a:cubicBezTo>
                  <a:cubicBezTo>
                    <a:pt x="16" y="29"/>
                    <a:pt x="0" y="45"/>
                    <a:pt x="0" y="65"/>
                  </a:cubicBezTo>
                  <a:cubicBezTo>
                    <a:pt x="0" y="82"/>
                    <a:pt x="0" y="82"/>
                    <a:pt x="0" y="82"/>
                  </a:cubicBezTo>
                  <a:cubicBezTo>
                    <a:pt x="127" y="82"/>
                    <a:pt x="127" y="82"/>
                    <a:pt x="127" y="82"/>
                  </a:cubicBezTo>
                  <a:lnTo>
                    <a:pt x="127" y="65"/>
                  </a:lnTo>
                  <a:close/>
                  <a:moveTo>
                    <a:pt x="64" y="12"/>
                  </a:moveTo>
                  <a:cubicBezTo>
                    <a:pt x="72" y="12"/>
                    <a:pt x="79" y="19"/>
                    <a:pt x="79" y="28"/>
                  </a:cubicBezTo>
                  <a:cubicBezTo>
                    <a:pt x="79" y="37"/>
                    <a:pt x="72" y="44"/>
                    <a:pt x="64" y="44"/>
                  </a:cubicBezTo>
                  <a:cubicBezTo>
                    <a:pt x="55" y="44"/>
                    <a:pt x="48" y="37"/>
                    <a:pt x="48" y="28"/>
                  </a:cubicBezTo>
                  <a:cubicBezTo>
                    <a:pt x="48" y="19"/>
                    <a:pt x="55" y="12"/>
                    <a:pt x="64" y="12"/>
                  </a:cubicBezTo>
                  <a:close/>
                  <a:moveTo>
                    <a:pt x="64" y="12"/>
                  </a:moveTo>
                  <a:cubicBezTo>
                    <a:pt x="64" y="12"/>
                    <a:pt x="64" y="12"/>
                    <a:pt x="64" y="1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44" name="Group 19"/>
          <p:cNvGrpSpPr/>
          <p:nvPr/>
        </p:nvGrpSpPr>
        <p:grpSpPr>
          <a:xfrm>
            <a:off x="4783671" y="1915570"/>
            <a:ext cx="1147327" cy="1141413"/>
            <a:chOff x="4265613" y="2273301"/>
            <a:chExt cx="615950" cy="612775"/>
          </a:xfrm>
          <a:solidFill>
            <a:srgbClr val="F09C2A"/>
          </a:solidFill>
        </p:grpSpPr>
        <p:sp>
          <p:nvSpPr>
            <p:cNvPr id="45" name="Freeform 11"/>
            <p:cNvSpPr>
              <a:spLocks noEditPoints="1"/>
            </p:cNvSpPr>
            <p:nvPr/>
          </p:nvSpPr>
          <p:spPr bwMode="auto">
            <a:xfrm>
              <a:off x="4265613" y="2273301"/>
              <a:ext cx="615950" cy="612775"/>
            </a:xfrm>
            <a:custGeom>
              <a:avLst/>
              <a:gdLst/>
              <a:ahLst/>
              <a:cxnLst>
                <a:cxn ang="0">
                  <a:pos x="147" y="135"/>
                </a:cxn>
                <a:cxn ang="0">
                  <a:pos x="120" y="125"/>
                </a:cxn>
                <a:cxn ang="0">
                  <a:pos x="113" y="120"/>
                </a:cxn>
                <a:cxn ang="0">
                  <a:pos x="110" y="119"/>
                </a:cxn>
                <a:cxn ang="0">
                  <a:pos x="103" y="114"/>
                </a:cxn>
                <a:cxn ang="0">
                  <a:pos x="102" y="100"/>
                </a:cxn>
                <a:cxn ang="0">
                  <a:pos x="106" y="96"/>
                </a:cxn>
                <a:cxn ang="0">
                  <a:pos x="127" y="90"/>
                </a:cxn>
                <a:cxn ang="0">
                  <a:pos x="130" y="85"/>
                </a:cxn>
                <a:cxn ang="0">
                  <a:pos x="118" y="50"/>
                </a:cxn>
                <a:cxn ang="0">
                  <a:pos x="119" y="49"/>
                </a:cxn>
                <a:cxn ang="0">
                  <a:pos x="124" y="13"/>
                </a:cxn>
                <a:cxn ang="0">
                  <a:pos x="122" y="10"/>
                </a:cxn>
                <a:cxn ang="0">
                  <a:pos x="80" y="0"/>
                </a:cxn>
                <a:cxn ang="0">
                  <a:pos x="78" y="0"/>
                </a:cxn>
                <a:cxn ang="0">
                  <a:pos x="36" y="10"/>
                </a:cxn>
                <a:cxn ang="0">
                  <a:pos x="34" y="13"/>
                </a:cxn>
                <a:cxn ang="0">
                  <a:pos x="39" y="49"/>
                </a:cxn>
                <a:cxn ang="0">
                  <a:pos x="40" y="51"/>
                </a:cxn>
                <a:cxn ang="0">
                  <a:pos x="39" y="53"/>
                </a:cxn>
                <a:cxn ang="0">
                  <a:pos x="31" y="85"/>
                </a:cxn>
                <a:cxn ang="0">
                  <a:pos x="34" y="90"/>
                </a:cxn>
                <a:cxn ang="0">
                  <a:pos x="55" y="96"/>
                </a:cxn>
                <a:cxn ang="0">
                  <a:pos x="59" y="100"/>
                </a:cxn>
                <a:cxn ang="0">
                  <a:pos x="58" y="114"/>
                </a:cxn>
                <a:cxn ang="0">
                  <a:pos x="51" y="119"/>
                </a:cxn>
                <a:cxn ang="0">
                  <a:pos x="48" y="120"/>
                </a:cxn>
                <a:cxn ang="0">
                  <a:pos x="41" y="125"/>
                </a:cxn>
                <a:cxn ang="0">
                  <a:pos x="14" y="135"/>
                </a:cxn>
                <a:cxn ang="0">
                  <a:pos x="3" y="160"/>
                </a:cxn>
                <a:cxn ang="0">
                  <a:pos x="158" y="160"/>
                </a:cxn>
                <a:cxn ang="0">
                  <a:pos x="147" y="135"/>
                </a:cxn>
                <a:cxn ang="0">
                  <a:pos x="79" y="5"/>
                </a:cxn>
                <a:cxn ang="0">
                  <a:pos x="118" y="15"/>
                </a:cxn>
                <a:cxn ang="0">
                  <a:pos x="114" y="46"/>
                </a:cxn>
                <a:cxn ang="0">
                  <a:pos x="44" y="46"/>
                </a:cxn>
                <a:cxn ang="0">
                  <a:pos x="40" y="15"/>
                </a:cxn>
                <a:cxn ang="0">
                  <a:pos x="79" y="5"/>
                </a:cxn>
                <a:cxn ang="0">
                  <a:pos x="79" y="5"/>
                </a:cxn>
                <a:cxn ang="0">
                  <a:pos x="79" y="5"/>
                </a:cxn>
              </a:cxnLst>
              <a:rect l="0" t="0" r="r" b="b"/>
              <a:pathLst>
                <a:path w="161" h="160">
                  <a:moveTo>
                    <a:pt x="147" y="135"/>
                  </a:moveTo>
                  <a:cubicBezTo>
                    <a:pt x="138" y="132"/>
                    <a:pt x="129" y="128"/>
                    <a:pt x="120" y="125"/>
                  </a:cubicBezTo>
                  <a:cubicBezTo>
                    <a:pt x="117" y="124"/>
                    <a:pt x="116" y="122"/>
                    <a:pt x="113" y="120"/>
                  </a:cubicBezTo>
                  <a:cubicBezTo>
                    <a:pt x="112" y="120"/>
                    <a:pt x="111" y="119"/>
                    <a:pt x="110" y="119"/>
                  </a:cubicBezTo>
                  <a:cubicBezTo>
                    <a:pt x="106" y="118"/>
                    <a:pt x="104" y="117"/>
                    <a:pt x="103" y="114"/>
                  </a:cubicBezTo>
                  <a:cubicBezTo>
                    <a:pt x="102" y="109"/>
                    <a:pt x="101" y="104"/>
                    <a:pt x="102" y="100"/>
                  </a:cubicBezTo>
                  <a:cubicBezTo>
                    <a:pt x="102" y="98"/>
                    <a:pt x="103" y="96"/>
                    <a:pt x="106" y="96"/>
                  </a:cubicBezTo>
                  <a:cubicBezTo>
                    <a:pt x="110" y="94"/>
                    <a:pt x="122" y="92"/>
                    <a:pt x="127" y="90"/>
                  </a:cubicBezTo>
                  <a:cubicBezTo>
                    <a:pt x="131" y="89"/>
                    <a:pt x="131" y="88"/>
                    <a:pt x="130" y="85"/>
                  </a:cubicBezTo>
                  <a:cubicBezTo>
                    <a:pt x="127" y="77"/>
                    <a:pt x="123" y="62"/>
                    <a:pt x="118" y="50"/>
                  </a:cubicBezTo>
                  <a:cubicBezTo>
                    <a:pt x="119" y="50"/>
                    <a:pt x="119" y="50"/>
                    <a:pt x="119" y="49"/>
                  </a:cubicBezTo>
                  <a:cubicBezTo>
                    <a:pt x="124" y="13"/>
                    <a:pt x="124" y="13"/>
                    <a:pt x="124" y="13"/>
                  </a:cubicBezTo>
                  <a:cubicBezTo>
                    <a:pt x="124" y="12"/>
                    <a:pt x="123" y="10"/>
                    <a:pt x="122" y="10"/>
                  </a:cubicBezTo>
                  <a:cubicBezTo>
                    <a:pt x="80" y="0"/>
                    <a:pt x="80" y="0"/>
                    <a:pt x="80" y="0"/>
                  </a:cubicBezTo>
                  <a:cubicBezTo>
                    <a:pt x="79" y="0"/>
                    <a:pt x="79" y="0"/>
                    <a:pt x="78" y="0"/>
                  </a:cubicBezTo>
                  <a:cubicBezTo>
                    <a:pt x="36" y="10"/>
                    <a:pt x="36" y="10"/>
                    <a:pt x="36" y="10"/>
                  </a:cubicBezTo>
                  <a:cubicBezTo>
                    <a:pt x="35" y="10"/>
                    <a:pt x="34" y="12"/>
                    <a:pt x="34" y="13"/>
                  </a:cubicBezTo>
                  <a:cubicBezTo>
                    <a:pt x="39" y="49"/>
                    <a:pt x="39" y="49"/>
                    <a:pt x="39" y="49"/>
                  </a:cubicBezTo>
                  <a:cubicBezTo>
                    <a:pt x="39" y="50"/>
                    <a:pt x="39" y="50"/>
                    <a:pt x="40" y="51"/>
                  </a:cubicBezTo>
                  <a:cubicBezTo>
                    <a:pt x="40" y="52"/>
                    <a:pt x="39" y="53"/>
                    <a:pt x="39" y="53"/>
                  </a:cubicBezTo>
                  <a:cubicBezTo>
                    <a:pt x="38" y="64"/>
                    <a:pt x="35" y="75"/>
                    <a:pt x="31" y="85"/>
                  </a:cubicBezTo>
                  <a:cubicBezTo>
                    <a:pt x="30" y="88"/>
                    <a:pt x="30" y="89"/>
                    <a:pt x="34" y="90"/>
                  </a:cubicBezTo>
                  <a:cubicBezTo>
                    <a:pt x="38" y="92"/>
                    <a:pt x="51" y="94"/>
                    <a:pt x="55" y="96"/>
                  </a:cubicBezTo>
                  <a:cubicBezTo>
                    <a:pt x="58" y="96"/>
                    <a:pt x="59" y="98"/>
                    <a:pt x="59" y="100"/>
                  </a:cubicBezTo>
                  <a:cubicBezTo>
                    <a:pt x="60" y="104"/>
                    <a:pt x="59" y="109"/>
                    <a:pt x="58" y="114"/>
                  </a:cubicBezTo>
                  <a:cubicBezTo>
                    <a:pt x="57" y="117"/>
                    <a:pt x="55" y="118"/>
                    <a:pt x="51" y="119"/>
                  </a:cubicBezTo>
                  <a:cubicBezTo>
                    <a:pt x="50" y="119"/>
                    <a:pt x="49" y="120"/>
                    <a:pt x="48" y="120"/>
                  </a:cubicBezTo>
                  <a:cubicBezTo>
                    <a:pt x="45" y="122"/>
                    <a:pt x="44" y="124"/>
                    <a:pt x="41" y="125"/>
                  </a:cubicBezTo>
                  <a:cubicBezTo>
                    <a:pt x="32" y="128"/>
                    <a:pt x="23" y="132"/>
                    <a:pt x="14" y="135"/>
                  </a:cubicBezTo>
                  <a:cubicBezTo>
                    <a:pt x="0" y="139"/>
                    <a:pt x="5" y="147"/>
                    <a:pt x="3" y="160"/>
                  </a:cubicBezTo>
                  <a:cubicBezTo>
                    <a:pt x="158" y="160"/>
                    <a:pt x="158" y="160"/>
                    <a:pt x="158" y="160"/>
                  </a:cubicBezTo>
                  <a:cubicBezTo>
                    <a:pt x="156" y="147"/>
                    <a:pt x="161" y="139"/>
                    <a:pt x="147" y="135"/>
                  </a:cubicBezTo>
                  <a:close/>
                  <a:moveTo>
                    <a:pt x="79" y="5"/>
                  </a:moveTo>
                  <a:cubicBezTo>
                    <a:pt x="118" y="15"/>
                    <a:pt x="118" y="15"/>
                    <a:pt x="118" y="15"/>
                  </a:cubicBezTo>
                  <a:cubicBezTo>
                    <a:pt x="114" y="46"/>
                    <a:pt x="114" y="46"/>
                    <a:pt x="114" y="46"/>
                  </a:cubicBezTo>
                  <a:cubicBezTo>
                    <a:pt x="44" y="46"/>
                    <a:pt x="44" y="46"/>
                    <a:pt x="44" y="46"/>
                  </a:cubicBezTo>
                  <a:cubicBezTo>
                    <a:pt x="40" y="15"/>
                    <a:pt x="40" y="15"/>
                    <a:pt x="40" y="15"/>
                  </a:cubicBezTo>
                  <a:lnTo>
                    <a:pt x="79" y="5"/>
                  </a:lnTo>
                  <a:close/>
                  <a:moveTo>
                    <a:pt x="79" y="5"/>
                  </a:moveTo>
                  <a:cubicBezTo>
                    <a:pt x="79" y="5"/>
                    <a:pt x="79" y="5"/>
                    <a:pt x="79" y="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46" name="Freeform 12"/>
            <p:cNvSpPr>
              <a:spLocks noEditPoints="1"/>
            </p:cNvSpPr>
            <p:nvPr/>
          </p:nvSpPr>
          <p:spPr bwMode="auto">
            <a:xfrm>
              <a:off x="4518025" y="2324101"/>
              <a:ext cx="100013" cy="95250"/>
            </a:xfrm>
            <a:custGeom>
              <a:avLst/>
              <a:gdLst/>
              <a:ahLst/>
              <a:cxnLst>
                <a:cxn ang="0">
                  <a:pos x="22" y="60"/>
                </a:cxn>
                <a:cxn ang="0">
                  <a:pos x="41" y="60"/>
                </a:cxn>
                <a:cxn ang="0">
                  <a:pos x="41" y="40"/>
                </a:cxn>
                <a:cxn ang="0">
                  <a:pos x="63" y="40"/>
                </a:cxn>
                <a:cxn ang="0">
                  <a:pos x="63" y="21"/>
                </a:cxn>
                <a:cxn ang="0">
                  <a:pos x="41" y="21"/>
                </a:cxn>
                <a:cxn ang="0">
                  <a:pos x="41" y="0"/>
                </a:cxn>
                <a:cxn ang="0">
                  <a:pos x="22" y="0"/>
                </a:cxn>
                <a:cxn ang="0">
                  <a:pos x="22" y="21"/>
                </a:cxn>
                <a:cxn ang="0">
                  <a:pos x="0" y="21"/>
                </a:cxn>
                <a:cxn ang="0">
                  <a:pos x="0" y="40"/>
                </a:cxn>
                <a:cxn ang="0">
                  <a:pos x="22" y="40"/>
                </a:cxn>
                <a:cxn ang="0">
                  <a:pos x="22" y="60"/>
                </a:cxn>
                <a:cxn ang="0">
                  <a:pos x="22" y="60"/>
                </a:cxn>
                <a:cxn ang="0">
                  <a:pos x="22" y="60"/>
                </a:cxn>
              </a:cxnLst>
              <a:rect l="0" t="0" r="r" b="b"/>
              <a:pathLst>
                <a:path w="63" h="60">
                  <a:moveTo>
                    <a:pt x="22" y="60"/>
                  </a:moveTo>
                  <a:lnTo>
                    <a:pt x="41" y="60"/>
                  </a:lnTo>
                  <a:lnTo>
                    <a:pt x="41" y="40"/>
                  </a:lnTo>
                  <a:lnTo>
                    <a:pt x="63" y="40"/>
                  </a:lnTo>
                  <a:lnTo>
                    <a:pt x="63" y="21"/>
                  </a:lnTo>
                  <a:lnTo>
                    <a:pt x="41" y="21"/>
                  </a:lnTo>
                  <a:lnTo>
                    <a:pt x="41" y="0"/>
                  </a:lnTo>
                  <a:lnTo>
                    <a:pt x="22" y="0"/>
                  </a:lnTo>
                  <a:lnTo>
                    <a:pt x="22" y="21"/>
                  </a:lnTo>
                  <a:lnTo>
                    <a:pt x="0" y="21"/>
                  </a:lnTo>
                  <a:lnTo>
                    <a:pt x="0" y="40"/>
                  </a:lnTo>
                  <a:lnTo>
                    <a:pt x="22" y="40"/>
                  </a:lnTo>
                  <a:lnTo>
                    <a:pt x="22" y="60"/>
                  </a:lnTo>
                  <a:close/>
                  <a:moveTo>
                    <a:pt x="22" y="60"/>
                  </a:moveTo>
                  <a:lnTo>
                    <a:pt x="22" y="6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47" name="Freeform 13"/>
            <p:cNvSpPr>
              <a:spLocks noEditPoints="1"/>
            </p:cNvSpPr>
            <p:nvPr/>
          </p:nvSpPr>
          <p:spPr bwMode="auto">
            <a:xfrm>
              <a:off x="4518025" y="2324101"/>
              <a:ext cx="100013" cy="95250"/>
            </a:xfrm>
            <a:custGeom>
              <a:avLst/>
              <a:gdLst/>
              <a:ahLst/>
              <a:cxnLst>
                <a:cxn ang="0">
                  <a:pos x="22" y="60"/>
                </a:cxn>
                <a:cxn ang="0">
                  <a:pos x="41" y="60"/>
                </a:cxn>
                <a:cxn ang="0">
                  <a:pos x="41" y="40"/>
                </a:cxn>
                <a:cxn ang="0">
                  <a:pos x="63" y="40"/>
                </a:cxn>
                <a:cxn ang="0">
                  <a:pos x="63" y="21"/>
                </a:cxn>
                <a:cxn ang="0">
                  <a:pos x="41" y="21"/>
                </a:cxn>
                <a:cxn ang="0">
                  <a:pos x="41" y="0"/>
                </a:cxn>
                <a:cxn ang="0">
                  <a:pos x="22" y="0"/>
                </a:cxn>
                <a:cxn ang="0">
                  <a:pos x="22" y="21"/>
                </a:cxn>
                <a:cxn ang="0">
                  <a:pos x="0" y="21"/>
                </a:cxn>
                <a:cxn ang="0">
                  <a:pos x="0" y="40"/>
                </a:cxn>
                <a:cxn ang="0">
                  <a:pos x="22" y="40"/>
                </a:cxn>
                <a:cxn ang="0">
                  <a:pos x="22" y="60"/>
                </a:cxn>
                <a:cxn ang="0">
                  <a:pos x="22" y="60"/>
                </a:cxn>
                <a:cxn ang="0">
                  <a:pos x="22" y="60"/>
                </a:cxn>
              </a:cxnLst>
              <a:rect l="0" t="0" r="r" b="b"/>
              <a:pathLst>
                <a:path w="63" h="60">
                  <a:moveTo>
                    <a:pt x="22" y="60"/>
                  </a:moveTo>
                  <a:lnTo>
                    <a:pt x="41" y="60"/>
                  </a:lnTo>
                  <a:lnTo>
                    <a:pt x="41" y="40"/>
                  </a:lnTo>
                  <a:lnTo>
                    <a:pt x="63" y="40"/>
                  </a:lnTo>
                  <a:lnTo>
                    <a:pt x="63" y="21"/>
                  </a:lnTo>
                  <a:lnTo>
                    <a:pt x="41" y="21"/>
                  </a:lnTo>
                  <a:lnTo>
                    <a:pt x="41" y="0"/>
                  </a:lnTo>
                  <a:lnTo>
                    <a:pt x="22" y="0"/>
                  </a:lnTo>
                  <a:lnTo>
                    <a:pt x="22" y="21"/>
                  </a:lnTo>
                  <a:lnTo>
                    <a:pt x="0" y="21"/>
                  </a:lnTo>
                  <a:lnTo>
                    <a:pt x="0" y="40"/>
                  </a:lnTo>
                  <a:lnTo>
                    <a:pt x="22" y="40"/>
                  </a:lnTo>
                  <a:lnTo>
                    <a:pt x="22" y="60"/>
                  </a:lnTo>
                  <a:moveTo>
                    <a:pt x="22" y="60"/>
                  </a:moveTo>
                  <a:lnTo>
                    <a:pt x="22" y="6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48" name="TextBox 47"/>
          <p:cNvSpPr txBox="1"/>
          <p:nvPr/>
        </p:nvSpPr>
        <p:spPr>
          <a:xfrm>
            <a:off x="4550837" y="3140013"/>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F09C2A"/>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sp>
        <p:nvSpPr>
          <p:cNvPr id="49" name="TextBox 48"/>
          <p:cNvSpPr txBox="1"/>
          <p:nvPr/>
        </p:nvSpPr>
        <p:spPr>
          <a:xfrm>
            <a:off x="6605639" y="3140013"/>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D24132"/>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grpSp>
        <p:nvGrpSpPr>
          <p:cNvPr id="50" name="Group 22"/>
          <p:cNvGrpSpPr/>
          <p:nvPr/>
        </p:nvGrpSpPr>
        <p:grpSpPr>
          <a:xfrm>
            <a:off x="4463000" y="4158932"/>
            <a:ext cx="3843468" cy="403393"/>
            <a:chOff x="6703905" y="1208232"/>
            <a:chExt cx="1901498" cy="403393"/>
          </a:xfrm>
        </p:grpSpPr>
        <p:sp>
          <p:nvSpPr>
            <p:cNvPr id="51" name="Rectangle 24"/>
            <p:cNvSpPr/>
            <p:nvPr/>
          </p:nvSpPr>
          <p:spPr>
            <a:xfrm>
              <a:off x="6703905" y="1208232"/>
              <a:ext cx="265879"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Keyword</a:t>
              </a:r>
            </a:p>
          </p:txBody>
        </p:sp>
        <p:grpSp>
          <p:nvGrpSpPr>
            <p:cNvPr id="52" name="Group 104"/>
            <p:cNvGrpSpPr/>
            <p:nvPr/>
          </p:nvGrpSpPr>
          <p:grpSpPr>
            <a:xfrm flipV="1">
              <a:off x="6703907" y="1405646"/>
              <a:ext cx="1901496" cy="205979"/>
              <a:chOff x="5286904" y="1650039"/>
              <a:chExt cx="3087157" cy="230428"/>
            </a:xfrm>
          </p:grpSpPr>
          <p:sp>
            <p:nvSpPr>
              <p:cNvPr id="54" name="Rounded Rectangle 27"/>
              <p:cNvSpPr/>
              <p:nvPr/>
            </p:nvSpPr>
            <p:spPr>
              <a:xfrm rot="10800000">
                <a:off x="5286904" y="1650039"/>
                <a:ext cx="3087157" cy="23042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55" name="Rounded Rectangle 28"/>
              <p:cNvSpPr/>
              <p:nvPr/>
            </p:nvSpPr>
            <p:spPr>
              <a:xfrm>
                <a:off x="5286911" y="1650039"/>
                <a:ext cx="2351823" cy="230428"/>
              </a:xfrm>
              <a:prstGeom prst="roundRect">
                <a:avLst/>
              </a:prstGeom>
              <a:solidFill>
                <a:srgbClr val="F09C2A"/>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53" name="Rectangle 26"/>
            <p:cNvSpPr/>
            <p:nvPr/>
          </p:nvSpPr>
          <p:spPr>
            <a:xfrm>
              <a:off x="8336238" y="1246789"/>
              <a:ext cx="254878"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80%</a:t>
              </a:r>
            </a:p>
          </p:txBody>
        </p:sp>
      </p:grpSp>
      <p:grpSp>
        <p:nvGrpSpPr>
          <p:cNvPr id="56" name="Group 29"/>
          <p:cNvGrpSpPr/>
          <p:nvPr/>
        </p:nvGrpSpPr>
        <p:grpSpPr>
          <a:xfrm>
            <a:off x="4463001" y="4678133"/>
            <a:ext cx="3843470" cy="399195"/>
            <a:chOff x="6703905" y="1727433"/>
            <a:chExt cx="1901499" cy="399195"/>
          </a:xfrm>
        </p:grpSpPr>
        <p:sp>
          <p:nvSpPr>
            <p:cNvPr id="57" name="Rectangle 30"/>
            <p:cNvSpPr/>
            <p:nvPr/>
          </p:nvSpPr>
          <p:spPr>
            <a:xfrm>
              <a:off x="6703905" y="1727433"/>
              <a:ext cx="265879" cy="153888"/>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Keyword</a:t>
              </a:r>
            </a:p>
          </p:txBody>
        </p:sp>
        <p:grpSp>
          <p:nvGrpSpPr>
            <p:cNvPr id="58" name="Group 103"/>
            <p:cNvGrpSpPr/>
            <p:nvPr/>
          </p:nvGrpSpPr>
          <p:grpSpPr>
            <a:xfrm flipV="1">
              <a:off x="6703905" y="1920649"/>
              <a:ext cx="1901499" cy="205979"/>
              <a:chOff x="5286904" y="2122785"/>
              <a:chExt cx="3087157" cy="230429"/>
            </a:xfrm>
          </p:grpSpPr>
          <p:sp>
            <p:nvSpPr>
              <p:cNvPr id="60" name="Rounded Rectangle 33"/>
              <p:cNvSpPr/>
              <p:nvPr/>
            </p:nvSpPr>
            <p:spPr>
              <a:xfrm rot="10800000">
                <a:off x="5286904" y="2122786"/>
                <a:ext cx="3087157" cy="23042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61" name="Rounded Rectangle 34"/>
              <p:cNvSpPr/>
              <p:nvPr/>
            </p:nvSpPr>
            <p:spPr>
              <a:xfrm>
                <a:off x="5286911" y="2122785"/>
                <a:ext cx="2821942" cy="230429"/>
              </a:xfrm>
              <a:prstGeom prst="roundRect">
                <a:avLst/>
              </a:prstGeom>
              <a:solidFill>
                <a:srgbClr val="D24132"/>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59" name="Rectangle 32"/>
            <p:cNvSpPr/>
            <p:nvPr/>
          </p:nvSpPr>
          <p:spPr>
            <a:xfrm>
              <a:off x="8337485" y="1763638"/>
              <a:ext cx="254878" cy="153888"/>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90%</a:t>
              </a:r>
            </a:p>
          </p:txBody>
        </p:sp>
      </p:grpSp>
      <p:sp>
        <p:nvSpPr>
          <p:cNvPr id="62" name="Rounded Rectangle 35"/>
          <p:cNvSpPr/>
          <p:nvPr/>
        </p:nvSpPr>
        <p:spPr>
          <a:xfrm>
            <a:off x="4463000" y="1736122"/>
            <a:ext cx="1788669" cy="2307596"/>
          </a:xfrm>
          <a:prstGeom prst="roundRect">
            <a:avLst>
              <a:gd name="adj" fmla="val 7614"/>
            </a:avLst>
          </a:prstGeom>
          <a:noFill/>
          <a:ln w="19050" cap="flat" cmpd="sng" algn="ctr">
            <a:solidFill>
              <a:srgbClr val="F09C2A"/>
            </a:solidFill>
            <a:prstDash val="sysDot"/>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63" name="Rounded Rectangle 36"/>
          <p:cNvSpPr/>
          <p:nvPr/>
        </p:nvSpPr>
        <p:spPr>
          <a:xfrm>
            <a:off x="6517802" y="1736122"/>
            <a:ext cx="1788669" cy="2307596"/>
          </a:xfrm>
          <a:prstGeom prst="roundRect">
            <a:avLst>
              <a:gd name="adj" fmla="val 7614"/>
            </a:avLst>
          </a:prstGeom>
          <a:noFill/>
          <a:ln w="19050" cap="flat" cmpd="sng" algn="ctr">
            <a:solidFill>
              <a:srgbClr val="D24132"/>
            </a:solidFill>
            <a:prstDash val="sysDot"/>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nvGrpSpPr>
          <p:cNvPr id="64" name="Group 50"/>
          <p:cNvGrpSpPr/>
          <p:nvPr/>
        </p:nvGrpSpPr>
        <p:grpSpPr>
          <a:xfrm>
            <a:off x="611560" y="3909454"/>
            <a:ext cx="1028697" cy="1167874"/>
            <a:chOff x="1697038" y="3125788"/>
            <a:chExt cx="809625" cy="919163"/>
          </a:xfrm>
          <a:solidFill>
            <a:srgbClr val="189A80"/>
          </a:solidFill>
        </p:grpSpPr>
        <p:sp>
          <p:nvSpPr>
            <p:cNvPr id="65" name="Freeform 31"/>
            <p:cNvSpPr>
              <a:spLocks noEditPoints="1"/>
            </p:cNvSpPr>
            <p:nvPr/>
          </p:nvSpPr>
          <p:spPr bwMode="auto">
            <a:xfrm>
              <a:off x="2185988" y="3294063"/>
              <a:ext cx="171450" cy="174625"/>
            </a:xfrm>
            <a:custGeom>
              <a:avLst/>
              <a:gdLst/>
              <a:ahLst/>
              <a:cxnLst>
                <a:cxn ang="0">
                  <a:pos x="59" y="30"/>
                </a:cxn>
                <a:cxn ang="0">
                  <a:pos x="29" y="60"/>
                </a:cxn>
                <a:cxn ang="0">
                  <a:pos x="0" y="30"/>
                </a:cxn>
                <a:cxn ang="0">
                  <a:pos x="29" y="0"/>
                </a:cxn>
                <a:cxn ang="0">
                  <a:pos x="59" y="30"/>
                </a:cxn>
                <a:cxn ang="0">
                  <a:pos x="59" y="30"/>
                </a:cxn>
                <a:cxn ang="0">
                  <a:pos x="59" y="30"/>
                </a:cxn>
              </a:cxnLst>
              <a:rect l="0" t="0" r="r" b="b"/>
              <a:pathLst>
                <a:path w="59" h="60">
                  <a:moveTo>
                    <a:pt x="59" y="30"/>
                  </a:moveTo>
                  <a:cubicBezTo>
                    <a:pt x="59" y="47"/>
                    <a:pt x="46" y="60"/>
                    <a:pt x="29" y="60"/>
                  </a:cubicBezTo>
                  <a:cubicBezTo>
                    <a:pt x="13" y="60"/>
                    <a:pt x="0" y="47"/>
                    <a:pt x="0" y="30"/>
                  </a:cubicBezTo>
                  <a:cubicBezTo>
                    <a:pt x="0" y="14"/>
                    <a:pt x="13" y="0"/>
                    <a:pt x="29" y="0"/>
                  </a:cubicBezTo>
                  <a:cubicBezTo>
                    <a:pt x="46" y="0"/>
                    <a:pt x="59" y="14"/>
                    <a:pt x="59" y="30"/>
                  </a:cubicBezTo>
                  <a:close/>
                  <a:moveTo>
                    <a:pt x="59" y="30"/>
                  </a:moveTo>
                  <a:cubicBezTo>
                    <a:pt x="59" y="30"/>
                    <a:pt x="59" y="30"/>
                    <a:pt x="59" y="3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6" name="Freeform 32"/>
            <p:cNvSpPr>
              <a:spLocks noEditPoints="1"/>
            </p:cNvSpPr>
            <p:nvPr/>
          </p:nvSpPr>
          <p:spPr bwMode="auto">
            <a:xfrm>
              <a:off x="1697038" y="3125788"/>
              <a:ext cx="809625" cy="919163"/>
            </a:xfrm>
            <a:custGeom>
              <a:avLst/>
              <a:gdLst/>
              <a:ahLst/>
              <a:cxnLst>
                <a:cxn ang="0">
                  <a:pos x="277" y="294"/>
                </a:cxn>
                <a:cxn ang="0">
                  <a:pos x="268" y="261"/>
                </a:cxn>
                <a:cxn ang="0">
                  <a:pos x="253" y="209"/>
                </a:cxn>
                <a:cxn ang="0">
                  <a:pos x="265" y="198"/>
                </a:cxn>
                <a:cxn ang="0">
                  <a:pos x="219" y="142"/>
                </a:cxn>
                <a:cxn ang="0">
                  <a:pos x="198" y="120"/>
                </a:cxn>
                <a:cxn ang="0">
                  <a:pos x="185" y="120"/>
                </a:cxn>
                <a:cxn ang="0">
                  <a:pos x="164" y="142"/>
                </a:cxn>
                <a:cxn ang="0">
                  <a:pos x="161" y="178"/>
                </a:cxn>
                <a:cxn ang="0">
                  <a:pos x="145" y="132"/>
                </a:cxn>
                <a:cxn ang="0">
                  <a:pos x="141" y="170"/>
                </a:cxn>
                <a:cxn ang="0">
                  <a:pos x="120" y="165"/>
                </a:cxn>
                <a:cxn ang="0">
                  <a:pos x="106" y="128"/>
                </a:cxn>
                <a:cxn ang="0">
                  <a:pos x="83" y="102"/>
                </a:cxn>
                <a:cxn ang="0">
                  <a:pos x="83" y="74"/>
                </a:cxn>
                <a:cxn ang="0">
                  <a:pos x="85" y="64"/>
                </a:cxn>
                <a:cxn ang="0">
                  <a:pos x="92" y="25"/>
                </a:cxn>
                <a:cxn ang="0">
                  <a:pos x="80" y="18"/>
                </a:cxn>
                <a:cxn ang="0">
                  <a:pos x="80" y="15"/>
                </a:cxn>
                <a:cxn ang="0">
                  <a:pos x="90" y="6"/>
                </a:cxn>
                <a:cxn ang="0">
                  <a:pos x="81" y="12"/>
                </a:cxn>
                <a:cxn ang="0">
                  <a:pos x="76" y="9"/>
                </a:cxn>
                <a:cxn ang="0">
                  <a:pos x="50" y="12"/>
                </a:cxn>
                <a:cxn ang="0">
                  <a:pos x="41" y="0"/>
                </a:cxn>
                <a:cxn ang="0">
                  <a:pos x="9" y="12"/>
                </a:cxn>
                <a:cxn ang="0">
                  <a:pos x="0" y="6"/>
                </a:cxn>
                <a:cxn ang="0">
                  <a:pos x="41" y="15"/>
                </a:cxn>
                <a:cxn ang="0">
                  <a:pos x="40" y="277"/>
                </a:cxn>
                <a:cxn ang="0">
                  <a:pos x="13" y="292"/>
                </a:cxn>
                <a:cxn ang="0">
                  <a:pos x="15" y="310"/>
                </a:cxn>
                <a:cxn ang="0">
                  <a:pos x="22" y="295"/>
                </a:cxn>
                <a:cxn ang="0">
                  <a:pos x="55" y="287"/>
                </a:cxn>
                <a:cxn ang="0">
                  <a:pos x="65" y="301"/>
                </a:cxn>
                <a:cxn ang="0">
                  <a:pos x="83" y="301"/>
                </a:cxn>
                <a:cxn ang="0">
                  <a:pos x="55" y="277"/>
                </a:cxn>
                <a:cxn ang="0">
                  <a:pos x="50" y="15"/>
                </a:cxn>
                <a:cxn ang="0">
                  <a:pos x="72" y="16"/>
                </a:cxn>
                <a:cxn ang="0">
                  <a:pos x="67" y="18"/>
                </a:cxn>
                <a:cxn ang="0">
                  <a:pos x="60" y="57"/>
                </a:cxn>
                <a:cxn ang="0">
                  <a:pos x="68" y="64"/>
                </a:cxn>
                <a:cxn ang="0">
                  <a:pos x="74" y="68"/>
                </a:cxn>
                <a:cxn ang="0">
                  <a:pos x="78" y="64"/>
                </a:cxn>
                <a:cxn ang="0">
                  <a:pos x="79" y="74"/>
                </a:cxn>
                <a:cxn ang="0">
                  <a:pos x="96" y="126"/>
                </a:cxn>
                <a:cxn ang="0">
                  <a:pos x="112" y="149"/>
                </a:cxn>
                <a:cxn ang="0">
                  <a:pos x="142" y="180"/>
                </a:cxn>
                <a:cxn ang="0">
                  <a:pos x="140" y="255"/>
                </a:cxn>
                <a:cxn ang="0">
                  <a:pos x="246" y="284"/>
                </a:cxn>
                <a:cxn ang="0">
                  <a:pos x="246" y="283"/>
                </a:cxn>
                <a:cxn ang="0">
                  <a:pos x="269" y="315"/>
                </a:cxn>
                <a:cxn ang="0">
                  <a:pos x="77" y="18"/>
                </a:cxn>
                <a:cxn ang="0">
                  <a:pos x="75" y="16"/>
                </a:cxn>
                <a:cxn ang="0">
                  <a:pos x="77" y="15"/>
                </a:cxn>
                <a:cxn ang="0">
                  <a:pos x="77" y="18"/>
                </a:cxn>
                <a:cxn ang="0">
                  <a:pos x="232" y="205"/>
                </a:cxn>
                <a:cxn ang="0">
                  <a:pos x="212" y="191"/>
                </a:cxn>
                <a:cxn ang="0">
                  <a:pos x="164" y="202"/>
                </a:cxn>
                <a:cxn ang="0">
                  <a:pos x="164" y="182"/>
                </a:cxn>
                <a:cxn ang="0">
                  <a:pos x="160" y="255"/>
                </a:cxn>
                <a:cxn ang="0">
                  <a:pos x="164" y="242"/>
                </a:cxn>
                <a:cxn ang="0">
                  <a:pos x="235" y="255"/>
                </a:cxn>
                <a:cxn ang="0">
                  <a:pos x="197" y="292"/>
                </a:cxn>
              </a:cxnLst>
              <a:rect l="0" t="0" r="r" b="b"/>
              <a:pathLst>
                <a:path w="280" h="317">
                  <a:moveTo>
                    <a:pt x="278" y="298"/>
                  </a:moveTo>
                  <a:cubicBezTo>
                    <a:pt x="277" y="294"/>
                    <a:pt x="277" y="294"/>
                    <a:pt x="277" y="294"/>
                  </a:cubicBezTo>
                  <a:cubicBezTo>
                    <a:pt x="273" y="278"/>
                    <a:pt x="273" y="278"/>
                    <a:pt x="273" y="278"/>
                  </a:cubicBezTo>
                  <a:cubicBezTo>
                    <a:pt x="268" y="261"/>
                    <a:pt x="268" y="261"/>
                    <a:pt x="268" y="261"/>
                  </a:cubicBezTo>
                  <a:cubicBezTo>
                    <a:pt x="256" y="214"/>
                    <a:pt x="256" y="214"/>
                    <a:pt x="256" y="214"/>
                  </a:cubicBezTo>
                  <a:cubicBezTo>
                    <a:pt x="255" y="212"/>
                    <a:pt x="254" y="210"/>
                    <a:pt x="253" y="209"/>
                  </a:cubicBezTo>
                  <a:cubicBezTo>
                    <a:pt x="253" y="209"/>
                    <a:pt x="254" y="209"/>
                    <a:pt x="254" y="209"/>
                  </a:cubicBezTo>
                  <a:cubicBezTo>
                    <a:pt x="260" y="209"/>
                    <a:pt x="265" y="204"/>
                    <a:pt x="265" y="198"/>
                  </a:cubicBezTo>
                  <a:cubicBezTo>
                    <a:pt x="265" y="191"/>
                    <a:pt x="260" y="186"/>
                    <a:pt x="254" y="186"/>
                  </a:cubicBezTo>
                  <a:cubicBezTo>
                    <a:pt x="236" y="186"/>
                    <a:pt x="225" y="179"/>
                    <a:pt x="219" y="142"/>
                  </a:cubicBezTo>
                  <a:cubicBezTo>
                    <a:pt x="219" y="141"/>
                    <a:pt x="219" y="141"/>
                    <a:pt x="219" y="140"/>
                  </a:cubicBezTo>
                  <a:cubicBezTo>
                    <a:pt x="217" y="129"/>
                    <a:pt x="207" y="122"/>
                    <a:pt x="198" y="120"/>
                  </a:cubicBezTo>
                  <a:cubicBezTo>
                    <a:pt x="198" y="120"/>
                    <a:pt x="195" y="119"/>
                    <a:pt x="192" y="119"/>
                  </a:cubicBezTo>
                  <a:cubicBezTo>
                    <a:pt x="189" y="119"/>
                    <a:pt x="185" y="120"/>
                    <a:pt x="185" y="120"/>
                  </a:cubicBezTo>
                  <a:cubicBezTo>
                    <a:pt x="185" y="120"/>
                    <a:pt x="185" y="120"/>
                    <a:pt x="185" y="120"/>
                  </a:cubicBezTo>
                  <a:cubicBezTo>
                    <a:pt x="175" y="122"/>
                    <a:pt x="164" y="130"/>
                    <a:pt x="164" y="142"/>
                  </a:cubicBezTo>
                  <a:cubicBezTo>
                    <a:pt x="164" y="178"/>
                    <a:pt x="164" y="178"/>
                    <a:pt x="164" y="178"/>
                  </a:cubicBezTo>
                  <a:cubicBezTo>
                    <a:pt x="163" y="178"/>
                    <a:pt x="162" y="178"/>
                    <a:pt x="161" y="178"/>
                  </a:cubicBezTo>
                  <a:cubicBezTo>
                    <a:pt x="156" y="140"/>
                    <a:pt x="156" y="140"/>
                    <a:pt x="156" y="140"/>
                  </a:cubicBezTo>
                  <a:cubicBezTo>
                    <a:pt x="155" y="135"/>
                    <a:pt x="150" y="131"/>
                    <a:pt x="145" y="132"/>
                  </a:cubicBezTo>
                  <a:cubicBezTo>
                    <a:pt x="140" y="133"/>
                    <a:pt x="136" y="137"/>
                    <a:pt x="137" y="143"/>
                  </a:cubicBezTo>
                  <a:cubicBezTo>
                    <a:pt x="141" y="170"/>
                    <a:pt x="141" y="170"/>
                    <a:pt x="141" y="170"/>
                  </a:cubicBezTo>
                  <a:cubicBezTo>
                    <a:pt x="142" y="177"/>
                    <a:pt x="142" y="177"/>
                    <a:pt x="142" y="177"/>
                  </a:cubicBezTo>
                  <a:cubicBezTo>
                    <a:pt x="133" y="175"/>
                    <a:pt x="125" y="172"/>
                    <a:pt x="120" y="165"/>
                  </a:cubicBezTo>
                  <a:cubicBezTo>
                    <a:pt x="115" y="159"/>
                    <a:pt x="115" y="154"/>
                    <a:pt x="115" y="149"/>
                  </a:cubicBezTo>
                  <a:cubicBezTo>
                    <a:pt x="116" y="142"/>
                    <a:pt x="116" y="135"/>
                    <a:pt x="106" y="128"/>
                  </a:cubicBezTo>
                  <a:cubicBezTo>
                    <a:pt x="103" y="126"/>
                    <a:pt x="100" y="124"/>
                    <a:pt x="97" y="123"/>
                  </a:cubicBezTo>
                  <a:cubicBezTo>
                    <a:pt x="89" y="118"/>
                    <a:pt x="85" y="116"/>
                    <a:pt x="83" y="102"/>
                  </a:cubicBezTo>
                  <a:cubicBezTo>
                    <a:pt x="82" y="93"/>
                    <a:pt x="81" y="84"/>
                    <a:pt x="82" y="74"/>
                  </a:cubicBezTo>
                  <a:cubicBezTo>
                    <a:pt x="83" y="74"/>
                    <a:pt x="83" y="74"/>
                    <a:pt x="83" y="74"/>
                  </a:cubicBezTo>
                  <a:cubicBezTo>
                    <a:pt x="83" y="64"/>
                    <a:pt x="83" y="64"/>
                    <a:pt x="83" y="64"/>
                  </a:cubicBezTo>
                  <a:cubicBezTo>
                    <a:pt x="85" y="64"/>
                    <a:pt x="85" y="64"/>
                    <a:pt x="85" y="64"/>
                  </a:cubicBezTo>
                  <a:cubicBezTo>
                    <a:pt x="89" y="64"/>
                    <a:pt x="92" y="61"/>
                    <a:pt x="92" y="57"/>
                  </a:cubicBezTo>
                  <a:cubicBezTo>
                    <a:pt x="92" y="25"/>
                    <a:pt x="92" y="25"/>
                    <a:pt x="92" y="25"/>
                  </a:cubicBezTo>
                  <a:cubicBezTo>
                    <a:pt x="92" y="21"/>
                    <a:pt x="89" y="18"/>
                    <a:pt x="85" y="18"/>
                  </a:cubicBezTo>
                  <a:cubicBezTo>
                    <a:pt x="80" y="18"/>
                    <a:pt x="80" y="18"/>
                    <a:pt x="80" y="18"/>
                  </a:cubicBezTo>
                  <a:cubicBezTo>
                    <a:pt x="80" y="17"/>
                    <a:pt x="80" y="17"/>
                    <a:pt x="80" y="16"/>
                  </a:cubicBezTo>
                  <a:cubicBezTo>
                    <a:pt x="80" y="16"/>
                    <a:pt x="80" y="15"/>
                    <a:pt x="80" y="15"/>
                  </a:cubicBezTo>
                  <a:cubicBezTo>
                    <a:pt x="81" y="15"/>
                    <a:pt x="81" y="15"/>
                    <a:pt x="81" y="15"/>
                  </a:cubicBezTo>
                  <a:cubicBezTo>
                    <a:pt x="86" y="15"/>
                    <a:pt x="90" y="11"/>
                    <a:pt x="90" y="6"/>
                  </a:cubicBezTo>
                  <a:cubicBezTo>
                    <a:pt x="87" y="6"/>
                    <a:pt x="87" y="6"/>
                    <a:pt x="87" y="6"/>
                  </a:cubicBezTo>
                  <a:cubicBezTo>
                    <a:pt x="87" y="9"/>
                    <a:pt x="85" y="12"/>
                    <a:pt x="81" y="12"/>
                  </a:cubicBezTo>
                  <a:cubicBezTo>
                    <a:pt x="79" y="12"/>
                    <a:pt x="79" y="12"/>
                    <a:pt x="79" y="12"/>
                  </a:cubicBezTo>
                  <a:cubicBezTo>
                    <a:pt x="79" y="10"/>
                    <a:pt x="77" y="9"/>
                    <a:pt x="76" y="9"/>
                  </a:cubicBezTo>
                  <a:cubicBezTo>
                    <a:pt x="74" y="9"/>
                    <a:pt x="73" y="10"/>
                    <a:pt x="72" y="12"/>
                  </a:cubicBezTo>
                  <a:cubicBezTo>
                    <a:pt x="50" y="12"/>
                    <a:pt x="50" y="12"/>
                    <a:pt x="50" y="12"/>
                  </a:cubicBezTo>
                  <a:cubicBezTo>
                    <a:pt x="50" y="0"/>
                    <a:pt x="50" y="0"/>
                    <a:pt x="50" y="0"/>
                  </a:cubicBezTo>
                  <a:cubicBezTo>
                    <a:pt x="41" y="0"/>
                    <a:pt x="41" y="0"/>
                    <a:pt x="41" y="0"/>
                  </a:cubicBezTo>
                  <a:cubicBezTo>
                    <a:pt x="41" y="12"/>
                    <a:pt x="41" y="12"/>
                    <a:pt x="41" y="12"/>
                  </a:cubicBezTo>
                  <a:cubicBezTo>
                    <a:pt x="9" y="12"/>
                    <a:pt x="9" y="12"/>
                    <a:pt x="9" y="12"/>
                  </a:cubicBezTo>
                  <a:cubicBezTo>
                    <a:pt x="6" y="12"/>
                    <a:pt x="3" y="9"/>
                    <a:pt x="3" y="6"/>
                  </a:cubicBezTo>
                  <a:cubicBezTo>
                    <a:pt x="0" y="6"/>
                    <a:pt x="0" y="6"/>
                    <a:pt x="0" y="6"/>
                  </a:cubicBezTo>
                  <a:cubicBezTo>
                    <a:pt x="0" y="11"/>
                    <a:pt x="4" y="15"/>
                    <a:pt x="9" y="15"/>
                  </a:cubicBezTo>
                  <a:cubicBezTo>
                    <a:pt x="41" y="15"/>
                    <a:pt x="41" y="15"/>
                    <a:pt x="41" y="15"/>
                  </a:cubicBezTo>
                  <a:cubicBezTo>
                    <a:pt x="41" y="277"/>
                    <a:pt x="41" y="277"/>
                    <a:pt x="41" y="277"/>
                  </a:cubicBezTo>
                  <a:cubicBezTo>
                    <a:pt x="40" y="277"/>
                    <a:pt x="40" y="277"/>
                    <a:pt x="40" y="277"/>
                  </a:cubicBezTo>
                  <a:cubicBezTo>
                    <a:pt x="34" y="277"/>
                    <a:pt x="34" y="277"/>
                    <a:pt x="34" y="277"/>
                  </a:cubicBezTo>
                  <a:cubicBezTo>
                    <a:pt x="25" y="277"/>
                    <a:pt x="16" y="284"/>
                    <a:pt x="13" y="292"/>
                  </a:cubicBezTo>
                  <a:cubicBezTo>
                    <a:pt x="9" y="293"/>
                    <a:pt x="6" y="297"/>
                    <a:pt x="6" y="301"/>
                  </a:cubicBezTo>
                  <a:cubicBezTo>
                    <a:pt x="6" y="306"/>
                    <a:pt x="10" y="310"/>
                    <a:pt x="15" y="310"/>
                  </a:cubicBezTo>
                  <a:cubicBezTo>
                    <a:pt x="20" y="310"/>
                    <a:pt x="24" y="306"/>
                    <a:pt x="24" y="301"/>
                  </a:cubicBezTo>
                  <a:cubicBezTo>
                    <a:pt x="24" y="298"/>
                    <a:pt x="23" y="296"/>
                    <a:pt x="22" y="295"/>
                  </a:cubicBezTo>
                  <a:cubicBezTo>
                    <a:pt x="24" y="290"/>
                    <a:pt x="29" y="287"/>
                    <a:pt x="34" y="287"/>
                  </a:cubicBezTo>
                  <a:cubicBezTo>
                    <a:pt x="55" y="287"/>
                    <a:pt x="55" y="287"/>
                    <a:pt x="55" y="287"/>
                  </a:cubicBezTo>
                  <a:cubicBezTo>
                    <a:pt x="61" y="287"/>
                    <a:pt x="65" y="290"/>
                    <a:pt x="68" y="295"/>
                  </a:cubicBezTo>
                  <a:cubicBezTo>
                    <a:pt x="66" y="296"/>
                    <a:pt x="65" y="298"/>
                    <a:pt x="65" y="301"/>
                  </a:cubicBezTo>
                  <a:cubicBezTo>
                    <a:pt x="65" y="306"/>
                    <a:pt x="69" y="310"/>
                    <a:pt x="74" y="310"/>
                  </a:cubicBezTo>
                  <a:cubicBezTo>
                    <a:pt x="79" y="310"/>
                    <a:pt x="83" y="306"/>
                    <a:pt x="83" y="301"/>
                  </a:cubicBezTo>
                  <a:cubicBezTo>
                    <a:pt x="83" y="297"/>
                    <a:pt x="80" y="293"/>
                    <a:pt x="77" y="292"/>
                  </a:cubicBezTo>
                  <a:cubicBezTo>
                    <a:pt x="73" y="284"/>
                    <a:pt x="65" y="277"/>
                    <a:pt x="55" y="277"/>
                  </a:cubicBezTo>
                  <a:cubicBezTo>
                    <a:pt x="50" y="277"/>
                    <a:pt x="50" y="277"/>
                    <a:pt x="50" y="277"/>
                  </a:cubicBezTo>
                  <a:cubicBezTo>
                    <a:pt x="50" y="15"/>
                    <a:pt x="50" y="15"/>
                    <a:pt x="50" y="15"/>
                  </a:cubicBezTo>
                  <a:cubicBezTo>
                    <a:pt x="72" y="15"/>
                    <a:pt x="72" y="15"/>
                    <a:pt x="72" y="15"/>
                  </a:cubicBezTo>
                  <a:cubicBezTo>
                    <a:pt x="72" y="15"/>
                    <a:pt x="72" y="16"/>
                    <a:pt x="72" y="16"/>
                  </a:cubicBezTo>
                  <a:cubicBezTo>
                    <a:pt x="72" y="17"/>
                    <a:pt x="72" y="17"/>
                    <a:pt x="72" y="18"/>
                  </a:cubicBezTo>
                  <a:cubicBezTo>
                    <a:pt x="67" y="18"/>
                    <a:pt x="67" y="18"/>
                    <a:pt x="67" y="18"/>
                  </a:cubicBezTo>
                  <a:cubicBezTo>
                    <a:pt x="63" y="18"/>
                    <a:pt x="60" y="21"/>
                    <a:pt x="60" y="25"/>
                  </a:cubicBezTo>
                  <a:cubicBezTo>
                    <a:pt x="60" y="57"/>
                    <a:pt x="60" y="57"/>
                    <a:pt x="60" y="57"/>
                  </a:cubicBezTo>
                  <a:cubicBezTo>
                    <a:pt x="60" y="61"/>
                    <a:pt x="63" y="64"/>
                    <a:pt x="67" y="64"/>
                  </a:cubicBezTo>
                  <a:cubicBezTo>
                    <a:pt x="68" y="64"/>
                    <a:pt x="68" y="64"/>
                    <a:pt x="68" y="64"/>
                  </a:cubicBezTo>
                  <a:cubicBezTo>
                    <a:pt x="68" y="68"/>
                    <a:pt x="68" y="68"/>
                    <a:pt x="68" y="68"/>
                  </a:cubicBezTo>
                  <a:cubicBezTo>
                    <a:pt x="74" y="68"/>
                    <a:pt x="74" y="68"/>
                    <a:pt x="74" y="68"/>
                  </a:cubicBezTo>
                  <a:cubicBezTo>
                    <a:pt x="74" y="64"/>
                    <a:pt x="74" y="64"/>
                    <a:pt x="74" y="64"/>
                  </a:cubicBezTo>
                  <a:cubicBezTo>
                    <a:pt x="78" y="64"/>
                    <a:pt x="78" y="64"/>
                    <a:pt x="78" y="64"/>
                  </a:cubicBezTo>
                  <a:cubicBezTo>
                    <a:pt x="78" y="74"/>
                    <a:pt x="78" y="74"/>
                    <a:pt x="78" y="74"/>
                  </a:cubicBezTo>
                  <a:cubicBezTo>
                    <a:pt x="79" y="74"/>
                    <a:pt x="79" y="74"/>
                    <a:pt x="79" y="74"/>
                  </a:cubicBezTo>
                  <a:cubicBezTo>
                    <a:pt x="78" y="84"/>
                    <a:pt x="78" y="93"/>
                    <a:pt x="80" y="102"/>
                  </a:cubicBezTo>
                  <a:cubicBezTo>
                    <a:pt x="82" y="118"/>
                    <a:pt x="87" y="120"/>
                    <a:pt x="96" y="126"/>
                  </a:cubicBezTo>
                  <a:cubicBezTo>
                    <a:pt x="98" y="127"/>
                    <a:pt x="101" y="129"/>
                    <a:pt x="104" y="131"/>
                  </a:cubicBezTo>
                  <a:cubicBezTo>
                    <a:pt x="112" y="137"/>
                    <a:pt x="112" y="142"/>
                    <a:pt x="112" y="149"/>
                  </a:cubicBezTo>
                  <a:cubicBezTo>
                    <a:pt x="112" y="154"/>
                    <a:pt x="112" y="160"/>
                    <a:pt x="117" y="167"/>
                  </a:cubicBezTo>
                  <a:cubicBezTo>
                    <a:pt x="123" y="175"/>
                    <a:pt x="132" y="179"/>
                    <a:pt x="142" y="180"/>
                  </a:cubicBezTo>
                  <a:cubicBezTo>
                    <a:pt x="148" y="226"/>
                    <a:pt x="148" y="226"/>
                    <a:pt x="148" y="226"/>
                  </a:cubicBezTo>
                  <a:cubicBezTo>
                    <a:pt x="143" y="234"/>
                    <a:pt x="140" y="244"/>
                    <a:pt x="140" y="255"/>
                  </a:cubicBezTo>
                  <a:cubicBezTo>
                    <a:pt x="140" y="286"/>
                    <a:pt x="166" y="312"/>
                    <a:pt x="197" y="312"/>
                  </a:cubicBezTo>
                  <a:cubicBezTo>
                    <a:pt x="218" y="312"/>
                    <a:pt x="236" y="300"/>
                    <a:pt x="246" y="284"/>
                  </a:cubicBezTo>
                  <a:cubicBezTo>
                    <a:pt x="246" y="284"/>
                    <a:pt x="246" y="284"/>
                    <a:pt x="246" y="284"/>
                  </a:cubicBezTo>
                  <a:cubicBezTo>
                    <a:pt x="246" y="284"/>
                    <a:pt x="246" y="283"/>
                    <a:pt x="246" y="283"/>
                  </a:cubicBezTo>
                  <a:cubicBezTo>
                    <a:pt x="252" y="306"/>
                    <a:pt x="252" y="306"/>
                    <a:pt x="252" y="306"/>
                  </a:cubicBezTo>
                  <a:cubicBezTo>
                    <a:pt x="254" y="313"/>
                    <a:pt x="262" y="317"/>
                    <a:pt x="269" y="315"/>
                  </a:cubicBezTo>
                  <a:cubicBezTo>
                    <a:pt x="276" y="313"/>
                    <a:pt x="280" y="306"/>
                    <a:pt x="278" y="298"/>
                  </a:cubicBezTo>
                  <a:close/>
                  <a:moveTo>
                    <a:pt x="77" y="18"/>
                  </a:moveTo>
                  <a:cubicBezTo>
                    <a:pt x="75" y="18"/>
                    <a:pt x="75" y="18"/>
                    <a:pt x="75" y="18"/>
                  </a:cubicBezTo>
                  <a:cubicBezTo>
                    <a:pt x="75" y="17"/>
                    <a:pt x="75" y="17"/>
                    <a:pt x="75" y="16"/>
                  </a:cubicBezTo>
                  <a:cubicBezTo>
                    <a:pt x="75" y="16"/>
                    <a:pt x="75" y="15"/>
                    <a:pt x="75" y="15"/>
                  </a:cubicBezTo>
                  <a:cubicBezTo>
                    <a:pt x="77" y="15"/>
                    <a:pt x="77" y="15"/>
                    <a:pt x="77" y="15"/>
                  </a:cubicBezTo>
                  <a:cubicBezTo>
                    <a:pt x="77" y="15"/>
                    <a:pt x="77" y="16"/>
                    <a:pt x="77" y="16"/>
                  </a:cubicBezTo>
                  <a:cubicBezTo>
                    <a:pt x="77" y="17"/>
                    <a:pt x="77" y="17"/>
                    <a:pt x="77" y="18"/>
                  </a:cubicBezTo>
                  <a:close/>
                  <a:moveTo>
                    <a:pt x="212" y="191"/>
                  </a:moveTo>
                  <a:cubicBezTo>
                    <a:pt x="218" y="197"/>
                    <a:pt x="225" y="201"/>
                    <a:pt x="232" y="205"/>
                  </a:cubicBezTo>
                  <a:cubicBezTo>
                    <a:pt x="212" y="205"/>
                    <a:pt x="212" y="205"/>
                    <a:pt x="212" y="205"/>
                  </a:cubicBezTo>
                  <a:lnTo>
                    <a:pt x="212" y="191"/>
                  </a:lnTo>
                  <a:close/>
                  <a:moveTo>
                    <a:pt x="164" y="182"/>
                  </a:moveTo>
                  <a:cubicBezTo>
                    <a:pt x="164" y="202"/>
                    <a:pt x="164" y="202"/>
                    <a:pt x="164" y="202"/>
                  </a:cubicBezTo>
                  <a:cubicBezTo>
                    <a:pt x="162" y="182"/>
                    <a:pt x="162" y="182"/>
                    <a:pt x="162" y="182"/>
                  </a:cubicBezTo>
                  <a:cubicBezTo>
                    <a:pt x="162" y="182"/>
                    <a:pt x="163" y="182"/>
                    <a:pt x="164" y="182"/>
                  </a:cubicBezTo>
                  <a:close/>
                  <a:moveTo>
                    <a:pt x="197" y="292"/>
                  </a:moveTo>
                  <a:cubicBezTo>
                    <a:pt x="177" y="292"/>
                    <a:pt x="160" y="275"/>
                    <a:pt x="160" y="255"/>
                  </a:cubicBezTo>
                  <a:cubicBezTo>
                    <a:pt x="160" y="250"/>
                    <a:pt x="161" y="246"/>
                    <a:pt x="162" y="241"/>
                  </a:cubicBezTo>
                  <a:cubicBezTo>
                    <a:pt x="163" y="241"/>
                    <a:pt x="164" y="242"/>
                    <a:pt x="164" y="242"/>
                  </a:cubicBezTo>
                  <a:cubicBezTo>
                    <a:pt x="232" y="242"/>
                    <a:pt x="232" y="242"/>
                    <a:pt x="232" y="242"/>
                  </a:cubicBezTo>
                  <a:cubicBezTo>
                    <a:pt x="234" y="246"/>
                    <a:pt x="235" y="250"/>
                    <a:pt x="235" y="255"/>
                  </a:cubicBezTo>
                  <a:cubicBezTo>
                    <a:pt x="235" y="275"/>
                    <a:pt x="218" y="292"/>
                    <a:pt x="197" y="292"/>
                  </a:cubicBezTo>
                  <a:close/>
                  <a:moveTo>
                    <a:pt x="197" y="292"/>
                  </a:moveTo>
                  <a:cubicBezTo>
                    <a:pt x="197" y="292"/>
                    <a:pt x="197" y="292"/>
                    <a:pt x="197" y="29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67" name="Group 53"/>
          <p:cNvGrpSpPr/>
          <p:nvPr/>
        </p:nvGrpSpPr>
        <p:grpSpPr>
          <a:xfrm>
            <a:off x="1941588" y="3994463"/>
            <a:ext cx="926392" cy="488785"/>
            <a:chOff x="671967" y="3285717"/>
            <a:chExt cx="1175890" cy="620426"/>
          </a:xfrm>
        </p:grpSpPr>
        <p:sp>
          <p:nvSpPr>
            <p:cNvPr id="68" name="Left-Right Arrow Callout 218"/>
            <p:cNvSpPr/>
            <p:nvPr/>
          </p:nvSpPr>
          <p:spPr>
            <a:xfrm>
              <a:off x="671967" y="3285717"/>
              <a:ext cx="1175890" cy="620426"/>
            </a:xfrm>
            <a:prstGeom prst="rightArrowCallout">
              <a:avLst>
                <a:gd name="adj1" fmla="val 25000"/>
                <a:gd name="adj2" fmla="val 25000"/>
                <a:gd name="adj3" fmla="val 25000"/>
                <a:gd name="adj4" fmla="val 86809"/>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69" name="TextBox 68"/>
            <p:cNvSpPr txBox="1"/>
            <p:nvPr/>
          </p:nvSpPr>
          <p:spPr>
            <a:xfrm>
              <a:off x="800111" y="3372141"/>
              <a:ext cx="904589" cy="468802"/>
            </a:xfrm>
            <a:prstGeom prst="rightArrowCallout">
              <a:avLst>
                <a:gd name="adj1" fmla="val 25000"/>
                <a:gd name="adj2" fmla="val 25000"/>
                <a:gd name="adj3" fmla="val 25000"/>
                <a:gd name="adj4" fmla="val 90208"/>
              </a:avLst>
            </a:prstGeom>
            <a:noFill/>
          </p:spPr>
          <p:txBody>
            <a:bodyPr wrap="none" lIns="0" tIns="0" rIns="0" bIns="0" rtlCol="0">
              <a:spAutoFit/>
            </a:bodyP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rgbClr val="FFFFFF"/>
                  </a:solidFill>
                  <a:effectLst/>
                  <a:uLnTx/>
                  <a:uFillTx/>
                  <a:latin typeface="Arial"/>
                  <a:ea typeface="+mn-ea"/>
                </a:rPr>
                <a:t>75%</a:t>
              </a:r>
            </a:p>
          </p:txBody>
        </p:sp>
      </p:grpSp>
      <p:grpSp>
        <p:nvGrpSpPr>
          <p:cNvPr id="70" name="Group 83"/>
          <p:cNvGrpSpPr/>
          <p:nvPr/>
        </p:nvGrpSpPr>
        <p:grpSpPr>
          <a:xfrm>
            <a:off x="1941588" y="4591032"/>
            <a:ext cx="926392" cy="488785"/>
            <a:chOff x="671967" y="4042956"/>
            <a:chExt cx="1175890" cy="620426"/>
          </a:xfrm>
        </p:grpSpPr>
        <p:sp>
          <p:nvSpPr>
            <p:cNvPr id="71" name="Right Arrow Callout 84"/>
            <p:cNvSpPr/>
            <p:nvPr/>
          </p:nvSpPr>
          <p:spPr>
            <a:xfrm>
              <a:off x="671967" y="4042956"/>
              <a:ext cx="1175890" cy="620426"/>
            </a:xfrm>
            <a:prstGeom prst="rightArrowCallout">
              <a:avLst>
                <a:gd name="adj1" fmla="val 25000"/>
                <a:gd name="adj2" fmla="val 25000"/>
                <a:gd name="adj3" fmla="val 25000"/>
                <a:gd name="adj4" fmla="val 86809"/>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72" name="TextBox 71"/>
            <p:cNvSpPr txBox="1"/>
            <p:nvPr/>
          </p:nvSpPr>
          <p:spPr>
            <a:xfrm>
              <a:off x="795515" y="4116339"/>
              <a:ext cx="783371" cy="468802"/>
            </a:xfrm>
            <a:prstGeom prst="rect">
              <a:avLst/>
            </a:prstGeom>
            <a:noFill/>
          </p:spPr>
          <p:txBody>
            <a:bodyPr wrap="none" lIns="0" tIns="0" rIns="0" bIns="0" rtlCol="0">
              <a:spAutoFit/>
            </a:bodyP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rgbClr val="FFFFFF"/>
                  </a:solidFill>
                  <a:effectLst/>
                  <a:uLnTx/>
                  <a:uFillTx/>
                  <a:latin typeface="Arial"/>
                  <a:ea typeface="+mn-ea"/>
                </a:rPr>
                <a:t>25%</a:t>
              </a:r>
            </a:p>
          </p:txBody>
        </p:sp>
      </p:grpSp>
      <p:cxnSp>
        <p:nvCxnSpPr>
          <p:cNvPr id="73" name="Straight Connector 101"/>
          <p:cNvCxnSpPr/>
          <p:nvPr/>
        </p:nvCxnSpPr>
        <p:spPr>
          <a:xfrm flipV="1">
            <a:off x="4043553" y="1736123"/>
            <a:ext cx="0" cy="3343694"/>
          </a:xfrm>
          <a:prstGeom prst="line">
            <a:avLst/>
          </a:prstGeom>
          <a:noFill/>
          <a:ln w="19050" cap="flat" cmpd="sng" algn="ctr">
            <a:solidFill>
              <a:srgbClr val="FFFFFF">
                <a:lumMod val="75000"/>
              </a:srgbClr>
            </a:solidFill>
            <a:prstDash val="sysDot"/>
            <a:headEnd type="diamond"/>
            <a:tailEnd type="diamond"/>
          </a:ln>
          <a:effectLst/>
        </p:spPr>
      </p:cxnSp>
      <p:sp>
        <p:nvSpPr>
          <p:cNvPr id="74" name="Freeform 5"/>
          <p:cNvSpPr>
            <a:spLocks noEditPoints="1"/>
          </p:cNvSpPr>
          <p:nvPr/>
        </p:nvSpPr>
        <p:spPr bwMode="auto">
          <a:xfrm>
            <a:off x="2967847" y="4616472"/>
            <a:ext cx="489290" cy="468712"/>
          </a:xfrm>
          <a:custGeom>
            <a:avLst/>
            <a:gdLst/>
            <a:ahLst/>
            <a:cxnLst>
              <a:cxn ang="0">
                <a:pos x="457" y="10"/>
              </a:cxn>
              <a:cxn ang="0">
                <a:pos x="456" y="10"/>
              </a:cxn>
              <a:cxn ang="0">
                <a:pos x="430" y="1"/>
              </a:cxn>
              <a:cxn ang="0">
                <a:pos x="323" y="3"/>
              </a:cxn>
              <a:cxn ang="0">
                <a:pos x="293" y="34"/>
              </a:cxn>
              <a:cxn ang="0">
                <a:pos x="324" y="64"/>
              </a:cxn>
              <a:cxn ang="0">
                <a:pos x="360" y="63"/>
              </a:cxn>
              <a:cxn ang="0">
                <a:pos x="307" y="116"/>
              </a:cxn>
              <a:cxn ang="0">
                <a:pos x="200" y="80"/>
              </a:cxn>
              <a:cxn ang="0">
                <a:pos x="71" y="134"/>
              </a:cxn>
              <a:cxn ang="0">
                <a:pos x="71" y="391"/>
              </a:cxn>
              <a:cxn ang="0">
                <a:pos x="200" y="445"/>
              </a:cxn>
              <a:cxn ang="0">
                <a:pos x="329" y="391"/>
              </a:cxn>
              <a:cxn ang="0">
                <a:pos x="350" y="160"/>
              </a:cxn>
              <a:cxn ang="0">
                <a:pos x="405" y="105"/>
              </a:cxn>
              <a:cxn ang="0">
                <a:pos x="405" y="145"/>
              </a:cxn>
              <a:cxn ang="0">
                <a:pos x="436" y="175"/>
              </a:cxn>
              <a:cxn ang="0">
                <a:pos x="466" y="145"/>
              </a:cxn>
              <a:cxn ang="0">
                <a:pos x="466" y="32"/>
              </a:cxn>
              <a:cxn ang="0">
                <a:pos x="457" y="10"/>
              </a:cxn>
              <a:cxn ang="0">
                <a:pos x="285" y="348"/>
              </a:cxn>
              <a:cxn ang="0">
                <a:pos x="114" y="348"/>
              </a:cxn>
              <a:cxn ang="0">
                <a:pos x="114" y="177"/>
              </a:cxn>
              <a:cxn ang="0">
                <a:pos x="200" y="141"/>
              </a:cxn>
              <a:cxn ang="0">
                <a:pos x="285" y="177"/>
              </a:cxn>
              <a:cxn ang="0">
                <a:pos x="285" y="348"/>
              </a:cxn>
              <a:cxn ang="0">
                <a:pos x="285" y="348"/>
              </a:cxn>
              <a:cxn ang="0">
                <a:pos x="285" y="348"/>
              </a:cxn>
            </a:cxnLst>
            <a:rect l="0" t="0" r="r" b="b"/>
            <a:pathLst>
              <a:path w="466" h="445">
                <a:moveTo>
                  <a:pt x="457" y="10"/>
                </a:moveTo>
                <a:cubicBezTo>
                  <a:pt x="457" y="10"/>
                  <a:pt x="457" y="10"/>
                  <a:pt x="456" y="10"/>
                </a:cubicBezTo>
                <a:cubicBezTo>
                  <a:pt x="449" y="3"/>
                  <a:pt x="439" y="0"/>
                  <a:pt x="430" y="1"/>
                </a:cubicBezTo>
                <a:cubicBezTo>
                  <a:pt x="323" y="3"/>
                  <a:pt x="323" y="3"/>
                  <a:pt x="323" y="3"/>
                </a:cubicBezTo>
                <a:cubicBezTo>
                  <a:pt x="306" y="3"/>
                  <a:pt x="293" y="17"/>
                  <a:pt x="293" y="34"/>
                </a:cubicBezTo>
                <a:cubicBezTo>
                  <a:pt x="293" y="50"/>
                  <a:pt x="306" y="63"/>
                  <a:pt x="324" y="64"/>
                </a:cubicBezTo>
                <a:cubicBezTo>
                  <a:pt x="360" y="63"/>
                  <a:pt x="360" y="63"/>
                  <a:pt x="360" y="63"/>
                </a:cubicBezTo>
                <a:cubicBezTo>
                  <a:pt x="307" y="116"/>
                  <a:pt x="307" y="116"/>
                  <a:pt x="307" y="116"/>
                </a:cubicBezTo>
                <a:cubicBezTo>
                  <a:pt x="276" y="93"/>
                  <a:pt x="239" y="80"/>
                  <a:pt x="200" y="80"/>
                </a:cubicBezTo>
                <a:cubicBezTo>
                  <a:pt x="151" y="80"/>
                  <a:pt x="105" y="99"/>
                  <a:pt x="71" y="134"/>
                </a:cubicBezTo>
                <a:cubicBezTo>
                  <a:pt x="0" y="205"/>
                  <a:pt x="0" y="320"/>
                  <a:pt x="71" y="391"/>
                </a:cubicBezTo>
                <a:cubicBezTo>
                  <a:pt x="105" y="426"/>
                  <a:pt x="151" y="445"/>
                  <a:pt x="200" y="445"/>
                </a:cubicBezTo>
                <a:cubicBezTo>
                  <a:pt x="248" y="445"/>
                  <a:pt x="294" y="426"/>
                  <a:pt x="329" y="391"/>
                </a:cubicBezTo>
                <a:cubicBezTo>
                  <a:pt x="391" y="328"/>
                  <a:pt x="399" y="230"/>
                  <a:pt x="350" y="160"/>
                </a:cubicBezTo>
                <a:cubicBezTo>
                  <a:pt x="405" y="105"/>
                  <a:pt x="405" y="105"/>
                  <a:pt x="405" y="105"/>
                </a:cubicBezTo>
                <a:cubicBezTo>
                  <a:pt x="405" y="145"/>
                  <a:pt x="405" y="145"/>
                  <a:pt x="405" y="145"/>
                </a:cubicBezTo>
                <a:cubicBezTo>
                  <a:pt x="405" y="162"/>
                  <a:pt x="419" y="175"/>
                  <a:pt x="436" y="175"/>
                </a:cubicBezTo>
                <a:cubicBezTo>
                  <a:pt x="452" y="175"/>
                  <a:pt x="466" y="162"/>
                  <a:pt x="466" y="145"/>
                </a:cubicBezTo>
                <a:cubicBezTo>
                  <a:pt x="466" y="32"/>
                  <a:pt x="466" y="32"/>
                  <a:pt x="466" y="32"/>
                </a:cubicBezTo>
                <a:cubicBezTo>
                  <a:pt x="466" y="24"/>
                  <a:pt x="463" y="16"/>
                  <a:pt x="457" y="10"/>
                </a:cubicBezTo>
                <a:close/>
                <a:moveTo>
                  <a:pt x="285" y="348"/>
                </a:moveTo>
                <a:cubicBezTo>
                  <a:pt x="240" y="394"/>
                  <a:pt x="160" y="394"/>
                  <a:pt x="114" y="348"/>
                </a:cubicBezTo>
                <a:cubicBezTo>
                  <a:pt x="67" y="301"/>
                  <a:pt x="67" y="224"/>
                  <a:pt x="114" y="177"/>
                </a:cubicBezTo>
                <a:cubicBezTo>
                  <a:pt x="137" y="154"/>
                  <a:pt x="167" y="141"/>
                  <a:pt x="200" y="141"/>
                </a:cubicBezTo>
                <a:cubicBezTo>
                  <a:pt x="232" y="141"/>
                  <a:pt x="262" y="154"/>
                  <a:pt x="285" y="177"/>
                </a:cubicBezTo>
                <a:cubicBezTo>
                  <a:pt x="333" y="224"/>
                  <a:pt x="333" y="301"/>
                  <a:pt x="285" y="348"/>
                </a:cubicBezTo>
                <a:close/>
                <a:moveTo>
                  <a:pt x="285" y="348"/>
                </a:moveTo>
                <a:cubicBezTo>
                  <a:pt x="285" y="348"/>
                  <a:pt x="285" y="348"/>
                  <a:pt x="285" y="348"/>
                </a:cubicBez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5" name="Freeform 6"/>
          <p:cNvSpPr>
            <a:spLocks noEditPoints="1"/>
          </p:cNvSpPr>
          <p:nvPr/>
        </p:nvSpPr>
        <p:spPr bwMode="auto">
          <a:xfrm>
            <a:off x="3012615" y="3987265"/>
            <a:ext cx="382972" cy="571600"/>
          </a:xfrm>
          <a:custGeom>
            <a:avLst/>
            <a:gdLst/>
            <a:ahLst/>
            <a:cxnLst>
              <a:cxn ang="0">
                <a:pos x="183" y="0"/>
              </a:cxn>
              <a:cxn ang="0">
                <a:pos x="0" y="183"/>
              </a:cxn>
              <a:cxn ang="0">
                <a:pos x="149" y="362"/>
              </a:cxn>
              <a:cxn ang="0">
                <a:pos x="149" y="417"/>
              </a:cxn>
              <a:cxn ang="0">
                <a:pos x="101" y="417"/>
              </a:cxn>
              <a:cxn ang="0">
                <a:pos x="71" y="447"/>
              </a:cxn>
              <a:cxn ang="0">
                <a:pos x="101" y="478"/>
              </a:cxn>
              <a:cxn ang="0">
                <a:pos x="149" y="478"/>
              </a:cxn>
              <a:cxn ang="0">
                <a:pos x="149" y="512"/>
              </a:cxn>
              <a:cxn ang="0">
                <a:pos x="180" y="543"/>
              </a:cxn>
              <a:cxn ang="0">
                <a:pos x="210" y="512"/>
              </a:cxn>
              <a:cxn ang="0">
                <a:pos x="210" y="478"/>
              </a:cxn>
              <a:cxn ang="0">
                <a:pos x="260" y="478"/>
              </a:cxn>
              <a:cxn ang="0">
                <a:pos x="291" y="447"/>
              </a:cxn>
              <a:cxn ang="0">
                <a:pos x="260" y="417"/>
              </a:cxn>
              <a:cxn ang="0">
                <a:pos x="210" y="417"/>
              </a:cxn>
              <a:cxn ang="0">
                <a:pos x="210" y="363"/>
              </a:cxn>
              <a:cxn ang="0">
                <a:pos x="365" y="183"/>
              </a:cxn>
              <a:cxn ang="0">
                <a:pos x="183" y="0"/>
              </a:cxn>
              <a:cxn ang="0">
                <a:pos x="183" y="304"/>
              </a:cxn>
              <a:cxn ang="0">
                <a:pos x="62" y="183"/>
              </a:cxn>
              <a:cxn ang="0">
                <a:pos x="183" y="61"/>
              </a:cxn>
              <a:cxn ang="0">
                <a:pos x="304" y="183"/>
              </a:cxn>
              <a:cxn ang="0">
                <a:pos x="183" y="304"/>
              </a:cxn>
              <a:cxn ang="0">
                <a:pos x="183" y="304"/>
              </a:cxn>
              <a:cxn ang="0">
                <a:pos x="183" y="304"/>
              </a:cxn>
            </a:cxnLst>
            <a:rect l="0" t="0" r="r" b="b"/>
            <a:pathLst>
              <a:path w="365" h="543">
                <a:moveTo>
                  <a:pt x="183" y="0"/>
                </a:moveTo>
                <a:cubicBezTo>
                  <a:pt x="82" y="0"/>
                  <a:pt x="0" y="82"/>
                  <a:pt x="0" y="183"/>
                </a:cubicBezTo>
                <a:cubicBezTo>
                  <a:pt x="0" y="272"/>
                  <a:pt x="65" y="346"/>
                  <a:pt x="149" y="362"/>
                </a:cubicBezTo>
                <a:cubicBezTo>
                  <a:pt x="149" y="417"/>
                  <a:pt x="149" y="417"/>
                  <a:pt x="149" y="417"/>
                </a:cubicBezTo>
                <a:cubicBezTo>
                  <a:pt x="101" y="417"/>
                  <a:pt x="101" y="417"/>
                  <a:pt x="101" y="417"/>
                </a:cubicBezTo>
                <a:cubicBezTo>
                  <a:pt x="84" y="417"/>
                  <a:pt x="71" y="431"/>
                  <a:pt x="71" y="447"/>
                </a:cubicBezTo>
                <a:cubicBezTo>
                  <a:pt x="71" y="464"/>
                  <a:pt x="84" y="478"/>
                  <a:pt x="101" y="478"/>
                </a:cubicBezTo>
                <a:cubicBezTo>
                  <a:pt x="149" y="478"/>
                  <a:pt x="149" y="478"/>
                  <a:pt x="149" y="478"/>
                </a:cubicBezTo>
                <a:cubicBezTo>
                  <a:pt x="149" y="512"/>
                  <a:pt x="149" y="512"/>
                  <a:pt x="149" y="512"/>
                </a:cubicBezTo>
                <a:cubicBezTo>
                  <a:pt x="149" y="529"/>
                  <a:pt x="163" y="543"/>
                  <a:pt x="180" y="543"/>
                </a:cubicBezTo>
                <a:cubicBezTo>
                  <a:pt x="197" y="543"/>
                  <a:pt x="210" y="529"/>
                  <a:pt x="210" y="512"/>
                </a:cubicBezTo>
                <a:cubicBezTo>
                  <a:pt x="210" y="478"/>
                  <a:pt x="210" y="478"/>
                  <a:pt x="210" y="478"/>
                </a:cubicBezTo>
                <a:cubicBezTo>
                  <a:pt x="260" y="478"/>
                  <a:pt x="260" y="478"/>
                  <a:pt x="260" y="478"/>
                </a:cubicBezTo>
                <a:cubicBezTo>
                  <a:pt x="277" y="478"/>
                  <a:pt x="291" y="464"/>
                  <a:pt x="291" y="447"/>
                </a:cubicBezTo>
                <a:cubicBezTo>
                  <a:pt x="291" y="430"/>
                  <a:pt x="277" y="417"/>
                  <a:pt x="260" y="417"/>
                </a:cubicBezTo>
                <a:cubicBezTo>
                  <a:pt x="210" y="417"/>
                  <a:pt x="210" y="417"/>
                  <a:pt x="210" y="417"/>
                </a:cubicBezTo>
                <a:cubicBezTo>
                  <a:pt x="210" y="363"/>
                  <a:pt x="210" y="363"/>
                  <a:pt x="210" y="363"/>
                </a:cubicBezTo>
                <a:cubicBezTo>
                  <a:pt x="298" y="349"/>
                  <a:pt x="365" y="274"/>
                  <a:pt x="365" y="183"/>
                </a:cubicBezTo>
                <a:cubicBezTo>
                  <a:pt x="365" y="82"/>
                  <a:pt x="283" y="0"/>
                  <a:pt x="183" y="0"/>
                </a:cubicBezTo>
                <a:close/>
                <a:moveTo>
                  <a:pt x="183" y="304"/>
                </a:moveTo>
                <a:cubicBezTo>
                  <a:pt x="116" y="304"/>
                  <a:pt x="62" y="249"/>
                  <a:pt x="62" y="183"/>
                </a:cubicBezTo>
                <a:cubicBezTo>
                  <a:pt x="62" y="116"/>
                  <a:pt x="116" y="61"/>
                  <a:pt x="183" y="61"/>
                </a:cubicBezTo>
                <a:cubicBezTo>
                  <a:pt x="250" y="61"/>
                  <a:pt x="304" y="116"/>
                  <a:pt x="304" y="183"/>
                </a:cubicBezTo>
                <a:cubicBezTo>
                  <a:pt x="304" y="249"/>
                  <a:pt x="250" y="304"/>
                  <a:pt x="183" y="304"/>
                </a:cubicBezTo>
                <a:close/>
                <a:moveTo>
                  <a:pt x="183" y="304"/>
                </a:moveTo>
                <a:cubicBezTo>
                  <a:pt x="183" y="304"/>
                  <a:pt x="183" y="304"/>
                  <a:pt x="183" y="304"/>
                </a:cubicBezTo>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par>
                          <p:cTn id="10" fill="hold">
                            <p:stCondLst>
                              <p:cond delay="500"/>
                            </p:stCondLst>
                            <p:childTnLst>
                              <p:par>
                                <p:cTn id="11" presetID="2" presetClass="entr" presetSubtype="4" accel="50000" decel="50000" fill="hold" nodeType="afterEffect">
                                  <p:stCondLst>
                                    <p:cond delay="0"/>
                                  </p:stCondLst>
                                  <p:childTnLst>
                                    <p:set>
                                      <p:cBhvr>
                                        <p:cTn id="12" dur="1" fill="hold">
                                          <p:stCondLst>
                                            <p:cond delay="0"/>
                                          </p:stCondLst>
                                        </p:cTn>
                                        <p:tgtEl>
                                          <p:spTgt spid="64"/>
                                        </p:tgtEl>
                                        <p:attrNameLst>
                                          <p:attrName>style.visibility</p:attrName>
                                        </p:attrNameLst>
                                      </p:cBhvr>
                                      <p:to>
                                        <p:strVal val="visible"/>
                                      </p:to>
                                    </p:set>
                                    <p:anim calcmode="lin" valueType="num">
                                      <p:cBhvr additive="base">
                                        <p:cTn id="13" dur="500" fill="hold"/>
                                        <p:tgtEl>
                                          <p:spTgt spid="64"/>
                                        </p:tgtEl>
                                        <p:attrNameLst>
                                          <p:attrName>ppt_x</p:attrName>
                                        </p:attrNameLst>
                                      </p:cBhvr>
                                      <p:tavLst>
                                        <p:tav tm="0">
                                          <p:val>
                                            <p:strVal val="#ppt_x"/>
                                          </p:val>
                                        </p:tav>
                                        <p:tav tm="100000">
                                          <p:val>
                                            <p:strVal val="#ppt_x"/>
                                          </p:val>
                                        </p:tav>
                                      </p:tavLst>
                                    </p:anim>
                                    <p:anim calcmode="lin" valueType="num">
                                      <p:cBhvr additive="base">
                                        <p:cTn id="14" dur="500" fill="hold"/>
                                        <p:tgtEl>
                                          <p:spTgt spid="6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75"/>
                                        </p:tgtEl>
                                        <p:attrNameLst>
                                          <p:attrName>style.visibility</p:attrName>
                                        </p:attrNameLst>
                                      </p:cBhvr>
                                      <p:to>
                                        <p:strVal val="visible"/>
                                      </p:to>
                                    </p:set>
                                    <p:anim calcmode="lin" valueType="num">
                                      <p:cBhvr>
                                        <p:cTn id="18" dur="500" fill="hold"/>
                                        <p:tgtEl>
                                          <p:spTgt spid="75"/>
                                        </p:tgtEl>
                                        <p:attrNameLst>
                                          <p:attrName>ppt_w</p:attrName>
                                        </p:attrNameLst>
                                      </p:cBhvr>
                                      <p:tavLst>
                                        <p:tav tm="0">
                                          <p:val>
                                            <p:fltVal val="0"/>
                                          </p:val>
                                        </p:tav>
                                        <p:tav tm="100000">
                                          <p:val>
                                            <p:strVal val="#ppt_w"/>
                                          </p:val>
                                        </p:tav>
                                      </p:tavLst>
                                    </p:anim>
                                    <p:anim calcmode="lin" valueType="num">
                                      <p:cBhvr>
                                        <p:cTn id="19" dur="500" fill="hold"/>
                                        <p:tgtEl>
                                          <p:spTgt spid="75"/>
                                        </p:tgtEl>
                                        <p:attrNameLst>
                                          <p:attrName>ppt_h</p:attrName>
                                        </p:attrNameLst>
                                      </p:cBhvr>
                                      <p:tavLst>
                                        <p:tav tm="0">
                                          <p:val>
                                            <p:fltVal val="0"/>
                                          </p:val>
                                        </p:tav>
                                        <p:tav tm="100000">
                                          <p:val>
                                            <p:strVal val="#ppt_h"/>
                                          </p:val>
                                        </p:tav>
                                      </p:tavLst>
                                    </p:anim>
                                    <p:animEffect transition="in" filter="fade">
                                      <p:cBhvr>
                                        <p:cTn id="20" dur="500"/>
                                        <p:tgtEl>
                                          <p:spTgt spid="75"/>
                                        </p:tgtEl>
                                      </p:cBhvr>
                                    </p:animEffect>
                                  </p:childTnLst>
                                </p:cTn>
                              </p:par>
                            </p:childTnLst>
                          </p:cTn>
                        </p:par>
                        <p:par>
                          <p:cTn id="21" fill="hold">
                            <p:stCondLst>
                              <p:cond delay="1500"/>
                            </p:stCondLst>
                            <p:childTnLst>
                              <p:par>
                                <p:cTn id="22" presetID="2" presetClass="entr" presetSubtype="4" accel="50000" decel="50000" fill="hold" nodeType="afterEffect">
                                  <p:stCondLst>
                                    <p:cond delay="0"/>
                                  </p:stCondLst>
                                  <p:childTnLst>
                                    <p:set>
                                      <p:cBhvr>
                                        <p:cTn id="23" dur="1" fill="hold">
                                          <p:stCondLst>
                                            <p:cond delay="0"/>
                                          </p:stCondLst>
                                        </p:cTn>
                                        <p:tgtEl>
                                          <p:spTgt spid="67"/>
                                        </p:tgtEl>
                                        <p:attrNameLst>
                                          <p:attrName>style.visibility</p:attrName>
                                        </p:attrNameLst>
                                      </p:cBhvr>
                                      <p:to>
                                        <p:strVal val="visible"/>
                                      </p:to>
                                    </p:set>
                                    <p:anim calcmode="lin" valueType="num">
                                      <p:cBhvr additive="base">
                                        <p:cTn id="24" dur="500" fill="hold"/>
                                        <p:tgtEl>
                                          <p:spTgt spid="67"/>
                                        </p:tgtEl>
                                        <p:attrNameLst>
                                          <p:attrName>ppt_x</p:attrName>
                                        </p:attrNameLst>
                                      </p:cBhvr>
                                      <p:tavLst>
                                        <p:tav tm="0">
                                          <p:val>
                                            <p:strVal val="#ppt_x"/>
                                          </p:val>
                                        </p:tav>
                                        <p:tav tm="100000">
                                          <p:val>
                                            <p:strVal val="#ppt_x"/>
                                          </p:val>
                                        </p:tav>
                                      </p:tavLst>
                                    </p:anim>
                                    <p:anim calcmode="lin" valueType="num">
                                      <p:cBhvr additive="base">
                                        <p:cTn id="25" dur="500" fill="hold"/>
                                        <p:tgtEl>
                                          <p:spTgt spid="67"/>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74"/>
                                        </p:tgtEl>
                                        <p:attrNameLst>
                                          <p:attrName>style.visibility</p:attrName>
                                        </p:attrNameLst>
                                      </p:cBhvr>
                                      <p:to>
                                        <p:strVal val="visible"/>
                                      </p:to>
                                    </p:set>
                                    <p:anim calcmode="lin" valueType="num">
                                      <p:cBhvr>
                                        <p:cTn id="29" dur="500" fill="hold"/>
                                        <p:tgtEl>
                                          <p:spTgt spid="74"/>
                                        </p:tgtEl>
                                        <p:attrNameLst>
                                          <p:attrName>ppt_w</p:attrName>
                                        </p:attrNameLst>
                                      </p:cBhvr>
                                      <p:tavLst>
                                        <p:tav tm="0">
                                          <p:val>
                                            <p:fltVal val="0"/>
                                          </p:val>
                                        </p:tav>
                                        <p:tav tm="100000">
                                          <p:val>
                                            <p:strVal val="#ppt_w"/>
                                          </p:val>
                                        </p:tav>
                                      </p:tavLst>
                                    </p:anim>
                                    <p:anim calcmode="lin" valueType="num">
                                      <p:cBhvr>
                                        <p:cTn id="30" dur="500" fill="hold"/>
                                        <p:tgtEl>
                                          <p:spTgt spid="74"/>
                                        </p:tgtEl>
                                        <p:attrNameLst>
                                          <p:attrName>ppt_h</p:attrName>
                                        </p:attrNameLst>
                                      </p:cBhvr>
                                      <p:tavLst>
                                        <p:tav tm="0">
                                          <p:val>
                                            <p:fltVal val="0"/>
                                          </p:val>
                                        </p:tav>
                                        <p:tav tm="100000">
                                          <p:val>
                                            <p:strVal val="#ppt_h"/>
                                          </p:val>
                                        </p:tav>
                                      </p:tavLst>
                                    </p:anim>
                                    <p:animEffect transition="in" filter="fade">
                                      <p:cBhvr>
                                        <p:cTn id="31" dur="500"/>
                                        <p:tgtEl>
                                          <p:spTgt spid="74"/>
                                        </p:tgtEl>
                                      </p:cBhvr>
                                    </p:animEffect>
                                  </p:childTnLst>
                                </p:cTn>
                              </p:par>
                            </p:childTnLst>
                          </p:cTn>
                        </p:par>
                        <p:par>
                          <p:cTn id="32" fill="hold">
                            <p:stCondLst>
                              <p:cond delay="2500"/>
                            </p:stCondLst>
                            <p:childTnLst>
                              <p:par>
                                <p:cTn id="33" presetID="2" presetClass="entr" presetSubtype="4" accel="50000" decel="50000" fill="hold" nodeType="afterEffect">
                                  <p:stCondLst>
                                    <p:cond delay="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500" fill="hold"/>
                                        <p:tgtEl>
                                          <p:spTgt spid="70"/>
                                        </p:tgtEl>
                                        <p:attrNameLst>
                                          <p:attrName>ppt_x</p:attrName>
                                        </p:attrNameLst>
                                      </p:cBhvr>
                                      <p:tavLst>
                                        <p:tav tm="0">
                                          <p:val>
                                            <p:strVal val="#ppt_x"/>
                                          </p:val>
                                        </p:tav>
                                        <p:tav tm="100000">
                                          <p:val>
                                            <p:strVal val="#ppt_x"/>
                                          </p:val>
                                        </p:tav>
                                      </p:tavLst>
                                    </p:anim>
                                    <p:anim calcmode="lin" valueType="num">
                                      <p:cBhvr additive="base">
                                        <p:cTn id="36" dur="500" fill="hold"/>
                                        <p:tgtEl>
                                          <p:spTgt spid="70"/>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18" presetClass="entr" presetSubtype="3" fill="hold" nodeType="after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strips(upRight)">
                                      <p:cBhvr>
                                        <p:cTn id="40" dur="1000"/>
                                        <p:tgtEl>
                                          <p:spTgt spid="73"/>
                                        </p:tgtEl>
                                      </p:cBhvr>
                                    </p:animEffect>
                                  </p:childTnLst>
                                </p:cTn>
                              </p:par>
                            </p:childTnLst>
                          </p:cTn>
                        </p:par>
                        <p:par>
                          <p:cTn id="41" fill="hold">
                            <p:stCondLst>
                              <p:cond delay="4000"/>
                            </p:stCondLst>
                            <p:childTnLst>
                              <p:par>
                                <p:cTn id="42" presetID="2" presetClass="entr" presetSubtype="4" accel="50000" decel="50000" fill="hold" grpId="0" nodeType="afterEffect">
                                  <p:stCondLst>
                                    <p:cond delay="0"/>
                                  </p:stCondLst>
                                  <p:childTnLst>
                                    <p:set>
                                      <p:cBhvr>
                                        <p:cTn id="43" dur="1" fill="hold">
                                          <p:stCondLst>
                                            <p:cond delay="0"/>
                                          </p:stCondLst>
                                        </p:cTn>
                                        <p:tgtEl>
                                          <p:spTgt spid="62"/>
                                        </p:tgtEl>
                                        <p:attrNameLst>
                                          <p:attrName>style.visibility</p:attrName>
                                        </p:attrNameLst>
                                      </p:cBhvr>
                                      <p:to>
                                        <p:strVal val="visible"/>
                                      </p:to>
                                    </p:set>
                                    <p:anim calcmode="lin" valueType="num">
                                      <p:cBhvr additive="base">
                                        <p:cTn id="44" dur="500" fill="hold"/>
                                        <p:tgtEl>
                                          <p:spTgt spid="62"/>
                                        </p:tgtEl>
                                        <p:attrNameLst>
                                          <p:attrName>ppt_x</p:attrName>
                                        </p:attrNameLst>
                                      </p:cBhvr>
                                      <p:tavLst>
                                        <p:tav tm="0">
                                          <p:val>
                                            <p:strVal val="#ppt_x"/>
                                          </p:val>
                                        </p:tav>
                                        <p:tav tm="100000">
                                          <p:val>
                                            <p:strVal val="#ppt_x"/>
                                          </p:val>
                                        </p:tav>
                                      </p:tavLst>
                                    </p:anim>
                                    <p:anim calcmode="lin" valueType="num">
                                      <p:cBhvr additive="base">
                                        <p:cTn id="45" dur="500" fill="hold"/>
                                        <p:tgtEl>
                                          <p:spTgt spid="62"/>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53" presetClass="entr" presetSubtype="0" fill="hold" nodeType="after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par>
                                <p:cTn id="52" presetID="2" presetClass="entr" presetSubtype="4" accel="50000" decel="50000" fill="hold" grpId="0" nodeType="withEffect">
                                  <p:stCondLst>
                                    <p:cond delay="0"/>
                                  </p:stCondLst>
                                  <p:childTnLst>
                                    <p:set>
                                      <p:cBhvr>
                                        <p:cTn id="53" dur="1" fill="hold">
                                          <p:stCondLst>
                                            <p:cond delay="0"/>
                                          </p:stCondLst>
                                        </p:cTn>
                                        <p:tgtEl>
                                          <p:spTgt spid="48"/>
                                        </p:tgtEl>
                                        <p:attrNameLst>
                                          <p:attrName>style.visibility</p:attrName>
                                        </p:attrNameLst>
                                      </p:cBhvr>
                                      <p:to>
                                        <p:strVal val="visible"/>
                                      </p:to>
                                    </p:set>
                                    <p:anim calcmode="lin" valueType="num">
                                      <p:cBhvr additive="base">
                                        <p:cTn id="54" dur="500" fill="hold"/>
                                        <p:tgtEl>
                                          <p:spTgt spid="48"/>
                                        </p:tgtEl>
                                        <p:attrNameLst>
                                          <p:attrName>ppt_x</p:attrName>
                                        </p:attrNameLst>
                                      </p:cBhvr>
                                      <p:tavLst>
                                        <p:tav tm="0">
                                          <p:val>
                                            <p:strVal val="#ppt_x"/>
                                          </p:val>
                                        </p:tav>
                                        <p:tav tm="100000">
                                          <p:val>
                                            <p:strVal val="#ppt_x"/>
                                          </p:val>
                                        </p:tav>
                                      </p:tavLst>
                                    </p:anim>
                                    <p:anim calcmode="lin" valueType="num">
                                      <p:cBhvr additive="base">
                                        <p:cTn id="55" dur="500" fill="hold"/>
                                        <p:tgtEl>
                                          <p:spTgt spid="48"/>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 presetClass="entr" presetSubtype="4" accel="50000" decel="50000"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 calcmode="lin" valueType="num">
                                      <p:cBhvr additive="base">
                                        <p:cTn id="59" dur="500" fill="hold"/>
                                        <p:tgtEl>
                                          <p:spTgt spid="63"/>
                                        </p:tgtEl>
                                        <p:attrNameLst>
                                          <p:attrName>ppt_x</p:attrName>
                                        </p:attrNameLst>
                                      </p:cBhvr>
                                      <p:tavLst>
                                        <p:tav tm="0">
                                          <p:val>
                                            <p:strVal val="#ppt_x"/>
                                          </p:val>
                                        </p:tav>
                                        <p:tav tm="100000">
                                          <p:val>
                                            <p:strVal val="#ppt_x"/>
                                          </p:val>
                                        </p:tav>
                                      </p:tavLst>
                                    </p:anim>
                                    <p:anim calcmode="lin" valueType="num">
                                      <p:cBhvr additive="base">
                                        <p:cTn id="60" dur="500" fill="hold"/>
                                        <p:tgtEl>
                                          <p:spTgt spid="63"/>
                                        </p:tgtEl>
                                        <p:attrNameLst>
                                          <p:attrName>ppt_y</p:attrName>
                                        </p:attrNameLst>
                                      </p:cBhvr>
                                      <p:tavLst>
                                        <p:tav tm="0">
                                          <p:val>
                                            <p:strVal val="1+#ppt_h/2"/>
                                          </p:val>
                                        </p:tav>
                                        <p:tav tm="100000">
                                          <p:val>
                                            <p:strVal val="#ppt_y"/>
                                          </p:val>
                                        </p:tav>
                                      </p:tavLst>
                                    </p:anim>
                                  </p:childTnLst>
                                </p:cTn>
                              </p:par>
                            </p:childTnLst>
                          </p:cTn>
                        </p:par>
                        <p:par>
                          <p:cTn id="61" fill="hold">
                            <p:stCondLst>
                              <p:cond delay="5500"/>
                            </p:stCondLst>
                            <p:childTnLst>
                              <p:par>
                                <p:cTn id="62" presetID="53" presetClass="entr" presetSubtype="0" fill="hold" nodeType="afterEffect">
                                  <p:stCondLst>
                                    <p:cond delay="0"/>
                                  </p:stCondLst>
                                  <p:childTnLst>
                                    <p:set>
                                      <p:cBhvr>
                                        <p:cTn id="63" dur="1" fill="hold">
                                          <p:stCondLst>
                                            <p:cond delay="0"/>
                                          </p:stCondLst>
                                        </p:cTn>
                                        <p:tgtEl>
                                          <p:spTgt spid="40"/>
                                        </p:tgtEl>
                                        <p:attrNameLst>
                                          <p:attrName>style.visibility</p:attrName>
                                        </p:attrNameLst>
                                      </p:cBhvr>
                                      <p:to>
                                        <p:strVal val="visible"/>
                                      </p:to>
                                    </p:set>
                                    <p:anim calcmode="lin" valueType="num">
                                      <p:cBhvr>
                                        <p:cTn id="64" dur="500" fill="hold"/>
                                        <p:tgtEl>
                                          <p:spTgt spid="40"/>
                                        </p:tgtEl>
                                        <p:attrNameLst>
                                          <p:attrName>ppt_w</p:attrName>
                                        </p:attrNameLst>
                                      </p:cBhvr>
                                      <p:tavLst>
                                        <p:tav tm="0">
                                          <p:val>
                                            <p:fltVal val="0"/>
                                          </p:val>
                                        </p:tav>
                                        <p:tav tm="100000">
                                          <p:val>
                                            <p:strVal val="#ppt_w"/>
                                          </p:val>
                                        </p:tav>
                                      </p:tavLst>
                                    </p:anim>
                                    <p:anim calcmode="lin" valueType="num">
                                      <p:cBhvr>
                                        <p:cTn id="65" dur="500" fill="hold"/>
                                        <p:tgtEl>
                                          <p:spTgt spid="40"/>
                                        </p:tgtEl>
                                        <p:attrNameLst>
                                          <p:attrName>ppt_h</p:attrName>
                                        </p:attrNameLst>
                                      </p:cBhvr>
                                      <p:tavLst>
                                        <p:tav tm="0">
                                          <p:val>
                                            <p:fltVal val="0"/>
                                          </p:val>
                                        </p:tav>
                                        <p:tav tm="100000">
                                          <p:val>
                                            <p:strVal val="#ppt_h"/>
                                          </p:val>
                                        </p:tav>
                                      </p:tavLst>
                                    </p:anim>
                                    <p:animEffect transition="in" filter="fade">
                                      <p:cBhvr>
                                        <p:cTn id="66" dur="500"/>
                                        <p:tgtEl>
                                          <p:spTgt spid="40"/>
                                        </p:tgtEl>
                                      </p:cBhvr>
                                    </p:animEffect>
                                  </p:childTnLst>
                                </p:cTn>
                              </p:par>
                              <p:par>
                                <p:cTn id="67" presetID="2" presetClass="entr" presetSubtype="4" accel="50000" decel="50000" fill="hold" grpId="0" nodeType="withEffect">
                                  <p:stCondLst>
                                    <p:cond delay="0"/>
                                  </p:stCondLst>
                                  <p:childTnLst>
                                    <p:set>
                                      <p:cBhvr>
                                        <p:cTn id="68" dur="1" fill="hold">
                                          <p:stCondLst>
                                            <p:cond delay="0"/>
                                          </p:stCondLst>
                                        </p:cTn>
                                        <p:tgtEl>
                                          <p:spTgt spid="49"/>
                                        </p:tgtEl>
                                        <p:attrNameLst>
                                          <p:attrName>style.visibility</p:attrName>
                                        </p:attrNameLst>
                                      </p:cBhvr>
                                      <p:to>
                                        <p:strVal val="visible"/>
                                      </p:to>
                                    </p:set>
                                    <p:anim calcmode="lin" valueType="num">
                                      <p:cBhvr additive="base">
                                        <p:cTn id="69" dur="500" fill="hold"/>
                                        <p:tgtEl>
                                          <p:spTgt spid="49"/>
                                        </p:tgtEl>
                                        <p:attrNameLst>
                                          <p:attrName>ppt_x</p:attrName>
                                        </p:attrNameLst>
                                      </p:cBhvr>
                                      <p:tavLst>
                                        <p:tav tm="0">
                                          <p:val>
                                            <p:strVal val="#ppt_x"/>
                                          </p:val>
                                        </p:tav>
                                        <p:tav tm="100000">
                                          <p:val>
                                            <p:strVal val="#ppt_x"/>
                                          </p:val>
                                        </p:tav>
                                      </p:tavLst>
                                    </p:anim>
                                    <p:anim calcmode="lin" valueType="num">
                                      <p:cBhvr additive="base">
                                        <p:cTn id="70" dur="500" fill="hold"/>
                                        <p:tgtEl>
                                          <p:spTgt spid="49"/>
                                        </p:tgtEl>
                                        <p:attrNameLst>
                                          <p:attrName>ppt_y</p:attrName>
                                        </p:attrNameLst>
                                      </p:cBhvr>
                                      <p:tavLst>
                                        <p:tav tm="0">
                                          <p:val>
                                            <p:strVal val="1+#ppt_h/2"/>
                                          </p:val>
                                        </p:tav>
                                        <p:tav tm="100000">
                                          <p:val>
                                            <p:strVal val="#ppt_y"/>
                                          </p:val>
                                        </p:tav>
                                      </p:tavLst>
                                    </p:anim>
                                  </p:childTnLst>
                                </p:cTn>
                              </p:par>
                            </p:childTnLst>
                          </p:cTn>
                        </p:par>
                        <p:par>
                          <p:cTn id="71" fill="hold">
                            <p:stCondLst>
                              <p:cond delay="6000"/>
                            </p:stCondLst>
                            <p:childTnLst>
                              <p:par>
                                <p:cTn id="72" presetID="18" presetClass="entr" presetSubtype="3" fill="hold" nodeType="after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strips(upRight)">
                                      <p:cBhvr>
                                        <p:cTn id="74" dur="1000"/>
                                        <p:tgtEl>
                                          <p:spTgt spid="50"/>
                                        </p:tgtEl>
                                      </p:cBhvr>
                                    </p:animEffect>
                                  </p:childTnLst>
                                </p:cTn>
                              </p:par>
                            </p:childTnLst>
                          </p:cTn>
                        </p:par>
                        <p:par>
                          <p:cTn id="75" fill="hold">
                            <p:stCondLst>
                              <p:cond delay="7000"/>
                            </p:stCondLst>
                            <p:childTnLst>
                              <p:par>
                                <p:cTn id="76" presetID="18" presetClass="entr" presetSubtype="3" fill="hold" nodeType="afterEffect">
                                  <p:stCondLst>
                                    <p:cond delay="0"/>
                                  </p:stCondLst>
                                  <p:childTnLst>
                                    <p:set>
                                      <p:cBhvr>
                                        <p:cTn id="77" dur="1" fill="hold">
                                          <p:stCondLst>
                                            <p:cond delay="0"/>
                                          </p:stCondLst>
                                        </p:cTn>
                                        <p:tgtEl>
                                          <p:spTgt spid="56"/>
                                        </p:tgtEl>
                                        <p:attrNameLst>
                                          <p:attrName>style.visibility</p:attrName>
                                        </p:attrNameLst>
                                      </p:cBhvr>
                                      <p:to>
                                        <p:strVal val="visible"/>
                                      </p:to>
                                    </p:set>
                                    <p:animEffect transition="in" filter="strips(upRight)">
                                      <p:cBhvr>
                                        <p:cTn id="78"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8" grpId="0"/>
      <p:bldP spid="49" grpId="0"/>
      <p:bldP spid="62" grpId="0" animBg="1"/>
      <p:bldP spid="63" grpId="0" animBg="1"/>
      <p:bldP spid="74" grpId="0" animBg="1"/>
      <p:bldP spid="7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2" name="Group 69"/>
          <p:cNvGrpSpPr/>
          <p:nvPr/>
        </p:nvGrpSpPr>
        <p:grpSpPr>
          <a:xfrm>
            <a:off x="1429122" y="4434345"/>
            <a:ext cx="619125" cy="455613"/>
            <a:chOff x="8085138" y="895350"/>
            <a:chExt cx="619125" cy="455613"/>
          </a:xfrm>
          <a:solidFill>
            <a:srgbClr val="189A80"/>
          </a:solidFill>
        </p:grpSpPr>
        <p:sp>
          <p:nvSpPr>
            <p:cNvPr id="133" name="Freeform 87"/>
            <p:cNvSpPr>
              <a:spLocks noEditPoints="1"/>
            </p:cNvSpPr>
            <p:nvPr/>
          </p:nvSpPr>
          <p:spPr bwMode="auto">
            <a:xfrm>
              <a:off x="8085138" y="895350"/>
              <a:ext cx="369888" cy="328613"/>
            </a:xfrm>
            <a:custGeom>
              <a:avLst/>
              <a:gdLst/>
              <a:ahLst/>
              <a:cxnLst>
                <a:cxn ang="0">
                  <a:pos x="80" y="113"/>
                </a:cxn>
                <a:cxn ang="0">
                  <a:pos x="82" y="104"/>
                </a:cxn>
                <a:cxn ang="0">
                  <a:pos x="119" y="47"/>
                </a:cxn>
                <a:cxn ang="0">
                  <a:pos x="128" y="41"/>
                </a:cxn>
                <a:cxn ang="0">
                  <a:pos x="72" y="6"/>
                </a:cxn>
                <a:cxn ang="0">
                  <a:pos x="49" y="0"/>
                </a:cxn>
                <a:cxn ang="0">
                  <a:pos x="12" y="21"/>
                </a:cxn>
                <a:cxn ang="0">
                  <a:pos x="26" y="80"/>
                </a:cxn>
                <a:cxn ang="0">
                  <a:pos x="80" y="113"/>
                </a:cxn>
                <a:cxn ang="0">
                  <a:pos x="23" y="28"/>
                </a:cxn>
                <a:cxn ang="0">
                  <a:pos x="49" y="13"/>
                </a:cxn>
                <a:cxn ang="0">
                  <a:pos x="65" y="18"/>
                </a:cxn>
                <a:cxn ang="0">
                  <a:pos x="104" y="41"/>
                </a:cxn>
                <a:cxn ang="0">
                  <a:pos x="72" y="92"/>
                </a:cxn>
                <a:cxn ang="0">
                  <a:pos x="33" y="69"/>
                </a:cxn>
                <a:cxn ang="0">
                  <a:pos x="23" y="28"/>
                </a:cxn>
                <a:cxn ang="0">
                  <a:pos x="23" y="28"/>
                </a:cxn>
                <a:cxn ang="0">
                  <a:pos x="23" y="28"/>
                </a:cxn>
              </a:cxnLst>
              <a:rect l="0" t="0" r="r" b="b"/>
              <a:pathLst>
                <a:path w="128" h="113">
                  <a:moveTo>
                    <a:pt x="80" y="113"/>
                  </a:moveTo>
                  <a:cubicBezTo>
                    <a:pt x="82" y="104"/>
                    <a:pt x="82" y="104"/>
                    <a:pt x="82" y="104"/>
                  </a:cubicBezTo>
                  <a:cubicBezTo>
                    <a:pt x="86" y="86"/>
                    <a:pt x="95" y="61"/>
                    <a:pt x="119" y="47"/>
                  </a:cubicBezTo>
                  <a:cubicBezTo>
                    <a:pt x="128" y="41"/>
                    <a:pt x="128" y="41"/>
                    <a:pt x="128" y="41"/>
                  </a:cubicBezTo>
                  <a:cubicBezTo>
                    <a:pt x="72" y="6"/>
                    <a:pt x="72" y="6"/>
                    <a:pt x="72" y="6"/>
                  </a:cubicBezTo>
                  <a:cubicBezTo>
                    <a:pt x="65" y="2"/>
                    <a:pt x="57" y="0"/>
                    <a:pt x="49" y="0"/>
                  </a:cubicBezTo>
                  <a:cubicBezTo>
                    <a:pt x="34" y="0"/>
                    <a:pt x="20" y="8"/>
                    <a:pt x="12" y="21"/>
                  </a:cubicBezTo>
                  <a:cubicBezTo>
                    <a:pt x="0" y="41"/>
                    <a:pt x="6" y="68"/>
                    <a:pt x="26" y="80"/>
                  </a:cubicBezTo>
                  <a:lnTo>
                    <a:pt x="80" y="113"/>
                  </a:lnTo>
                  <a:close/>
                  <a:moveTo>
                    <a:pt x="23" y="28"/>
                  </a:moveTo>
                  <a:cubicBezTo>
                    <a:pt x="29" y="19"/>
                    <a:pt x="38" y="13"/>
                    <a:pt x="49" y="13"/>
                  </a:cubicBezTo>
                  <a:cubicBezTo>
                    <a:pt x="55" y="13"/>
                    <a:pt x="60" y="15"/>
                    <a:pt x="65" y="18"/>
                  </a:cubicBezTo>
                  <a:cubicBezTo>
                    <a:pt x="104" y="41"/>
                    <a:pt x="104" y="41"/>
                    <a:pt x="104" y="41"/>
                  </a:cubicBezTo>
                  <a:cubicBezTo>
                    <a:pt x="85" y="56"/>
                    <a:pt x="76" y="77"/>
                    <a:pt x="72" y="92"/>
                  </a:cubicBezTo>
                  <a:cubicBezTo>
                    <a:pt x="33" y="69"/>
                    <a:pt x="33" y="69"/>
                    <a:pt x="33" y="69"/>
                  </a:cubicBezTo>
                  <a:cubicBezTo>
                    <a:pt x="19" y="60"/>
                    <a:pt x="15" y="42"/>
                    <a:pt x="23" y="28"/>
                  </a:cubicBezTo>
                  <a:close/>
                  <a:moveTo>
                    <a:pt x="23" y="28"/>
                  </a:moveTo>
                  <a:cubicBezTo>
                    <a:pt x="23" y="28"/>
                    <a:pt x="23" y="28"/>
                    <a:pt x="23" y="2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34" name="Freeform 88"/>
            <p:cNvSpPr>
              <a:spLocks noEditPoints="1"/>
            </p:cNvSpPr>
            <p:nvPr/>
          </p:nvSpPr>
          <p:spPr bwMode="auto">
            <a:xfrm>
              <a:off x="8351838" y="1038225"/>
              <a:ext cx="352425" cy="312738"/>
            </a:xfrm>
            <a:custGeom>
              <a:avLst/>
              <a:gdLst/>
              <a:ahLst/>
              <a:cxnLst>
                <a:cxn ang="0">
                  <a:pos x="97" y="31"/>
                </a:cxn>
                <a:cxn ang="0">
                  <a:pos x="46" y="0"/>
                </a:cxn>
                <a:cxn ang="0">
                  <a:pos x="45" y="1"/>
                </a:cxn>
                <a:cxn ang="0">
                  <a:pos x="30" y="10"/>
                </a:cxn>
                <a:cxn ang="0">
                  <a:pos x="79" y="40"/>
                </a:cxn>
                <a:cxn ang="0">
                  <a:pos x="80" y="45"/>
                </a:cxn>
                <a:cxn ang="0">
                  <a:pos x="77" y="47"/>
                </a:cxn>
                <a:cxn ang="0">
                  <a:pos x="74" y="46"/>
                </a:cxn>
                <a:cxn ang="0">
                  <a:pos x="24" y="15"/>
                </a:cxn>
                <a:cxn ang="0">
                  <a:pos x="0" y="67"/>
                </a:cxn>
                <a:cxn ang="0">
                  <a:pos x="0" y="69"/>
                </a:cxn>
                <a:cxn ang="0">
                  <a:pos x="54" y="102"/>
                </a:cxn>
                <a:cxn ang="0">
                  <a:pos x="75" y="108"/>
                </a:cxn>
                <a:cxn ang="0">
                  <a:pos x="111" y="88"/>
                </a:cxn>
                <a:cxn ang="0">
                  <a:pos x="97" y="31"/>
                </a:cxn>
                <a:cxn ang="0">
                  <a:pos x="97" y="31"/>
                </a:cxn>
                <a:cxn ang="0">
                  <a:pos x="97" y="31"/>
                </a:cxn>
              </a:cxnLst>
              <a:rect l="0" t="0" r="r" b="b"/>
              <a:pathLst>
                <a:path w="122" h="108">
                  <a:moveTo>
                    <a:pt x="97" y="31"/>
                  </a:moveTo>
                  <a:cubicBezTo>
                    <a:pt x="46" y="0"/>
                    <a:pt x="46" y="0"/>
                    <a:pt x="46" y="0"/>
                  </a:cubicBezTo>
                  <a:cubicBezTo>
                    <a:pt x="45" y="1"/>
                    <a:pt x="45" y="1"/>
                    <a:pt x="45" y="1"/>
                  </a:cubicBezTo>
                  <a:cubicBezTo>
                    <a:pt x="39" y="3"/>
                    <a:pt x="34" y="6"/>
                    <a:pt x="30" y="10"/>
                  </a:cubicBezTo>
                  <a:cubicBezTo>
                    <a:pt x="79" y="40"/>
                    <a:pt x="79" y="40"/>
                    <a:pt x="79" y="40"/>
                  </a:cubicBezTo>
                  <a:cubicBezTo>
                    <a:pt x="80" y="41"/>
                    <a:pt x="81" y="43"/>
                    <a:pt x="80" y="45"/>
                  </a:cubicBezTo>
                  <a:cubicBezTo>
                    <a:pt x="79" y="46"/>
                    <a:pt x="78" y="47"/>
                    <a:pt x="77" y="47"/>
                  </a:cubicBezTo>
                  <a:cubicBezTo>
                    <a:pt x="76" y="47"/>
                    <a:pt x="75" y="47"/>
                    <a:pt x="74" y="46"/>
                  </a:cubicBezTo>
                  <a:cubicBezTo>
                    <a:pt x="74" y="46"/>
                    <a:pt x="24" y="15"/>
                    <a:pt x="24" y="15"/>
                  </a:cubicBezTo>
                  <a:cubicBezTo>
                    <a:pt x="6" y="32"/>
                    <a:pt x="1" y="56"/>
                    <a:pt x="0" y="67"/>
                  </a:cubicBezTo>
                  <a:cubicBezTo>
                    <a:pt x="0" y="69"/>
                    <a:pt x="0" y="69"/>
                    <a:pt x="0" y="69"/>
                  </a:cubicBezTo>
                  <a:cubicBezTo>
                    <a:pt x="54" y="102"/>
                    <a:pt x="54" y="102"/>
                    <a:pt x="54" y="102"/>
                  </a:cubicBezTo>
                  <a:cubicBezTo>
                    <a:pt x="60" y="106"/>
                    <a:pt x="68" y="108"/>
                    <a:pt x="75" y="108"/>
                  </a:cubicBezTo>
                  <a:cubicBezTo>
                    <a:pt x="90" y="108"/>
                    <a:pt x="103" y="100"/>
                    <a:pt x="111" y="88"/>
                  </a:cubicBezTo>
                  <a:cubicBezTo>
                    <a:pt x="122" y="69"/>
                    <a:pt x="116" y="43"/>
                    <a:pt x="97" y="31"/>
                  </a:cubicBezTo>
                  <a:close/>
                  <a:moveTo>
                    <a:pt x="97" y="31"/>
                  </a:moveTo>
                  <a:cubicBezTo>
                    <a:pt x="97" y="31"/>
                    <a:pt x="97" y="31"/>
                    <a:pt x="97" y="3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135" name="Freeform 18"/>
          <p:cNvSpPr>
            <a:spLocks noEditPoints="1"/>
          </p:cNvSpPr>
          <p:nvPr/>
        </p:nvSpPr>
        <p:spPr bwMode="auto">
          <a:xfrm>
            <a:off x="611560" y="4364626"/>
            <a:ext cx="576973" cy="538781"/>
          </a:xfrm>
          <a:custGeom>
            <a:avLst/>
            <a:gdLst/>
            <a:ahLst/>
            <a:cxnLst>
              <a:cxn ang="0">
                <a:pos x="136" y="124"/>
              </a:cxn>
              <a:cxn ang="0">
                <a:pos x="139" y="116"/>
              </a:cxn>
              <a:cxn ang="0">
                <a:pos x="55" y="24"/>
              </a:cxn>
              <a:cxn ang="0">
                <a:pos x="44" y="28"/>
              </a:cxn>
              <a:cxn ang="0">
                <a:pos x="37" y="19"/>
              </a:cxn>
              <a:cxn ang="0">
                <a:pos x="25" y="8"/>
              </a:cxn>
              <a:cxn ang="0">
                <a:pos x="3" y="44"/>
              </a:cxn>
              <a:cxn ang="0">
                <a:pos x="20" y="39"/>
              </a:cxn>
              <a:cxn ang="0">
                <a:pos x="24" y="49"/>
              </a:cxn>
              <a:cxn ang="0">
                <a:pos x="108" y="133"/>
              </a:cxn>
              <a:cxn ang="0">
                <a:pos x="133" y="128"/>
              </a:cxn>
              <a:cxn ang="0">
                <a:pos x="176" y="163"/>
              </a:cxn>
              <a:cxn ang="0">
                <a:pos x="133" y="116"/>
              </a:cxn>
              <a:cxn ang="0">
                <a:pos x="112" y="127"/>
              </a:cxn>
              <a:cxn ang="0">
                <a:pos x="34" y="50"/>
              </a:cxn>
              <a:cxn ang="0">
                <a:pos x="19" y="29"/>
              </a:cxn>
              <a:cxn ang="0">
                <a:pos x="8" y="39"/>
              </a:cxn>
              <a:cxn ang="0">
                <a:pos x="30" y="12"/>
              </a:cxn>
              <a:cxn ang="0">
                <a:pos x="32" y="14"/>
              </a:cxn>
              <a:cxn ang="0">
                <a:pos x="40" y="34"/>
              </a:cxn>
              <a:cxn ang="0">
                <a:pos x="51" y="30"/>
              </a:cxn>
              <a:cxn ang="0">
                <a:pos x="63" y="41"/>
              </a:cxn>
              <a:cxn ang="0">
                <a:pos x="50" y="59"/>
              </a:cxn>
              <a:cxn ang="0">
                <a:pos x="66" y="44"/>
              </a:cxn>
              <a:cxn ang="0">
                <a:pos x="70" y="47"/>
              </a:cxn>
              <a:cxn ang="0">
                <a:pos x="60" y="58"/>
              </a:cxn>
              <a:cxn ang="0">
                <a:pos x="63" y="61"/>
              </a:cxn>
              <a:cxn ang="0">
                <a:pos x="73" y="50"/>
              </a:cxn>
              <a:cxn ang="0">
                <a:pos x="76" y="53"/>
              </a:cxn>
              <a:cxn ang="0">
                <a:pos x="64" y="71"/>
              </a:cxn>
              <a:cxn ang="0">
                <a:pos x="80" y="56"/>
              </a:cxn>
              <a:cxn ang="0">
                <a:pos x="83" y="59"/>
              </a:cxn>
              <a:cxn ang="0">
                <a:pos x="79" y="64"/>
              </a:cxn>
              <a:cxn ang="0">
                <a:pos x="68" y="76"/>
              </a:cxn>
              <a:cxn ang="0">
                <a:pos x="106" y="115"/>
              </a:cxn>
              <a:cxn ang="0">
                <a:pos x="107" y="117"/>
              </a:cxn>
              <a:cxn ang="0">
                <a:pos x="115" y="123"/>
              </a:cxn>
              <a:cxn ang="0">
                <a:pos x="130" y="107"/>
              </a:cxn>
              <a:cxn ang="0">
                <a:pos x="122" y="100"/>
              </a:cxn>
              <a:cxn ang="0">
                <a:pos x="84" y="65"/>
              </a:cxn>
              <a:cxn ang="0">
                <a:pos x="87" y="62"/>
              </a:cxn>
              <a:cxn ang="0">
                <a:pos x="133" y="116"/>
              </a:cxn>
              <a:cxn ang="0">
                <a:pos x="116" y="118"/>
              </a:cxn>
              <a:cxn ang="0">
                <a:pos x="114" y="118"/>
              </a:cxn>
              <a:cxn ang="0">
                <a:pos x="77" y="82"/>
              </a:cxn>
              <a:cxn ang="0">
                <a:pos x="116" y="116"/>
              </a:cxn>
              <a:cxn ang="0">
                <a:pos x="116" y="116"/>
              </a:cxn>
            </a:cxnLst>
            <a:rect l="0" t="0" r="r" b="b"/>
            <a:pathLst>
              <a:path w="176" h="164">
                <a:moveTo>
                  <a:pt x="175" y="160"/>
                </a:moveTo>
                <a:cubicBezTo>
                  <a:pt x="136" y="124"/>
                  <a:pt x="136" y="124"/>
                  <a:pt x="136" y="124"/>
                </a:cubicBezTo>
                <a:cubicBezTo>
                  <a:pt x="138" y="122"/>
                  <a:pt x="139" y="119"/>
                  <a:pt x="139" y="117"/>
                </a:cubicBezTo>
                <a:cubicBezTo>
                  <a:pt x="139" y="116"/>
                  <a:pt x="139" y="116"/>
                  <a:pt x="139" y="116"/>
                </a:cubicBezTo>
                <a:cubicBezTo>
                  <a:pt x="141" y="101"/>
                  <a:pt x="140" y="100"/>
                  <a:pt x="138" y="99"/>
                </a:cubicBezTo>
                <a:cubicBezTo>
                  <a:pt x="55" y="24"/>
                  <a:pt x="55" y="24"/>
                  <a:pt x="55" y="24"/>
                </a:cubicBezTo>
                <a:cubicBezTo>
                  <a:pt x="53" y="22"/>
                  <a:pt x="49" y="22"/>
                  <a:pt x="47" y="24"/>
                </a:cubicBezTo>
                <a:cubicBezTo>
                  <a:pt x="44" y="28"/>
                  <a:pt x="44" y="28"/>
                  <a:pt x="44" y="28"/>
                </a:cubicBezTo>
                <a:cubicBezTo>
                  <a:pt x="36" y="21"/>
                  <a:pt x="36" y="21"/>
                  <a:pt x="36" y="21"/>
                </a:cubicBezTo>
                <a:cubicBezTo>
                  <a:pt x="37" y="19"/>
                  <a:pt x="37" y="19"/>
                  <a:pt x="37" y="19"/>
                </a:cubicBezTo>
                <a:cubicBezTo>
                  <a:pt x="43" y="13"/>
                  <a:pt x="44" y="7"/>
                  <a:pt x="40" y="4"/>
                </a:cubicBezTo>
                <a:cubicBezTo>
                  <a:pt x="36" y="0"/>
                  <a:pt x="30" y="2"/>
                  <a:pt x="25" y="8"/>
                </a:cubicBezTo>
                <a:cubicBezTo>
                  <a:pt x="6" y="29"/>
                  <a:pt x="6" y="29"/>
                  <a:pt x="6" y="29"/>
                </a:cubicBezTo>
                <a:cubicBezTo>
                  <a:pt x="1" y="35"/>
                  <a:pt x="0" y="41"/>
                  <a:pt x="3" y="44"/>
                </a:cubicBezTo>
                <a:cubicBezTo>
                  <a:pt x="7" y="48"/>
                  <a:pt x="13" y="46"/>
                  <a:pt x="18" y="40"/>
                </a:cubicBezTo>
                <a:cubicBezTo>
                  <a:pt x="20" y="39"/>
                  <a:pt x="20" y="39"/>
                  <a:pt x="20" y="39"/>
                </a:cubicBezTo>
                <a:cubicBezTo>
                  <a:pt x="27" y="46"/>
                  <a:pt x="27" y="46"/>
                  <a:pt x="27" y="46"/>
                </a:cubicBezTo>
                <a:cubicBezTo>
                  <a:pt x="24" y="49"/>
                  <a:pt x="24" y="49"/>
                  <a:pt x="24" y="49"/>
                </a:cubicBezTo>
                <a:cubicBezTo>
                  <a:pt x="22" y="51"/>
                  <a:pt x="22" y="55"/>
                  <a:pt x="25" y="57"/>
                </a:cubicBezTo>
                <a:cubicBezTo>
                  <a:pt x="108" y="133"/>
                  <a:pt x="108" y="133"/>
                  <a:pt x="108" y="133"/>
                </a:cubicBezTo>
                <a:cubicBezTo>
                  <a:pt x="112" y="136"/>
                  <a:pt x="126" y="132"/>
                  <a:pt x="126" y="132"/>
                </a:cubicBezTo>
                <a:cubicBezTo>
                  <a:pt x="128" y="131"/>
                  <a:pt x="131" y="130"/>
                  <a:pt x="133" y="128"/>
                </a:cubicBezTo>
                <a:cubicBezTo>
                  <a:pt x="172" y="163"/>
                  <a:pt x="172" y="163"/>
                  <a:pt x="172" y="163"/>
                </a:cubicBezTo>
                <a:cubicBezTo>
                  <a:pt x="173" y="164"/>
                  <a:pt x="175" y="164"/>
                  <a:pt x="176" y="163"/>
                </a:cubicBezTo>
                <a:cubicBezTo>
                  <a:pt x="176" y="162"/>
                  <a:pt x="176" y="161"/>
                  <a:pt x="175" y="160"/>
                </a:cubicBezTo>
                <a:close/>
                <a:moveTo>
                  <a:pt x="133" y="116"/>
                </a:moveTo>
                <a:cubicBezTo>
                  <a:pt x="132" y="119"/>
                  <a:pt x="127" y="124"/>
                  <a:pt x="124" y="125"/>
                </a:cubicBezTo>
                <a:cubicBezTo>
                  <a:pt x="120" y="126"/>
                  <a:pt x="114" y="127"/>
                  <a:pt x="112" y="127"/>
                </a:cubicBezTo>
                <a:cubicBezTo>
                  <a:pt x="30" y="53"/>
                  <a:pt x="30" y="53"/>
                  <a:pt x="30" y="53"/>
                </a:cubicBezTo>
                <a:cubicBezTo>
                  <a:pt x="34" y="50"/>
                  <a:pt x="34" y="50"/>
                  <a:pt x="34" y="50"/>
                </a:cubicBezTo>
                <a:cubicBezTo>
                  <a:pt x="36" y="47"/>
                  <a:pt x="36" y="43"/>
                  <a:pt x="33" y="41"/>
                </a:cubicBezTo>
                <a:cubicBezTo>
                  <a:pt x="19" y="29"/>
                  <a:pt x="19" y="29"/>
                  <a:pt x="19" y="29"/>
                </a:cubicBezTo>
                <a:cubicBezTo>
                  <a:pt x="13" y="36"/>
                  <a:pt x="13" y="36"/>
                  <a:pt x="13" y="36"/>
                </a:cubicBezTo>
                <a:cubicBezTo>
                  <a:pt x="11" y="38"/>
                  <a:pt x="9" y="39"/>
                  <a:pt x="8" y="39"/>
                </a:cubicBezTo>
                <a:cubicBezTo>
                  <a:pt x="8" y="38"/>
                  <a:pt x="9" y="36"/>
                  <a:pt x="11" y="34"/>
                </a:cubicBezTo>
                <a:cubicBezTo>
                  <a:pt x="30" y="12"/>
                  <a:pt x="30" y="12"/>
                  <a:pt x="30" y="12"/>
                </a:cubicBezTo>
                <a:cubicBezTo>
                  <a:pt x="32" y="10"/>
                  <a:pt x="34" y="9"/>
                  <a:pt x="35" y="9"/>
                </a:cubicBezTo>
                <a:cubicBezTo>
                  <a:pt x="35" y="10"/>
                  <a:pt x="34" y="12"/>
                  <a:pt x="32" y="14"/>
                </a:cubicBezTo>
                <a:cubicBezTo>
                  <a:pt x="26" y="21"/>
                  <a:pt x="26" y="21"/>
                  <a:pt x="26" y="21"/>
                </a:cubicBezTo>
                <a:cubicBezTo>
                  <a:pt x="40" y="34"/>
                  <a:pt x="40" y="34"/>
                  <a:pt x="40" y="34"/>
                </a:cubicBezTo>
                <a:cubicBezTo>
                  <a:pt x="42" y="36"/>
                  <a:pt x="46" y="36"/>
                  <a:pt x="48" y="33"/>
                </a:cubicBezTo>
                <a:cubicBezTo>
                  <a:pt x="51" y="30"/>
                  <a:pt x="51" y="30"/>
                  <a:pt x="51" y="30"/>
                </a:cubicBezTo>
                <a:cubicBezTo>
                  <a:pt x="63" y="41"/>
                  <a:pt x="63" y="41"/>
                  <a:pt x="63" y="41"/>
                </a:cubicBezTo>
                <a:cubicBezTo>
                  <a:pt x="63" y="41"/>
                  <a:pt x="63" y="41"/>
                  <a:pt x="63" y="41"/>
                </a:cubicBezTo>
                <a:cubicBezTo>
                  <a:pt x="50" y="55"/>
                  <a:pt x="50" y="55"/>
                  <a:pt x="50" y="55"/>
                </a:cubicBezTo>
                <a:cubicBezTo>
                  <a:pt x="49" y="56"/>
                  <a:pt x="49" y="58"/>
                  <a:pt x="50" y="59"/>
                </a:cubicBezTo>
                <a:cubicBezTo>
                  <a:pt x="51" y="59"/>
                  <a:pt x="52" y="59"/>
                  <a:pt x="53" y="58"/>
                </a:cubicBezTo>
                <a:cubicBezTo>
                  <a:pt x="66" y="44"/>
                  <a:pt x="66" y="44"/>
                  <a:pt x="66" y="44"/>
                </a:cubicBezTo>
                <a:cubicBezTo>
                  <a:pt x="66" y="44"/>
                  <a:pt x="66" y="44"/>
                  <a:pt x="67" y="44"/>
                </a:cubicBezTo>
                <a:cubicBezTo>
                  <a:pt x="70" y="47"/>
                  <a:pt x="70" y="47"/>
                  <a:pt x="70" y="47"/>
                </a:cubicBezTo>
                <a:cubicBezTo>
                  <a:pt x="70" y="47"/>
                  <a:pt x="70" y="47"/>
                  <a:pt x="70" y="47"/>
                </a:cubicBezTo>
                <a:cubicBezTo>
                  <a:pt x="60" y="58"/>
                  <a:pt x="60" y="58"/>
                  <a:pt x="60" y="58"/>
                </a:cubicBezTo>
                <a:cubicBezTo>
                  <a:pt x="59" y="59"/>
                  <a:pt x="59" y="60"/>
                  <a:pt x="60" y="61"/>
                </a:cubicBezTo>
                <a:cubicBezTo>
                  <a:pt x="61" y="62"/>
                  <a:pt x="62" y="62"/>
                  <a:pt x="63" y="61"/>
                </a:cubicBezTo>
                <a:cubicBezTo>
                  <a:pt x="73" y="50"/>
                  <a:pt x="73" y="50"/>
                  <a:pt x="73" y="50"/>
                </a:cubicBezTo>
                <a:cubicBezTo>
                  <a:pt x="73" y="50"/>
                  <a:pt x="73" y="50"/>
                  <a:pt x="73" y="50"/>
                </a:cubicBezTo>
                <a:cubicBezTo>
                  <a:pt x="77" y="53"/>
                  <a:pt x="77" y="53"/>
                  <a:pt x="77" y="53"/>
                </a:cubicBezTo>
                <a:cubicBezTo>
                  <a:pt x="77" y="53"/>
                  <a:pt x="76" y="53"/>
                  <a:pt x="76" y="53"/>
                </a:cubicBezTo>
                <a:cubicBezTo>
                  <a:pt x="63" y="67"/>
                  <a:pt x="63" y="67"/>
                  <a:pt x="63" y="67"/>
                </a:cubicBezTo>
                <a:cubicBezTo>
                  <a:pt x="63" y="68"/>
                  <a:pt x="63" y="70"/>
                  <a:pt x="64" y="71"/>
                </a:cubicBezTo>
                <a:cubicBezTo>
                  <a:pt x="65" y="72"/>
                  <a:pt x="66" y="72"/>
                  <a:pt x="67" y="71"/>
                </a:cubicBezTo>
                <a:cubicBezTo>
                  <a:pt x="80" y="56"/>
                  <a:pt x="80" y="56"/>
                  <a:pt x="80" y="56"/>
                </a:cubicBezTo>
                <a:cubicBezTo>
                  <a:pt x="80" y="56"/>
                  <a:pt x="80" y="56"/>
                  <a:pt x="80" y="56"/>
                </a:cubicBezTo>
                <a:cubicBezTo>
                  <a:pt x="83" y="59"/>
                  <a:pt x="83" y="59"/>
                  <a:pt x="83" y="59"/>
                </a:cubicBezTo>
                <a:cubicBezTo>
                  <a:pt x="83" y="59"/>
                  <a:pt x="83" y="59"/>
                  <a:pt x="83" y="59"/>
                </a:cubicBezTo>
                <a:cubicBezTo>
                  <a:pt x="79" y="64"/>
                  <a:pt x="79" y="64"/>
                  <a:pt x="79" y="64"/>
                </a:cubicBezTo>
                <a:cubicBezTo>
                  <a:pt x="79" y="64"/>
                  <a:pt x="79" y="64"/>
                  <a:pt x="78" y="64"/>
                </a:cubicBezTo>
                <a:cubicBezTo>
                  <a:pt x="68" y="76"/>
                  <a:pt x="68" y="76"/>
                  <a:pt x="68" y="76"/>
                </a:cubicBezTo>
                <a:cubicBezTo>
                  <a:pt x="67" y="77"/>
                  <a:pt x="66" y="79"/>
                  <a:pt x="68" y="80"/>
                </a:cubicBezTo>
                <a:cubicBezTo>
                  <a:pt x="106" y="115"/>
                  <a:pt x="106" y="115"/>
                  <a:pt x="106" y="115"/>
                </a:cubicBezTo>
                <a:cubicBezTo>
                  <a:pt x="106" y="115"/>
                  <a:pt x="106" y="115"/>
                  <a:pt x="106" y="115"/>
                </a:cubicBezTo>
                <a:cubicBezTo>
                  <a:pt x="107" y="117"/>
                  <a:pt x="107" y="117"/>
                  <a:pt x="107" y="117"/>
                </a:cubicBezTo>
                <a:cubicBezTo>
                  <a:pt x="107" y="117"/>
                  <a:pt x="107" y="117"/>
                  <a:pt x="107" y="117"/>
                </a:cubicBezTo>
                <a:cubicBezTo>
                  <a:pt x="115" y="123"/>
                  <a:pt x="115" y="123"/>
                  <a:pt x="115" y="123"/>
                </a:cubicBezTo>
                <a:cubicBezTo>
                  <a:pt x="115" y="123"/>
                  <a:pt x="121" y="123"/>
                  <a:pt x="125" y="119"/>
                </a:cubicBezTo>
                <a:cubicBezTo>
                  <a:pt x="130" y="114"/>
                  <a:pt x="130" y="107"/>
                  <a:pt x="130" y="107"/>
                </a:cubicBezTo>
                <a:cubicBezTo>
                  <a:pt x="122" y="100"/>
                  <a:pt x="122" y="100"/>
                  <a:pt x="122" y="100"/>
                </a:cubicBezTo>
                <a:cubicBezTo>
                  <a:pt x="122" y="100"/>
                  <a:pt x="122" y="100"/>
                  <a:pt x="122" y="100"/>
                </a:cubicBezTo>
                <a:cubicBezTo>
                  <a:pt x="121" y="99"/>
                  <a:pt x="121" y="99"/>
                  <a:pt x="121" y="99"/>
                </a:cubicBezTo>
                <a:cubicBezTo>
                  <a:pt x="84" y="65"/>
                  <a:pt x="84" y="65"/>
                  <a:pt x="84" y="65"/>
                </a:cubicBezTo>
                <a:cubicBezTo>
                  <a:pt x="87" y="62"/>
                  <a:pt x="87" y="62"/>
                  <a:pt x="87" y="62"/>
                </a:cubicBezTo>
                <a:cubicBezTo>
                  <a:pt x="87" y="62"/>
                  <a:pt x="87" y="62"/>
                  <a:pt x="87" y="62"/>
                </a:cubicBezTo>
                <a:cubicBezTo>
                  <a:pt x="133" y="104"/>
                  <a:pt x="133" y="104"/>
                  <a:pt x="133" y="104"/>
                </a:cubicBezTo>
                <a:cubicBezTo>
                  <a:pt x="134" y="108"/>
                  <a:pt x="134" y="110"/>
                  <a:pt x="133" y="116"/>
                </a:cubicBezTo>
                <a:close/>
                <a:moveTo>
                  <a:pt x="116" y="116"/>
                </a:moveTo>
                <a:cubicBezTo>
                  <a:pt x="117" y="117"/>
                  <a:pt x="117" y="118"/>
                  <a:pt x="116" y="118"/>
                </a:cubicBezTo>
                <a:cubicBezTo>
                  <a:pt x="116" y="119"/>
                  <a:pt x="116" y="119"/>
                  <a:pt x="115" y="119"/>
                </a:cubicBezTo>
                <a:cubicBezTo>
                  <a:pt x="115" y="119"/>
                  <a:pt x="114" y="119"/>
                  <a:pt x="114" y="118"/>
                </a:cubicBezTo>
                <a:cubicBezTo>
                  <a:pt x="77" y="84"/>
                  <a:pt x="77" y="84"/>
                  <a:pt x="77" y="84"/>
                </a:cubicBezTo>
                <a:cubicBezTo>
                  <a:pt x="77" y="84"/>
                  <a:pt x="77" y="82"/>
                  <a:pt x="77" y="82"/>
                </a:cubicBezTo>
                <a:cubicBezTo>
                  <a:pt x="78" y="81"/>
                  <a:pt x="79" y="81"/>
                  <a:pt x="79" y="82"/>
                </a:cubicBezTo>
                <a:lnTo>
                  <a:pt x="116" y="116"/>
                </a:lnTo>
                <a:close/>
                <a:moveTo>
                  <a:pt x="116" y="116"/>
                </a:moveTo>
                <a:cubicBezTo>
                  <a:pt x="116" y="116"/>
                  <a:pt x="116" y="116"/>
                  <a:pt x="116" y="116"/>
                </a:cubicBezTo>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136" name="Group 11"/>
          <p:cNvGrpSpPr>
            <a:grpSpLocks noChangeAspect="1"/>
          </p:cNvGrpSpPr>
          <p:nvPr/>
        </p:nvGrpSpPr>
        <p:grpSpPr bwMode="auto">
          <a:xfrm>
            <a:off x="3350814" y="4339448"/>
            <a:ext cx="439737" cy="604838"/>
            <a:chOff x="1787" y="2114"/>
            <a:chExt cx="277" cy="381"/>
          </a:xfrm>
          <a:solidFill>
            <a:srgbClr val="D24132"/>
          </a:solidFill>
        </p:grpSpPr>
        <p:sp>
          <p:nvSpPr>
            <p:cNvPr id="137" name="Freeform 12"/>
            <p:cNvSpPr>
              <a:spLocks noEditPoints="1"/>
            </p:cNvSpPr>
            <p:nvPr/>
          </p:nvSpPr>
          <p:spPr bwMode="auto">
            <a:xfrm>
              <a:off x="1787" y="2114"/>
              <a:ext cx="277" cy="381"/>
            </a:xfrm>
            <a:custGeom>
              <a:avLst/>
              <a:gdLst/>
              <a:ahLst/>
              <a:cxnLst>
                <a:cxn ang="0">
                  <a:pos x="55" y="19"/>
                </a:cxn>
                <a:cxn ang="0">
                  <a:pos x="55" y="17"/>
                </a:cxn>
                <a:cxn ang="0">
                  <a:pos x="51" y="12"/>
                </a:cxn>
                <a:cxn ang="0">
                  <a:pos x="45" y="12"/>
                </a:cxn>
                <a:cxn ang="0">
                  <a:pos x="46" y="9"/>
                </a:cxn>
                <a:cxn ang="0">
                  <a:pos x="37" y="0"/>
                </a:cxn>
                <a:cxn ang="0">
                  <a:pos x="29" y="9"/>
                </a:cxn>
                <a:cxn ang="0">
                  <a:pos x="30" y="12"/>
                </a:cxn>
                <a:cxn ang="0">
                  <a:pos x="21" y="12"/>
                </a:cxn>
                <a:cxn ang="0">
                  <a:pos x="17" y="17"/>
                </a:cxn>
                <a:cxn ang="0">
                  <a:pos x="17" y="19"/>
                </a:cxn>
                <a:cxn ang="0">
                  <a:pos x="7" y="19"/>
                </a:cxn>
                <a:cxn ang="0">
                  <a:pos x="0" y="26"/>
                </a:cxn>
                <a:cxn ang="0">
                  <a:pos x="0" y="96"/>
                </a:cxn>
                <a:cxn ang="0">
                  <a:pos x="7" y="102"/>
                </a:cxn>
                <a:cxn ang="0">
                  <a:pos x="66" y="102"/>
                </a:cxn>
                <a:cxn ang="0">
                  <a:pos x="73" y="96"/>
                </a:cxn>
                <a:cxn ang="0">
                  <a:pos x="73" y="26"/>
                </a:cxn>
                <a:cxn ang="0">
                  <a:pos x="66" y="19"/>
                </a:cxn>
                <a:cxn ang="0">
                  <a:pos x="55" y="19"/>
                </a:cxn>
                <a:cxn ang="0">
                  <a:pos x="32" y="9"/>
                </a:cxn>
                <a:cxn ang="0">
                  <a:pos x="37" y="3"/>
                </a:cxn>
                <a:cxn ang="0">
                  <a:pos x="42" y="9"/>
                </a:cxn>
                <a:cxn ang="0">
                  <a:pos x="41" y="12"/>
                </a:cxn>
                <a:cxn ang="0">
                  <a:pos x="34" y="12"/>
                </a:cxn>
                <a:cxn ang="0">
                  <a:pos x="32" y="9"/>
                </a:cxn>
                <a:cxn ang="0">
                  <a:pos x="66" y="92"/>
                </a:cxn>
                <a:cxn ang="0">
                  <a:pos x="62" y="95"/>
                </a:cxn>
                <a:cxn ang="0">
                  <a:pos x="10" y="95"/>
                </a:cxn>
                <a:cxn ang="0">
                  <a:pos x="7" y="92"/>
                </a:cxn>
                <a:cxn ang="0">
                  <a:pos x="7" y="30"/>
                </a:cxn>
                <a:cxn ang="0">
                  <a:pos x="10" y="26"/>
                </a:cxn>
                <a:cxn ang="0">
                  <a:pos x="17" y="26"/>
                </a:cxn>
                <a:cxn ang="0">
                  <a:pos x="21" y="30"/>
                </a:cxn>
                <a:cxn ang="0">
                  <a:pos x="52" y="30"/>
                </a:cxn>
                <a:cxn ang="0">
                  <a:pos x="55" y="26"/>
                </a:cxn>
                <a:cxn ang="0">
                  <a:pos x="62" y="26"/>
                </a:cxn>
                <a:cxn ang="0">
                  <a:pos x="66" y="30"/>
                </a:cxn>
                <a:cxn ang="0">
                  <a:pos x="66" y="92"/>
                </a:cxn>
                <a:cxn ang="0">
                  <a:pos x="66" y="92"/>
                </a:cxn>
                <a:cxn ang="0">
                  <a:pos x="66" y="92"/>
                </a:cxn>
              </a:cxnLst>
              <a:rect l="0" t="0" r="r" b="b"/>
              <a:pathLst>
                <a:path w="73" h="102">
                  <a:moveTo>
                    <a:pt x="55" y="19"/>
                  </a:moveTo>
                  <a:cubicBezTo>
                    <a:pt x="55" y="17"/>
                    <a:pt x="55" y="17"/>
                    <a:pt x="55" y="17"/>
                  </a:cubicBezTo>
                  <a:cubicBezTo>
                    <a:pt x="55" y="14"/>
                    <a:pt x="53" y="12"/>
                    <a:pt x="51" y="12"/>
                  </a:cubicBezTo>
                  <a:cubicBezTo>
                    <a:pt x="45" y="12"/>
                    <a:pt x="45" y="12"/>
                    <a:pt x="45" y="12"/>
                  </a:cubicBezTo>
                  <a:cubicBezTo>
                    <a:pt x="46" y="11"/>
                    <a:pt x="46" y="10"/>
                    <a:pt x="46" y="9"/>
                  </a:cubicBezTo>
                  <a:cubicBezTo>
                    <a:pt x="46" y="4"/>
                    <a:pt x="42" y="0"/>
                    <a:pt x="37" y="0"/>
                  </a:cubicBezTo>
                  <a:cubicBezTo>
                    <a:pt x="33" y="0"/>
                    <a:pt x="29" y="4"/>
                    <a:pt x="29" y="9"/>
                  </a:cubicBezTo>
                  <a:cubicBezTo>
                    <a:pt x="29" y="10"/>
                    <a:pt x="29" y="11"/>
                    <a:pt x="30" y="12"/>
                  </a:cubicBezTo>
                  <a:cubicBezTo>
                    <a:pt x="21" y="12"/>
                    <a:pt x="21" y="12"/>
                    <a:pt x="21" y="12"/>
                  </a:cubicBezTo>
                  <a:cubicBezTo>
                    <a:pt x="19" y="12"/>
                    <a:pt x="17" y="14"/>
                    <a:pt x="17" y="17"/>
                  </a:cubicBezTo>
                  <a:cubicBezTo>
                    <a:pt x="17" y="19"/>
                    <a:pt x="17" y="19"/>
                    <a:pt x="17" y="19"/>
                  </a:cubicBezTo>
                  <a:cubicBezTo>
                    <a:pt x="7" y="19"/>
                    <a:pt x="7" y="19"/>
                    <a:pt x="7" y="19"/>
                  </a:cubicBezTo>
                  <a:cubicBezTo>
                    <a:pt x="3" y="19"/>
                    <a:pt x="0" y="22"/>
                    <a:pt x="0" y="26"/>
                  </a:cubicBezTo>
                  <a:cubicBezTo>
                    <a:pt x="0" y="96"/>
                    <a:pt x="0" y="96"/>
                    <a:pt x="0" y="96"/>
                  </a:cubicBezTo>
                  <a:cubicBezTo>
                    <a:pt x="0" y="99"/>
                    <a:pt x="3" y="102"/>
                    <a:pt x="7" y="102"/>
                  </a:cubicBezTo>
                  <a:cubicBezTo>
                    <a:pt x="66" y="102"/>
                    <a:pt x="66" y="102"/>
                    <a:pt x="66" y="102"/>
                  </a:cubicBezTo>
                  <a:cubicBezTo>
                    <a:pt x="70" y="102"/>
                    <a:pt x="73" y="99"/>
                    <a:pt x="73" y="96"/>
                  </a:cubicBezTo>
                  <a:cubicBezTo>
                    <a:pt x="73" y="26"/>
                    <a:pt x="73" y="26"/>
                    <a:pt x="73" y="26"/>
                  </a:cubicBezTo>
                  <a:cubicBezTo>
                    <a:pt x="73" y="22"/>
                    <a:pt x="70" y="19"/>
                    <a:pt x="66" y="19"/>
                  </a:cubicBezTo>
                  <a:lnTo>
                    <a:pt x="55" y="19"/>
                  </a:lnTo>
                  <a:close/>
                  <a:moveTo>
                    <a:pt x="32" y="9"/>
                  </a:moveTo>
                  <a:cubicBezTo>
                    <a:pt x="32" y="6"/>
                    <a:pt x="35" y="3"/>
                    <a:pt x="37" y="3"/>
                  </a:cubicBezTo>
                  <a:cubicBezTo>
                    <a:pt x="40" y="3"/>
                    <a:pt x="42" y="6"/>
                    <a:pt x="42" y="9"/>
                  </a:cubicBezTo>
                  <a:cubicBezTo>
                    <a:pt x="42" y="10"/>
                    <a:pt x="42" y="11"/>
                    <a:pt x="41" y="12"/>
                  </a:cubicBezTo>
                  <a:cubicBezTo>
                    <a:pt x="34" y="12"/>
                    <a:pt x="34" y="12"/>
                    <a:pt x="34" y="12"/>
                  </a:cubicBezTo>
                  <a:cubicBezTo>
                    <a:pt x="33" y="11"/>
                    <a:pt x="32" y="10"/>
                    <a:pt x="32" y="9"/>
                  </a:cubicBezTo>
                  <a:close/>
                  <a:moveTo>
                    <a:pt x="66" y="92"/>
                  </a:moveTo>
                  <a:cubicBezTo>
                    <a:pt x="66" y="94"/>
                    <a:pt x="64" y="95"/>
                    <a:pt x="62" y="95"/>
                  </a:cubicBezTo>
                  <a:cubicBezTo>
                    <a:pt x="10" y="95"/>
                    <a:pt x="10" y="95"/>
                    <a:pt x="10" y="95"/>
                  </a:cubicBezTo>
                  <a:cubicBezTo>
                    <a:pt x="9" y="95"/>
                    <a:pt x="7" y="94"/>
                    <a:pt x="7" y="92"/>
                  </a:cubicBezTo>
                  <a:cubicBezTo>
                    <a:pt x="7" y="30"/>
                    <a:pt x="7" y="30"/>
                    <a:pt x="7" y="30"/>
                  </a:cubicBezTo>
                  <a:cubicBezTo>
                    <a:pt x="7" y="28"/>
                    <a:pt x="9" y="26"/>
                    <a:pt x="10" y="26"/>
                  </a:cubicBezTo>
                  <a:cubicBezTo>
                    <a:pt x="17" y="26"/>
                    <a:pt x="17" y="26"/>
                    <a:pt x="17" y="26"/>
                  </a:cubicBezTo>
                  <a:cubicBezTo>
                    <a:pt x="17" y="28"/>
                    <a:pt x="19" y="30"/>
                    <a:pt x="21" y="30"/>
                  </a:cubicBezTo>
                  <a:cubicBezTo>
                    <a:pt x="52" y="30"/>
                    <a:pt x="52" y="30"/>
                    <a:pt x="52" y="30"/>
                  </a:cubicBezTo>
                  <a:cubicBezTo>
                    <a:pt x="54" y="30"/>
                    <a:pt x="55" y="28"/>
                    <a:pt x="55" y="26"/>
                  </a:cubicBezTo>
                  <a:cubicBezTo>
                    <a:pt x="62" y="26"/>
                    <a:pt x="62" y="26"/>
                    <a:pt x="62" y="26"/>
                  </a:cubicBezTo>
                  <a:cubicBezTo>
                    <a:pt x="64" y="26"/>
                    <a:pt x="66" y="28"/>
                    <a:pt x="66" y="30"/>
                  </a:cubicBezTo>
                  <a:lnTo>
                    <a:pt x="66" y="92"/>
                  </a:lnTo>
                  <a:close/>
                  <a:moveTo>
                    <a:pt x="66" y="92"/>
                  </a:moveTo>
                  <a:cubicBezTo>
                    <a:pt x="66" y="92"/>
                    <a:pt x="66" y="92"/>
                    <a:pt x="66" y="9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38" name="Freeform 13"/>
            <p:cNvSpPr>
              <a:spLocks noEditPoints="1"/>
            </p:cNvSpPr>
            <p:nvPr/>
          </p:nvSpPr>
          <p:spPr bwMode="auto">
            <a:xfrm>
              <a:off x="1874" y="2304"/>
              <a:ext cx="99" cy="75"/>
            </a:xfrm>
            <a:custGeom>
              <a:avLst/>
              <a:gdLst/>
              <a:ahLst/>
              <a:cxnLst>
                <a:cxn ang="0">
                  <a:pos x="11" y="12"/>
                </a:cxn>
                <a:cxn ang="0">
                  <a:pos x="6" y="7"/>
                </a:cxn>
                <a:cxn ang="0">
                  <a:pos x="5" y="7"/>
                </a:cxn>
                <a:cxn ang="0">
                  <a:pos x="3" y="7"/>
                </a:cxn>
                <a:cxn ang="0">
                  <a:pos x="1" y="9"/>
                </a:cxn>
                <a:cxn ang="0">
                  <a:pos x="1" y="12"/>
                </a:cxn>
                <a:cxn ang="0">
                  <a:pos x="9" y="20"/>
                </a:cxn>
                <a:cxn ang="0">
                  <a:pos x="11" y="20"/>
                </a:cxn>
                <a:cxn ang="0">
                  <a:pos x="12" y="20"/>
                </a:cxn>
                <a:cxn ang="0">
                  <a:pos x="25" y="6"/>
                </a:cxn>
                <a:cxn ang="0">
                  <a:pos x="25" y="2"/>
                </a:cxn>
                <a:cxn ang="0">
                  <a:pos x="24" y="1"/>
                </a:cxn>
                <a:cxn ang="0">
                  <a:pos x="22" y="0"/>
                </a:cxn>
                <a:cxn ang="0">
                  <a:pos x="20" y="1"/>
                </a:cxn>
                <a:cxn ang="0">
                  <a:pos x="11" y="12"/>
                </a:cxn>
                <a:cxn ang="0">
                  <a:pos x="11" y="12"/>
                </a:cxn>
                <a:cxn ang="0">
                  <a:pos x="11" y="12"/>
                </a:cxn>
              </a:cxnLst>
              <a:rect l="0" t="0" r="r" b="b"/>
              <a:pathLst>
                <a:path w="26" h="20">
                  <a:moveTo>
                    <a:pt x="11" y="12"/>
                  </a:moveTo>
                  <a:cubicBezTo>
                    <a:pt x="6" y="7"/>
                    <a:pt x="6" y="7"/>
                    <a:pt x="6" y="7"/>
                  </a:cubicBezTo>
                  <a:cubicBezTo>
                    <a:pt x="6" y="7"/>
                    <a:pt x="5" y="7"/>
                    <a:pt x="5" y="7"/>
                  </a:cubicBezTo>
                  <a:cubicBezTo>
                    <a:pt x="4" y="7"/>
                    <a:pt x="3" y="7"/>
                    <a:pt x="3" y="7"/>
                  </a:cubicBezTo>
                  <a:cubicBezTo>
                    <a:pt x="1" y="9"/>
                    <a:pt x="1" y="9"/>
                    <a:pt x="1" y="9"/>
                  </a:cubicBezTo>
                  <a:cubicBezTo>
                    <a:pt x="0" y="10"/>
                    <a:pt x="0" y="11"/>
                    <a:pt x="1" y="12"/>
                  </a:cubicBezTo>
                  <a:cubicBezTo>
                    <a:pt x="9" y="20"/>
                    <a:pt x="9" y="20"/>
                    <a:pt x="9" y="20"/>
                  </a:cubicBezTo>
                  <a:cubicBezTo>
                    <a:pt x="9" y="20"/>
                    <a:pt x="10" y="20"/>
                    <a:pt x="11" y="20"/>
                  </a:cubicBezTo>
                  <a:cubicBezTo>
                    <a:pt x="11" y="20"/>
                    <a:pt x="12" y="20"/>
                    <a:pt x="12" y="20"/>
                  </a:cubicBezTo>
                  <a:cubicBezTo>
                    <a:pt x="25" y="6"/>
                    <a:pt x="25" y="6"/>
                    <a:pt x="25" y="6"/>
                  </a:cubicBezTo>
                  <a:cubicBezTo>
                    <a:pt x="26" y="5"/>
                    <a:pt x="26" y="3"/>
                    <a:pt x="25" y="2"/>
                  </a:cubicBezTo>
                  <a:cubicBezTo>
                    <a:pt x="24" y="1"/>
                    <a:pt x="24" y="1"/>
                    <a:pt x="24" y="1"/>
                  </a:cubicBezTo>
                  <a:cubicBezTo>
                    <a:pt x="23" y="1"/>
                    <a:pt x="23" y="0"/>
                    <a:pt x="22" y="0"/>
                  </a:cubicBezTo>
                  <a:cubicBezTo>
                    <a:pt x="21" y="0"/>
                    <a:pt x="21" y="1"/>
                    <a:pt x="20" y="1"/>
                  </a:cubicBezTo>
                  <a:lnTo>
                    <a:pt x="11" y="12"/>
                  </a:lnTo>
                  <a:close/>
                  <a:moveTo>
                    <a:pt x="11" y="12"/>
                  </a:moveTo>
                  <a:cubicBezTo>
                    <a:pt x="11" y="12"/>
                    <a:pt x="11" y="12"/>
                    <a:pt x="11" y="1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39" name="Freeform 14"/>
            <p:cNvSpPr>
              <a:spLocks noEditPoints="1"/>
            </p:cNvSpPr>
            <p:nvPr/>
          </p:nvSpPr>
          <p:spPr bwMode="auto">
            <a:xfrm>
              <a:off x="1829" y="2245"/>
              <a:ext cx="193" cy="186"/>
            </a:xfrm>
            <a:custGeom>
              <a:avLst/>
              <a:gdLst/>
              <a:ahLst/>
              <a:cxnLst>
                <a:cxn ang="0">
                  <a:pos x="25" y="0"/>
                </a:cxn>
                <a:cxn ang="0">
                  <a:pos x="0" y="25"/>
                </a:cxn>
                <a:cxn ang="0">
                  <a:pos x="25" y="50"/>
                </a:cxn>
                <a:cxn ang="0">
                  <a:pos x="51" y="25"/>
                </a:cxn>
                <a:cxn ang="0">
                  <a:pos x="25" y="0"/>
                </a:cxn>
                <a:cxn ang="0">
                  <a:pos x="25" y="44"/>
                </a:cxn>
                <a:cxn ang="0">
                  <a:pos x="7" y="25"/>
                </a:cxn>
                <a:cxn ang="0">
                  <a:pos x="25" y="7"/>
                </a:cxn>
                <a:cxn ang="0">
                  <a:pos x="44" y="25"/>
                </a:cxn>
                <a:cxn ang="0">
                  <a:pos x="25" y="44"/>
                </a:cxn>
                <a:cxn ang="0">
                  <a:pos x="25" y="44"/>
                </a:cxn>
                <a:cxn ang="0">
                  <a:pos x="25" y="44"/>
                </a:cxn>
              </a:cxnLst>
              <a:rect l="0" t="0" r="r" b="b"/>
              <a:pathLst>
                <a:path w="51" h="50">
                  <a:moveTo>
                    <a:pt x="25" y="0"/>
                  </a:moveTo>
                  <a:cubicBezTo>
                    <a:pt x="11" y="0"/>
                    <a:pt x="0" y="11"/>
                    <a:pt x="0" y="25"/>
                  </a:cubicBezTo>
                  <a:cubicBezTo>
                    <a:pt x="0" y="39"/>
                    <a:pt x="11" y="50"/>
                    <a:pt x="25" y="50"/>
                  </a:cubicBezTo>
                  <a:cubicBezTo>
                    <a:pt x="39" y="50"/>
                    <a:pt x="51" y="39"/>
                    <a:pt x="51" y="25"/>
                  </a:cubicBezTo>
                  <a:cubicBezTo>
                    <a:pt x="51" y="11"/>
                    <a:pt x="39" y="0"/>
                    <a:pt x="25" y="0"/>
                  </a:cubicBezTo>
                  <a:close/>
                  <a:moveTo>
                    <a:pt x="25" y="44"/>
                  </a:moveTo>
                  <a:cubicBezTo>
                    <a:pt x="15" y="44"/>
                    <a:pt x="7" y="35"/>
                    <a:pt x="7" y="25"/>
                  </a:cubicBezTo>
                  <a:cubicBezTo>
                    <a:pt x="7" y="15"/>
                    <a:pt x="15" y="7"/>
                    <a:pt x="25" y="7"/>
                  </a:cubicBezTo>
                  <a:cubicBezTo>
                    <a:pt x="35" y="7"/>
                    <a:pt x="44" y="15"/>
                    <a:pt x="44" y="25"/>
                  </a:cubicBezTo>
                  <a:cubicBezTo>
                    <a:pt x="44" y="35"/>
                    <a:pt x="35" y="44"/>
                    <a:pt x="25" y="44"/>
                  </a:cubicBezTo>
                  <a:close/>
                  <a:moveTo>
                    <a:pt x="25" y="44"/>
                  </a:moveTo>
                  <a:cubicBezTo>
                    <a:pt x="25" y="44"/>
                    <a:pt x="25" y="44"/>
                    <a:pt x="25" y="4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140" name="Group 17"/>
          <p:cNvGrpSpPr>
            <a:grpSpLocks noChangeAspect="1"/>
          </p:cNvGrpSpPr>
          <p:nvPr/>
        </p:nvGrpSpPr>
        <p:grpSpPr bwMode="auto">
          <a:xfrm>
            <a:off x="2465464" y="4362388"/>
            <a:ext cx="501608" cy="569474"/>
            <a:chOff x="1340" y="2128"/>
            <a:chExt cx="340" cy="386"/>
          </a:xfrm>
          <a:solidFill>
            <a:srgbClr val="F09C2A"/>
          </a:solidFill>
        </p:grpSpPr>
        <p:sp>
          <p:nvSpPr>
            <p:cNvPr id="141" name="Freeform 18"/>
            <p:cNvSpPr>
              <a:spLocks noEditPoints="1"/>
            </p:cNvSpPr>
            <p:nvPr/>
          </p:nvSpPr>
          <p:spPr bwMode="auto">
            <a:xfrm>
              <a:off x="1340" y="2128"/>
              <a:ext cx="340" cy="386"/>
            </a:xfrm>
            <a:custGeom>
              <a:avLst/>
              <a:gdLst/>
              <a:ahLst/>
              <a:cxnLst>
                <a:cxn ang="0">
                  <a:pos x="141" y="75"/>
                </a:cxn>
                <a:cxn ang="0">
                  <a:pos x="118" y="53"/>
                </a:cxn>
                <a:cxn ang="0">
                  <a:pos x="96" y="75"/>
                </a:cxn>
                <a:cxn ang="0">
                  <a:pos x="115" y="96"/>
                </a:cxn>
                <a:cxn ang="0">
                  <a:pos x="115" y="120"/>
                </a:cxn>
                <a:cxn ang="0">
                  <a:pos x="82" y="153"/>
                </a:cxn>
                <a:cxn ang="0">
                  <a:pos x="49" y="120"/>
                </a:cxn>
                <a:cxn ang="0">
                  <a:pos x="49" y="93"/>
                </a:cxn>
                <a:cxn ang="0">
                  <a:pos x="73" y="78"/>
                </a:cxn>
                <a:cxn ang="0">
                  <a:pos x="75" y="74"/>
                </a:cxn>
                <a:cxn ang="0">
                  <a:pos x="90" y="30"/>
                </a:cxn>
                <a:cxn ang="0">
                  <a:pos x="66" y="3"/>
                </a:cxn>
                <a:cxn ang="0">
                  <a:pos x="66" y="3"/>
                </a:cxn>
                <a:cxn ang="0">
                  <a:pos x="60" y="0"/>
                </a:cxn>
                <a:cxn ang="0">
                  <a:pos x="55" y="6"/>
                </a:cxn>
                <a:cxn ang="0">
                  <a:pos x="60" y="12"/>
                </a:cxn>
                <a:cxn ang="0">
                  <a:pos x="64" y="10"/>
                </a:cxn>
                <a:cxn ang="0">
                  <a:pos x="64" y="11"/>
                </a:cxn>
                <a:cxn ang="0">
                  <a:pos x="83" y="30"/>
                </a:cxn>
                <a:cxn ang="0">
                  <a:pos x="69" y="69"/>
                </a:cxn>
                <a:cxn ang="0">
                  <a:pos x="65" y="71"/>
                </a:cxn>
                <a:cxn ang="0">
                  <a:pos x="45" y="82"/>
                </a:cxn>
                <a:cxn ang="0">
                  <a:pos x="26" y="71"/>
                </a:cxn>
                <a:cxn ang="0">
                  <a:pos x="22" y="69"/>
                </a:cxn>
                <a:cxn ang="0">
                  <a:pos x="7" y="30"/>
                </a:cxn>
                <a:cxn ang="0">
                  <a:pos x="27" y="11"/>
                </a:cxn>
                <a:cxn ang="0">
                  <a:pos x="27" y="10"/>
                </a:cxn>
                <a:cxn ang="0">
                  <a:pos x="30" y="12"/>
                </a:cxn>
                <a:cxn ang="0">
                  <a:pos x="36" y="6"/>
                </a:cxn>
                <a:cxn ang="0">
                  <a:pos x="30" y="0"/>
                </a:cxn>
                <a:cxn ang="0">
                  <a:pos x="25" y="3"/>
                </a:cxn>
                <a:cxn ang="0">
                  <a:pos x="25" y="3"/>
                </a:cxn>
                <a:cxn ang="0">
                  <a:pos x="0" y="30"/>
                </a:cxn>
                <a:cxn ang="0">
                  <a:pos x="16" y="74"/>
                </a:cxn>
                <a:cxn ang="0">
                  <a:pos x="17" y="78"/>
                </a:cxn>
                <a:cxn ang="0">
                  <a:pos x="42" y="93"/>
                </a:cxn>
                <a:cxn ang="0">
                  <a:pos x="42" y="120"/>
                </a:cxn>
                <a:cxn ang="0">
                  <a:pos x="82" y="160"/>
                </a:cxn>
                <a:cxn ang="0">
                  <a:pos x="122" y="120"/>
                </a:cxn>
                <a:cxn ang="0">
                  <a:pos x="122" y="96"/>
                </a:cxn>
                <a:cxn ang="0">
                  <a:pos x="141" y="75"/>
                </a:cxn>
                <a:cxn ang="0">
                  <a:pos x="118" y="90"/>
                </a:cxn>
                <a:cxn ang="0">
                  <a:pos x="104" y="75"/>
                </a:cxn>
                <a:cxn ang="0">
                  <a:pos x="118" y="60"/>
                </a:cxn>
                <a:cxn ang="0">
                  <a:pos x="133" y="75"/>
                </a:cxn>
                <a:cxn ang="0">
                  <a:pos x="118" y="90"/>
                </a:cxn>
                <a:cxn ang="0">
                  <a:pos x="118" y="90"/>
                </a:cxn>
                <a:cxn ang="0">
                  <a:pos x="118" y="90"/>
                </a:cxn>
              </a:cxnLst>
              <a:rect l="0" t="0" r="r" b="b"/>
              <a:pathLst>
                <a:path w="141" h="160">
                  <a:moveTo>
                    <a:pt x="141" y="75"/>
                  </a:moveTo>
                  <a:cubicBezTo>
                    <a:pt x="141" y="62"/>
                    <a:pt x="131" y="53"/>
                    <a:pt x="118" y="53"/>
                  </a:cubicBezTo>
                  <a:cubicBezTo>
                    <a:pt x="106" y="53"/>
                    <a:pt x="96" y="62"/>
                    <a:pt x="96" y="75"/>
                  </a:cubicBezTo>
                  <a:cubicBezTo>
                    <a:pt x="96" y="86"/>
                    <a:pt x="104" y="95"/>
                    <a:pt x="115" y="96"/>
                  </a:cubicBezTo>
                  <a:cubicBezTo>
                    <a:pt x="115" y="120"/>
                    <a:pt x="115" y="120"/>
                    <a:pt x="115" y="120"/>
                  </a:cubicBezTo>
                  <a:cubicBezTo>
                    <a:pt x="115" y="138"/>
                    <a:pt x="100" y="153"/>
                    <a:pt x="82" y="153"/>
                  </a:cubicBezTo>
                  <a:cubicBezTo>
                    <a:pt x="64" y="153"/>
                    <a:pt x="49" y="138"/>
                    <a:pt x="49" y="120"/>
                  </a:cubicBezTo>
                  <a:cubicBezTo>
                    <a:pt x="49" y="93"/>
                    <a:pt x="49" y="93"/>
                    <a:pt x="49" y="93"/>
                  </a:cubicBezTo>
                  <a:cubicBezTo>
                    <a:pt x="58" y="92"/>
                    <a:pt x="66" y="87"/>
                    <a:pt x="73" y="78"/>
                  </a:cubicBezTo>
                  <a:cubicBezTo>
                    <a:pt x="74" y="77"/>
                    <a:pt x="75" y="75"/>
                    <a:pt x="75" y="74"/>
                  </a:cubicBezTo>
                  <a:cubicBezTo>
                    <a:pt x="84" y="61"/>
                    <a:pt x="90" y="43"/>
                    <a:pt x="90" y="30"/>
                  </a:cubicBezTo>
                  <a:cubicBezTo>
                    <a:pt x="90" y="9"/>
                    <a:pt x="81" y="7"/>
                    <a:pt x="66" y="3"/>
                  </a:cubicBezTo>
                  <a:cubicBezTo>
                    <a:pt x="66" y="3"/>
                    <a:pt x="66" y="3"/>
                    <a:pt x="66" y="3"/>
                  </a:cubicBezTo>
                  <a:cubicBezTo>
                    <a:pt x="65" y="1"/>
                    <a:pt x="63" y="0"/>
                    <a:pt x="60" y="0"/>
                  </a:cubicBezTo>
                  <a:cubicBezTo>
                    <a:pt x="57" y="0"/>
                    <a:pt x="55" y="3"/>
                    <a:pt x="55" y="6"/>
                  </a:cubicBezTo>
                  <a:cubicBezTo>
                    <a:pt x="55" y="9"/>
                    <a:pt x="57" y="12"/>
                    <a:pt x="60" y="12"/>
                  </a:cubicBezTo>
                  <a:cubicBezTo>
                    <a:pt x="62" y="12"/>
                    <a:pt x="63" y="11"/>
                    <a:pt x="64" y="10"/>
                  </a:cubicBezTo>
                  <a:cubicBezTo>
                    <a:pt x="64" y="11"/>
                    <a:pt x="64" y="11"/>
                    <a:pt x="64" y="11"/>
                  </a:cubicBezTo>
                  <a:cubicBezTo>
                    <a:pt x="79" y="14"/>
                    <a:pt x="83" y="15"/>
                    <a:pt x="83" y="30"/>
                  </a:cubicBezTo>
                  <a:cubicBezTo>
                    <a:pt x="83" y="42"/>
                    <a:pt x="77" y="58"/>
                    <a:pt x="69" y="69"/>
                  </a:cubicBezTo>
                  <a:cubicBezTo>
                    <a:pt x="67" y="69"/>
                    <a:pt x="66" y="70"/>
                    <a:pt x="65" y="71"/>
                  </a:cubicBezTo>
                  <a:cubicBezTo>
                    <a:pt x="61" y="76"/>
                    <a:pt x="54" y="82"/>
                    <a:pt x="45" y="82"/>
                  </a:cubicBezTo>
                  <a:cubicBezTo>
                    <a:pt x="37" y="82"/>
                    <a:pt x="30" y="76"/>
                    <a:pt x="26" y="71"/>
                  </a:cubicBezTo>
                  <a:cubicBezTo>
                    <a:pt x="25" y="70"/>
                    <a:pt x="23" y="69"/>
                    <a:pt x="22" y="69"/>
                  </a:cubicBezTo>
                  <a:cubicBezTo>
                    <a:pt x="13" y="58"/>
                    <a:pt x="7" y="42"/>
                    <a:pt x="7" y="30"/>
                  </a:cubicBezTo>
                  <a:cubicBezTo>
                    <a:pt x="7" y="15"/>
                    <a:pt x="11" y="14"/>
                    <a:pt x="27" y="11"/>
                  </a:cubicBezTo>
                  <a:cubicBezTo>
                    <a:pt x="27" y="10"/>
                    <a:pt x="27" y="10"/>
                    <a:pt x="27" y="10"/>
                  </a:cubicBezTo>
                  <a:cubicBezTo>
                    <a:pt x="28" y="11"/>
                    <a:pt x="29" y="12"/>
                    <a:pt x="30" y="12"/>
                  </a:cubicBezTo>
                  <a:cubicBezTo>
                    <a:pt x="33" y="12"/>
                    <a:pt x="36" y="9"/>
                    <a:pt x="36" y="6"/>
                  </a:cubicBezTo>
                  <a:cubicBezTo>
                    <a:pt x="36" y="3"/>
                    <a:pt x="33" y="0"/>
                    <a:pt x="30" y="0"/>
                  </a:cubicBezTo>
                  <a:cubicBezTo>
                    <a:pt x="28" y="0"/>
                    <a:pt x="26" y="1"/>
                    <a:pt x="25" y="3"/>
                  </a:cubicBezTo>
                  <a:cubicBezTo>
                    <a:pt x="25" y="3"/>
                    <a:pt x="25" y="3"/>
                    <a:pt x="25" y="3"/>
                  </a:cubicBezTo>
                  <a:cubicBezTo>
                    <a:pt x="9" y="7"/>
                    <a:pt x="0" y="9"/>
                    <a:pt x="0" y="30"/>
                  </a:cubicBezTo>
                  <a:cubicBezTo>
                    <a:pt x="0" y="43"/>
                    <a:pt x="6" y="61"/>
                    <a:pt x="16" y="74"/>
                  </a:cubicBezTo>
                  <a:cubicBezTo>
                    <a:pt x="16" y="76"/>
                    <a:pt x="16" y="77"/>
                    <a:pt x="17" y="78"/>
                  </a:cubicBezTo>
                  <a:cubicBezTo>
                    <a:pt x="25" y="87"/>
                    <a:pt x="33" y="92"/>
                    <a:pt x="42" y="93"/>
                  </a:cubicBezTo>
                  <a:cubicBezTo>
                    <a:pt x="42" y="120"/>
                    <a:pt x="42" y="120"/>
                    <a:pt x="42" y="120"/>
                  </a:cubicBezTo>
                  <a:cubicBezTo>
                    <a:pt x="42" y="142"/>
                    <a:pt x="60" y="160"/>
                    <a:pt x="82" y="160"/>
                  </a:cubicBezTo>
                  <a:cubicBezTo>
                    <a:pt x="104" y="160"/>
                    <a:pt x="122" y="142"/>
                    <a:pt x="122" y="120"/>
                  </a:cubicBezTo>
                  <a:cubicBezTo>
                    <a:pt x="122" y="96"/>
                    <a:pt x="122" y="96"/>
                    <a:pt x="122" y="96"/>
                  </a:cubicBezTo>
                  <a:cubicBezTo>
                    <a:pt x="133" y="95"/>
                    <a:pt x="141" y="86"/>
                    <a:pt x="141" y="75"/>
                  </a:cubicBezTo>
                  <a:close/>
                  <a:moveTo>
                    <a:pt x="118" y="90"/>
                  </a:moveTo>
                  <a:cubicBezTo>
                    <a:pt x="110" y="90"/>
                    <a:pt x="104" y="83"/>
                    <a:pt x="104" y="75"/>
                  </a:cubicBezTo>
                  <a:cubicBezTo>
                    <a:pt x="104" y="67"/>
                    <a:pt x="110" y="60"/>
                    <a:pt x="118" y="60"/>
                  </a:cubicBezTo>
                  <a:cubicBezTo>
                    <a:pt x="127" y="60"/>
                    <a:pt x="133" y="67"/>
                    <a:pt x="133" y="75"/>
                  </a:cubicBezTo>
                  <a:cubicBezTo>
                    <a:pt x="133" y="83"/>
                    <a:pt x="127" y="90"/>
                    <a:pt x="118" y="90"/>
                  </a:cubicBezTo>
                  <a:close/>
                  <a:moveTo>
                    <a:pt x="118" y="90"/>
                  </a:moveTo>
                  <a:cubicBezTo>
                    <a:pt x="118" y="90"/>
                    <a:pt x="118" y="90"/>
                    <a:pt x="118" y="9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42" name="Freeform 19"/>
            <p:cNvSpPr>
              <a:spLocks noEditPoints="1"/>
            </p:cNvSpPr>
            <p:nvPr/>
          </p:nvSpPr>
          <p:spPr bwMode="auto">
            <a:xfrm>
              <a:off x="1598" y="2282"/>
              <a:ext cx="56" cy="53"/>
            </a:xfrm>
            <a:custGeom>
              <a:avLst/>
              <a:gdLst/>
              <a:ahLst/>
              <a:cxnLst>
                <a:cxn ang="0">
                  <a:pos x="11" y="0"/>
                </a:cxn>
                <a:cxn ang="0">
                  <a:pos x="0" y="11"/>
                </a:cxn>
                <a:cxn ang="0">
                  <a:pos x="11" y="22"/>
                </a:cxn>
                <a:cxn ang="0">
                  <a:pos x="23" y="11"/>
                </a:cxn>
                <a:cxn ang="0">
                  <a:pos x="11" y="0"/>
                </a:cxn>
                <a:cxn ang="0">
                  <a:pos x="11" y="0"/>
                </a:cxn>
                <a:cxn ang="0">
                  <a:pos x="11" y="0"/>
                </a:cxn>
              </a:cxnLst>
              <a:rect l="0" t="0" r="r" b="b"/>
              <a:pathLst>
                <a:path w="23" h="22">
                  <a:moveTo>
                    <a:pt x="11" y="0"/>
                  </a:moveTo>
                  <a:cubicBezTo>
                    <a:pt x="5" y="0"/>
                    <a:pt x="0" y="5"/>
                    <a:pt x="0" y="11"/>
                  </a:cubicBezTo>
                  <a:cubicBezTo>
                    <a:pt x="0" y="17"/>
                    <a:pt x="5" y="22"/>
                    <a:pt x="11" y="22"/>
                  </a:cubicBezTo>
                  <a:cubicBezTo>
                    <a:pt x="18" y="22"/>
                    <a:pt x="23" y="17"/>
                    <a:pt x="23" y="11"/>
                  </a:cubicBezTo>
                  <a:cubicBezTo>
                    <a:pt x="23" y="5"/>
                    <a:pt x="18" y="0"/>
                    <a:pt x="11" y="0"/>
                  </a:cubicBezTo>
                  <a:close/>
                  <a:moveTo>
                    <a:pt x="11" y="0"/>
                  </a:moveTo>
                  <a:cubicBezTo>
                    <a:pt x="11" y="0"/>
                    <a:pt x="11" y="0"/>
                    <a:pt x="11"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cxnSp>
        <p:nvCxnSpPr>
          <p:cNvPr id="143" name="Elbow Connector 102"/>
          <p:cNvCxnSpPr/>
          <p:nvPr/>
        </p:nvCxnSpPr>
        <p:spPr>
          <a:xfrm rot="16200000" flipH="1">
            <a:off x="2578342" y="3176801"/>
            <a:ext cx="1018006" cy="956990"/>
          </a:xfrm>
          <a:prstGeom prst="bentConnector3">
            <a:avLst>
              <a:gd name="adj1" fmla="val 50000"/>
            </a:avLst>
          </a:prstGeom>
          <a:noFill/>
          <a:ln w="19050" cap="flat" cmpd="sng" algn="ctr">
            <a:solidFill>
              <a:srgbClr val="D24132"/>
            </a:solidFill>
            <a:prstDash val="solid"/>
            <a:tailEnd type="oval"/>
          </a:ln>
          <a:effectLst/>
        </p:spPr>
      </p:cxnSp>
      <p:cxnSp>
        <p:nvCxnSpPr>
          <p:cNvPr id="144" name="Elbow Connector 113"/>
          <p:cNvCxnSpPr/>
          <p:nvPr/>
        </p:nvCxnSpPr>
        <p:spPr>
          <a:xfrm rot="5400000">
            <a:off x="859352" y="3176801"/>
            <a:ext cx="1018006" cy="956990"/>
          </a:xfrm>
          <a:prstGeom prst="bentConnector3">
            <a:avLst>
              <a:gd name="adj1" fmla="val 50000"/>
            </a:avLst>
          </a:prstGeom>
          <a:noFill/>
          <a:ln w="19050" cap="flat" cmpd="sng" algn="ctr">
            <a:solidFill>
              <a:srgbClr val="377790"/>
            </a:solidFill>
            <a:prstDash val="solid"/>
            <a:tailEnd type="oval"/>
          </a:ln>
          <a:effectLst/>
        </p:spPr>
      </p:cxnSp>
      <p:cxnSp>
        <p:nvCxnSpPr>
          <p:cNvPr id="145" name="Elbow Connector 114"/>
          <p:cNvCxnSpPr/>
          <p:nvPr/>
        </p:nvCxnSpPr>
        <p:spPr>
          <a:xfrm rot="5400000">
            <a:off x="1347947" y="3411425"/>
            <a:ext cx="1133220" cy="372528"/>
          </a:xfrm>
          <a:prstGeom prst="bentConnector3">
            <a:avLst>
              <a:gd name="adj1" fmla="val 71517"/>
            </a:avLst>
          </a:prstGeom>
          <a:noFill/>
          <a:ln w="19050" cap="flat" cmpd="sng" algn="ctr">
            <a:solidFill>
              <a:srgbClr val="189A80"/>
            </a:solidFill>
            <a:prstDash val="solid"/>
            <a:tailEnd type="oval"/>
          </a:ln>
          <a:effectLst/>
        </p:spPr>
      </p:cxnSp>
      <p:cxnSp>
        <p:nvCxnSpPr>
          <p:cNvPr id="146" name="Elbow Connector 125"/>
          <p:cNvCxnSpPr/>
          <p:nvPr/>
        </p:nvCxnSpPr>
        <p:spPr>
          <a:xfrm rot="16200000" flipH="1">
            <a:off x="1972099" y="3411425"/>
            <a:ext cx="1133220" cy="372528"/>
          </a:xfrm>
          <a:prstGeom prst="bentConnector3">
            <a:avLst>
              <a:gd name="adj1" fmla="val 71517"/>
            </a:avLst>
          </a:prstGeom>
          <a:noFill/>
          <a:ln w="19050" cap="flat" cmpd="sng" algn="ctr">
            <a:solidFill>
              <a:srgbClr val="F09C2A"/>
            </a:solidFill>
            <a:prstDash val="solid"/>
            <a:tailEnd type="oval"/>
          </a:ln>
          <a:effectLst/>
        </p:spPr>
      </p:cxnSp>
      <p:grpSp>
        <p:nvGrpSpPr>
          <p:cNvPr id="147" name="Group 66"/>
          <p:cNvGrpSpPr/>
          <p:nvPr/>
        </p:nvGrpSpPr>
        <p:grpSpPr>
          <a:xfrm>
            <a:off x="1240425" y="1568668"/>
            <a:ext cx="2063750" cy="1622704"/>
            <a:chOff x="1981200" y="1838326"/>
            <a:chExt cx="393700" cy="309563"/>
          </a:xfrm>
        </p:grpSpPr>
        <p:sp>
          <p:nvSpPr>
            <p:cNvPr id="148" name="Freeform 5"/>
            <p:cNvSpPr>
              <a:spLocks noEditPoints="1"/>
            </p:cNvSpPr>
            <p:nvPr/>
          </p:nvSpPr>
          <p:spPr bwMode="auto">
            <a:xfrm>
              <a:off x="1981200" y="1838326"/>
              <a:ext cx="393700" cy="96838"/>
            </a:xfrm>
            <a:custGeom>
              <a:avLst/>
              <a:gdLst/>
              <a:ahLst/>
              <a:cxnLst>
                <a:cxn ang="0">
                  <a:pos x="96" y="14"/>
                </a:cxn>
                <a:cxn ang="0">
                  <a:pos x="72" y="14"/>
                </a:cxn>
                <a:cxn ang="0">
                  <a:pos x="72" y="3"/>
                </a:cxn>
                <a:cxn ang="0">
                  <a:pos x="68" y="0"/>
                </a:cxn>
                <a:cxn ang="0">
                  <a:pos x="35" y="0"/>
                </a:cxn>
                <a:cxn ang="0">
                  <a:pos x="32" y="3"/>
                </a:cxn>
                <a:cxn ang="0">
                  <a:pos x="32" y="14"/>
                </a:cxn>
                <a:cxn ang="0">
                  <a:pos x="7" y="14"/>
                </a:cxn>
                <a:cxn ang="0">
                  <a:pos x="0" y="19"/>
                </a:cxn>
                <a:cxn ang="0">
                  <a:pos x="0" y="25"/>
                </a:cxn>
                <a:cxn ang="0">
                  <a:pos x="102" y="25"/>
                </a:cxn>
                <a:cxn ang="0">
                  <a:pos x="102" y="20"/>
                </a:cxn>
                <a:cxn ang="0">
                  <a:pos x="96" y="14"/>
                </a:cxn>
                <a:cxn ang="0">
                  <a:pos x="65" y="14"/>
                </a:cxn>
                <a:cxn ang="0">
                  <a:pos x="39" y="14"/>
                </a:cxn>
                <a:cxn ang="0">
                  <a:pos x="39" y="7"/>
                </a:cxn>
                <a:cxn ang="0">
                  <a:pos x="65" y="7"/>
                </a:cxn>
                <a:cxn ang="0">
                  <a:pos x="65" y="14"/>
                </a:cxn>
                <a:cxn ang="0">
                  <a:pos x="65" y="14"/>
                </a:cxn>
                <a:cxn ang="0">
                  <a:pos x="65" y="14"/>
                </a:cxn>
              </a:cxnLst>
              <a:rect l="0" t="0" r="r" b="b"/>
              <a:pathLst>
                <a:path w="102" h="25">
                  <a:moveTo>
                    <a:pt x="96" y="14"/>
                  </a:moveTo>
                  <a:cubicBezTo>
                    <a:pt x="72" y="14"/>
                    <a:pt x="72" y="14"/>
                    <a:pt x="72" y="14"/>
                  </a:cubicBezTo>
                  <a:cubicBezTo>
                    <a:pt x="72" y="3"/>
                    <a:pt x="72" y="3"/>
                    <a:pt x="72" y="3"/>
                  </a:cubicBezTo>
                  <a:cubicBezTo>
                    <a:pt x="72" y="2"/>
                    <a:pt x="70" y="0"/>
                    <a:pt x="68" y="0"/>
                  </a:cubicBezTo>
                  <a:cubicBezTo>
                    <a:pt x="35" y="0"/>
                    <a:pt x="35" y="0"/>
                    <a:pt x="35" y="0"/>
                  </a:cubicBezTo>
                  <a:cubicBezTo>
                    <a:pt x="34" y="0"/>
                    <a:pt x="32" y="2"/>
                    <a:pt x="32" y="3"/>
                  </a:cubicBezTo>
                  <a:cubicBezTo>
                    <a:pt x="32" y="14"/>
                    <a:pt x="32" y="14"/>
                    <a:pt x="32" y="14"/>
                  </a:cubicBezTo>
                  <a:cubicBezTo>
                    <a:pt x="7" y="14"/>
                    <a:pt x="7" y="14"/>
                    <a:pt x="7" y="14"/>
                  </a:cubicBezTo>
                  <a:cubicBezTo>
                    <a:pt x="3" y="14"/>
                    <a:pt x="0" y="16"/>
                    <a:pt x="0" y="19"/>
                  </a:cubicBezTo>
                  <a:cubicBezTo>
                    <a:pt x="0" y="25"/>
                    <a:pt x="0" y="25"/>
                    <a:pt x="0" y="25"/>
                  </a:cubicBezTo>
                  <a:cubicBezTo>
                    <a:pt x="102" y="25"/>
                    <a:pt x="102" y="25"/>
                    <a:pt x="102" y="25"/>
                  </a:cubicBezTo>
                  <a:cubicBezTo>
                    <a:pt x="102" y="20"/>
                    <a:pt x="102" y="20"/>
                    <a:pt x="102" y="20"/>
                  </a:cubicBezTo>
                  <a:cubicBezTo>
                    <a:pt x="102" y="17"/>
                    <a:pt x="100" y="14"/>
                    <a:pt x="96" y="14"/>
                  </a:cubicBezTo>
                  <a:close/>
                  <a:moveTo>
                    <a:pt x="65" y="14"/>
                  </a:moveTo>
                  <a:cubicBezTo>
                    <a:pt x="39" y="14"/>
                    <a:pt x="39" y="14"/>
                    <a:pt x="39" y="14"/>
                  </a:cubicBezTo>
                  <a:cubicBezTo>
                    <a:pt x="39" y="7"/>
                    <a:pt x="39" y="7"/>
                    <a:pt x="39" y="7"/>
                  </a:cubicBezTo>
                  <a:cubicBezTo>
                    <a:pt x="65" y="7"/>
                    <a:pt x="65" y="7"/>
                    <a:pt x="65" y="7"/>
                  </a:cubicBezTo>
                  <a:lnTo>
                    <a:pt x="65" y="14"/>
                  </a:lnTo>
                  <a:close/>
                  <a:moveTo>
                    <a:pt x="65" y="14"/>
                  </a:moveTo>
                  <a:cubicBezTo>
                    <a:pt x="65" y="14"/>
                    <a:pt x="65" y="14"/>
                    <a:pt x="65" y="14"/>
                  </a:cubicBezTo>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49" name="Freeform 6"/>
            <p:cNvSpPr>
              <a:spLocks noEditPoints="1"/>
            </p:cNvSpPr>
            <p:nvPr/>
          </p:nvSpPr>
          <p:spPr bwMode="auto">
            <a:xfrm>
              <a:off x="1981200" y="1949451"/>
              <a:ext cx="393700" cy="198438"/>
            </a:xfrm>
            <a:custGeom>
              <a:avLst/>
              <a:gdLst/>
              <a:ahLst/>
              <a:cxnLst>
                <a:cxn ang="0">
                  <a:pos x="0" y="46"/>
                </a:cxn>
                <a:cxn ang="0">
                  <a:pos x="5" y="51"/>
                </a:cxn>
                <a:cxn ang="0">
                  <a:pos x="97" y="51"/>
                </a:cxn>
                <a:cxn ang="0">
                  <a:pos x="102" y="46"/>
                </a:cxn>
                <a:cxn ang="0">
                  <a:pos x="102" y="0"/>
                </a:cxn>
                <a:cxn ang="0">
                  <a:pos x="0" y="0"/>
                </a:cxn>
                <a:cxn ang="0">
                  <a:pos x="0" y="46"/>
                </a:cxn>
                <a:cxn ang="0">
                  <a:pos x="51" y="7"/>
                </a:cxn>
                <a:cxn ang="0">
                  <a:pos x="69" y="25"/>
                </a:cxn>
                <a:cxn ang="0">
                  <a:pos x="51" y="43"/>
                </a:cxn>
                <a:cxn ang="0">
                  <a:pos x="33" y="25"/>
                </a:cxn>
                <a:cxn ang="0">
                  <a:pos x="51" y="7"/>
                </a:cxn>
                <a:cxn ang="0">
                  <a:pos x="51" y="7"/>
                </a:cxn>
                <a:cxn ang="0">
                  <a:pos x="51" y="7"/>
                </a:cxn>
              </a:cxnLst>
              <a:rect l="0" t="0" r="r" b="b"/>
              <a:pathLst>
                <a:path w="102" h="51">
                  <a:moveTo>
                    <a:pt x="0" y="46"/>
                  </a:moveTo>
                  <a:cubicBezTo>
                    <a:pt x="0" y="49"/>
                    <a:pt x="2" y="51"/>
                    <a:pt x="5" y="51"/>
                  </a:cubicBezTo>
                  <a:cubicBezTo>
                    <a:pt x="97" y="51"/>
                    <a:pt x="97" y="51"/>
                    <a:pt x="97" y="51"/>
                  </a:cubicBezTo>
                  <a:cubicBezTo>
                    <a:pt x="101" y="51"/>
                    <a:pt x="102" y="48"/>
                    <a:pt x="102" y="46"/>
                  </a:cubicBezTo>
                  <a:cubicBezTo>
                    <a:pt x="102" y="0"/>
                    <a:pt x="102" y="0"/>
                    <a:pt x="102" y="0"/>
                  </a:cubicBezTo>
                  <a:cubicBezTo>
                    <a:pt x="0" y="0"/>
                    <a:pt x="0" y="0"/>
                    <a:pt x="0" y="0"/>
                  </a:cubicBezTo>
                  <a:lnTo>
                    <a:pt x="0" y="46"/>
                  </a:lnTo>
                  <a:close/>
                  <a:moveTo>
                    <a:pt x="51" y="7"/>
                  </a:moveTo>
                  <a:cubicBezTo>
                    <a:pt x="61" y="7"/>
                    <a:pt x="69" y="15"/>
                    <a:pt x="69" y="25"/>
                  </a:cubicBezTo>
                  <a:cubicBezTo>
                    <a:pt x="69" y="35"/>
                    <a:pt x="61" y="43"/>
                    <a:pt x="51" y="43"/>
                  </a:cubicBezTo>
                  <a:cubicBezTo>
                    <a:pt x="41" y="43"/>
                    <a:pt x="33" y="35"/>
                    <a:pt x="33" y="25"/>
                  </a:cubicBezTo>
                  <a:cubicBezTo>
                    <a:pt x="33" y="15"/>
                    <a:pt x="41" y="7"/>
                    <a:pt x="51" y="7"/>
                  </a:cubicBezTo>
                  <a:close/>
                  <a:moveTo>
                    <a:pt x="51" y="7"/>
                  </a:moveTo>
                  <a:cubicBezTo>
                    <a:pt x="51" y="7"/>
                    <a:pt x="51" y="7"/>
                    <a:pt x="51" y="7"/>
                  </a:cubicBez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50" name="Freeform 7"/>
            <p:cNvSpPr>
              <a:spLocks noEditPoints="1"/>
            </p:cNvSpPr>
            <p:nvPr/>
          </p:nvSpPr>
          <p:spPr bwMode="auto">
            <a:xfrm>
              <a:off x="2132013" y="2000251"/>
              <a:ext cx="93663" cy="93663"/>
            </a:xfrm>
            <a:custGeom>
              <a:avLst/>
              <a:gdLst/>
              <a:ahLst/>
              <a:cxnLst>
                <a:cxn ang="0">
                  <a:pos x="20" y="59"/>
                </a:cxn>
                <a:cxn ang="0">
                  <a:pos x="39" y="59"/>
                </a:cxn>
                <a:cxn ang="0">
                  <a:pos x="39" y="39"/>
                </a:cxn>
                <a:cxn ang="0">
                  <a:pos x="59" y="39"/>
                </a:cxn>
                <a:cxn ang="0">
                  <a:pos x="59" y="20"/>
                </a:cxn>
                <a:cxn ang="0">
                  <a:pos x="39" y="20"/>
                </a:cxn>
                <a:cxn ang="0">
                  <a:pos x="39" y="0"/>
                </a:cxn>
                <a:cxn ang="0">
                  <a:pos x="20" y="0"/>
                </a:cxn>
                <a:cxn ang="0">
                  <a:pos x="20" y="20"/>
                </a:cxn>
                <a:cxn ang="0">
                  <a:pos x="0" y="20"/>
                </a:cxn>
                <a:cxn ang="0">
                  <a:pos x="0" y="39"/>
                </a:cxn>
                <a:cxn ang="0">
                  <a:pos x="20" y="39"/>
                </a:cxn>
                <a:cxn ang="0">
                  <a:pos x="20" y="59"/>
                </a:cxn>
                <a:cxn ang="0">
                  <a:pos x="20" y="59"/>
                </a:cxn>
                <a:cxn ang="0">
                  <a:pos x="20" y="59"/>
                </a:cxn>
              </a:cxnLst>
              <a:rect l="0" t="0" r="r" b="b"/>
              <a:pathLst>
                <a:path w="59" h="59">
                  <a:moveTo>
                    <a:pt x="20" y="59"/>
                  </a:moveTo>
                  <a:lnTo>
                    <a:pt x="39" y="59"/>
                  </a:lnTo>
                  <a:lnTo>
                    <a:pt x="39" y="39"/>
                  </a:lnTo>
                  <a:lnTo>
                    <a:pt x="59" y="39"/>
                  </a:lnTo>
                  <a:lnTo>
                    <a:pt x="59" y="20"/>
                  </a:lnTo>
                  <a:lnTo>
                    <a:pt x="39" y="20"/>
                  </a:lnTo>
                  <a:lnTo>
                    <a:pt x="39" y="0"/>
                  </a:lnTo>
                  <a:lnTo>
                    <a:pt x="20" y="0"/>
                  </a:lnTo>
                  <a:lnTo>
                    <a:pt x="20" y="20"/>
                  </a:lnTo>
                  <a:lnTo>
                    <a:pt x="0" y="20"/>
                  </a:lnTo>
                  <a:lnTo>
                    <a:pt x="0" y="39"/>
                  </a:lnTo>
                  <a:lnTo>
                    <a:pt x="20" y="39"/>
                  </a:lnTo>
                  <a:lnTo>
                    <a:pt x="20" y="59"/>
                  </a:lnTo>
                  <a:close/>
                  <a:moveTo>
                    <a:pt x="20" y="59"/>
                  </a:moveTo>
                  <a:lnTo>
                    <a:pt x="2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51" name="Freeform 8"/>
            <p:cNvSpPr>
              <a:spLocks noEditPoints="1"/>
            </p:cNvSpPr>
            <p:nvPr/>
          </p:nvSpPr>
          <p:spPr bwMode="auto">
            <a:xfrm>
              <a:off x="2132013" y="2000251"/>
              <a:ext cx="93663" cy="93663"/>
            </a:xfrm>
            <a:custGeom>
              <a:avLst/>
              <a:gdLst/>
              <a:ahLst/>
              <a:cxnLst>
                <a:cxn ang="0">
                  <a:pos x="20" y="59"/>
                </a:cxn>
                <a:cxn ang="0">
                  <a:pos x="39" y="59"/>
                </a:cxn>
                <a:cxn ang="0">
                  <a:pos x="39" y="39"/>
                </a:cxn>
                <a:cxn ang="0">
                  <a:pos x="59" y="39"/>
                </a:cxn>
                <a:cxn ang="0">
                  <a:pos x="59" y="20"/>
                </a:cxn>
                <a:cxn ang="0">
                  <a:pos x="39" y="20"/>
                </a:cxn>
                <a:cxn ang="0">
                  <a:pos x="39" y="0"/>
                </a:cxn>
                <a:cxn ang="0">
                  <a:pos x="20" y="0"/>
                </a:cxn>
                <a:cxn ang="0">
                  <a:pos x="20" y="20"/>
                </a:cxn>
                <a:cxn ang="0">
                  <a:pos x="0" y="20"/>
                </a:cxn>
                <a:cxn ang="0">
                  <a:pos x="0" y="39"/>
                </a:cxn>
                <a:cxn ang="0">
                  <a:pos x="20" y="39"/>
                </a:cxn>
                <a:cxn ang="0">
                  <a:pos x="20" y="59"/>
                </a:cxn>
                <a:cxn ang="0">
                  <a:pos x="20" y="59"/>
                </a:cxn>
                <a:cxn ang="0">
                  <a:pos x="20" y="59"/>
                </a:cxn>
              </a:cxnLst>
              <a:rect l="0" t="0" r="r" b="b"/>
              <a:pathLst>
                <a:path w="59" h="59">
                  <a:moveTo>
                    <a:pt x="20" y="59"/>
                  </a:moveTo>
                  <a:lnTo>
                    <a:pt x="39" y="59"/>
                  </a:lnTo>
                  <a:lnTo>
                    <a:pt x="39" y="39"/>
                  </a:lnTo>
                  <a:lnTo>
                    <a:pt x="59" y="39"/>
                  </a:lnTo>
                  <a:lnTo>
                    <a:pt x="59" y="20"/>
                  </a:lnTo>
                  <a:lnTo>
                    <a:pt x="39" y="20"/>
                  </a:lnTo>
                  <a:lnTo>
                    <a:pt x="39" y="0"/>
                  </a:lnTo>
                  <a:lnTo>
                    <a:pt x="20" y="0"/>
                  </a:lnTo>
                  <a:lnTo>
                    <a:pt x="20" y="20"/>
                  </a:lnTo>
                  <a:lnTo>
                    <a:pt x="0" y="20"/>
                  </a:lnTo>
                  <a:lnTo>
                    <a:pt x="0" y="39"/>
                  </a:lnTo>
                  <a:lnTo>
                    <a:pt x="20" y="39"/>
                  </a:lnTo>
                  <a:lnTo>
                    <a:pt x="20" y="59"/>
                  </a:lnTo>
                  <a:moveTo>
                    <a:pt x="20" y="59"/>
                  </a:moveTo>
                  <a:lnTo>
                    <a:pt x="20" y="59"/>
                  </a:ln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152" name="Group 126"/>
          <p:cNvGrpSpPr/>
          <p:nvPr/>
        </p:nvGrpSpPr>
        <p:grpSpPr>
          <a:xfrm>
            <a:off x="4222495" y="3183883"/>
            <a:ext cx="835084" cy="835082"/>
            <a:chOff x="1400541" y="1592431"/>
            <a:chExt cx="1296169" cy="1296168"/>
          </a:xfrm>
        </p:grpSpPr>
        <p:sp>
          <p:nvSpPr>
            <p:cNvPr id="153" name="Oval 127"/>
            <p:cNvSpPr/>
            <p:nvPr/>
          </p:nvSpPr>
          <p:spPr>
            <a:xfrm>
              <a:off x="1533041" y="1693149"/>
              <a:ext cx="1094733" cy="1094733"/>
            </a:xfrm>
            <a:prstGeom prst="ellipse">
              <a:avLst/>
            </a:prstGeom>
            <a:solidFill>
              <a:srgbClr val="FFFFFF">
                <a:lumMod val="8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Arial"/>
                <a:ea typeface="+mn-ea"/>
              </a:endParaRPr>
            </a:p>
          </p:txBody>
        </p:sp>
        <p:sp>
          <p:nvSpPr>
            <p:cNvPr id="154" name="Pie 128"/>
            <p:cNvSpPr/>
            <p:nvPr/>
          </p:nvSpPr>
          <p:spPr>
            <a:xfrm>
              <a:off x="1400541" y="1592431"/>
              <a:ext cx="1296169" cy="1296168"/>
            </a:xfrm>
            <a:prstGeom prst="pie">
              <a:avLst>
                <a:gd name="adj1" fmla="val 27111"/>
                <a:gd name="adj2" fmla="val 16200000"/>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55" name="TextBox 154"/>
            <p:cNvSpPr txBox="1"/>
            <p:nvPr/>
          </p:nvSpPr>
          <p:spPr>
            <a:xfrm>
              <a:off x="1520276" y="2119522"/>
              <a:ext cx="489217" cy="286628"/>
            </a:xfrm>
            <a:prstGeom prst="rect">
              <a:avLst/>
            </a:prstGeom>
            <a:noFill/>
          </p:spPr>
          <p:txBody>
            <a:bodyPr wrap="square" lIns="0" tIns="0" rIns="0" bIns="0" rtlCol="0">
              <a:spAutoFit/>
            </a:bodyP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latin typeface="Arial"/>
                  <a:ea typeface="+mn-ea"/>
                </a:rPr>
                <a:t>75%</a:t>
              </a:r>
            </a:p>
          </p:txBody>
        </p:sp>
      </p:grpSp>
      <p:grpSp>
        <p:nvGrpSpPr>
          <p:cNvPr id="156" name="Group 130"/>
          <p:cNvGrpSpPr/>
          <p:nvPr/>
        </p:nvGrpSpPr>
        <p:grpSpPr>
          <a:xfrm>
            <a:off x="5345163" y="3183883"/>
            <a:ext cx="835084" cy="835082"/>
            <a:chOff x="3099936" y="1592431"/>
            <a:chExt cx="1296169" cy="1296168"/>
          </a:xfrm>
        </p:grpSpPr>
        <p:sp>
          <p:nvSpPr>
            <p:cNvPr id="157" name="Oval 131"/>
            <p:cNvSpPr/>
            <p:nvPr/>
          </p:nvSpPr>
          <p:spPr>
            <a:xfrm>
              <a:off x="3232436" y="1693149"/>
              <a:ext cx="1094733" cy="1094733"/>
            </a:xfrm>
            <a:prstGeom prst="ellipse">
              <a:avLst/>
            </a:prstGeom>
            <a:solidFill>
              <a:srgbClr val="FFFFFF">
                <a:lumMod val="8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Arial"/>
                <a:ea typeface="+mn-ea"/>
              </a:endParaRPr>
            </a:p>
          </p:txBody>
        </p:sp>
        <p:sp>
          <p:nvSpPr>
            <p:cNvPr id="158" name="Pie 132"/>
            <p:cNvSpPr/>
            <p:nvPr/>
          </p:nvSpPr>
          <p:spPr>
            <a:xfrm>
              <a:off x="3099936" y="1592431"/>
              <a:ext cx="1296169" cy="1296168"/>
            </a:xfrm>
            <a:prstGeom prst="pie">
              <a:avLst>
                <a:gd name="adj1" fmla="val 5379724"/>
                <a:gd name="adj2" fmla="val 16200000"/>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59" name="TextBox 158"/>
            <p:cNvSpPr txBox="1"/>
            <p:nvPr/>
          </p:nvSpPr>
          <p:spPr>
            <a:xfrm>
              <a:off x="3219671" y="2085623"/>
              <a:ext cx="489217" cy="286628"/>
            </a:xfrm>
            <a:prstGeom prst="rect">
              <a:avLst/>
            </a:prstGeom>
            <a:noFill/>
          </p:spPr>
          <p:txBody>
            <a:bodyPr wrap="square" lIns="0" tIns="0" rIns="0" bIns="0" rtlCol="0">
              <a:spAutoFit/>
            </a:bodyP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latin typeface="Arial"/>
                  <a:ea typeface="+mn-ea"/>
                </a:rPr>
                <a:t>50%</a:t>
              </a:r>
            </a:p>
          </p:txBody>
        </p:sp>
      </p:grpSp>
      <p:grpSp>
        <p:nvGrpSpPr>
          <p:cNvPr id="160" name="Group 134"/>
          <p:cNvGrpSpPr/>
          <p:nvPr/>
        </p:nvGrpSpPr>
        <p:grpSpPr>
          <a:xfrm>
            <a:off x="6467831" y="3183883"/>
            <a:ext cx="835084" cy="835082"/>
            <a:chOff x="4834295" y="1592431"/>
            <a:chExt cx="1296169" cy="1296168"/>
          </a:xfrm>
        </p:grpSpPr>
        <p:sp>
          <p:nvSpPr>
            <p:cNvPr id="161" name="Oval 135"/>
            <p:cNvSpPr/>
            <p:nvPr/>
          </p:nvSpPr>
          <p:spPr>
            <a:xfrm>
              <a:off x="4966795" y="1693149"/>
              <a:ext cx="1094733" cy="1094733"/>
            </a:xfrm>
            <a:prstGeom prst="ellipse">
              <a:avLst/>
            </a:prstGeom>
            <a:solidFill>
              <a:srgbClr val="FFFFFF">
                <a:lumMod val="8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Arial"/>
                <a:ea typeface="+mn-ea"/>
              </a:endParaRPr>
            </a:p>
          </p:txBody>
        </p:sp>
        <p:sp>
          <p:nvSpPr>
            <p:cNvPr id="162" name="Pie 136"/>
            <p:cNvSpPr/>
            <p:nvPr/>
          </p:nvSpPr>
          <p:spPr>
            <a:xfrm>
              <a:off x="4834295" y="1592431"/>
              <a:ext cx="1296169" cy="1296168"/>
            </a:xfrm>
            <a:prstGeom prst="pie">
              <a:avLst>
                <a:gd name="adj1" fmla="val 19548649"/>
                <a:gd name="adj2" fmla="val 16200000"/>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63" name="TextBox 162"/>
            <p:cNvSpPr txBox="1"/>
            <p:nvPr/>
          </p:nvSpPr>
          <p:spPr>
            <a:xfrm>
              <a:off x="4954030" y="2085623"/>
              <a:ext cx="489217" cy="286628"/>
            </a:xfrm>
            <a:prstGeom prst="rect">
              <a:avLst/>
            </a:prstGeom>
            <a:noFill/>
          </p:spPr>
          <p:txBody>
            <a:bodyPr wrap="square" lIns="0" tIns="0" rIns="0" bIns="0" rtlCol="0">
              <a:spAutoFit/>
            </a:bodyP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latin typeface="Arial"/>
                  <a:ea typeface="+mn-ea"/>
                </a:rPr>
                <a:t>85%</a:t>
              </a:r>
            </a:p>
          </p:txBody>
        </p:sp>
      </p:grpSp>
      <p:grpSp>
        <p:nvGrpSpPr>
          <p:cNvPr id="164" name="Group 138"/>
          <p:cNvGrpSpPr/>
          <p:nvPr/>
        </p:nvGrpSpPr>
        <p:grpSpPr>
          <a:xfrm>
            <a:off x="7590498" y="3183883"/>
            <a:ext cx="835084" cy="835082"/>
            <a:chOff x="6447291" y="1592431"/>
            <a:chExt cx="1296169" cy="1296168"/>
          </a:xfrm>
        </p:grpSpPr>
        <p:sp>
          <p:nvSpPr>
            <p:cNvPr id="165" name="Oval 139"/>
            <p:cNvSpPr/>
            <p:nvPr/>
          </p:nvSpPr>
          <p:spPr>
            <a:xfrm>
              <a:off x="6579791" y="1661368"/>
              <a:ext cx="1094733" cy="1094733"/>
            </a:xfrm>
            <a:prstGeom prst="ellipse">
              <a:avLst/>
            </a:prstGeom>
            <a:solidFill>
              <a:srgbClr val="FFFFFF">
                <a:lumMod val="8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FFFFFF"/>
                </a:solidFill>
                <a:effectLst/>
                <a:uLnTx/>
                <a:uFillTx/>
                <a:latin typeface="Arial"/>
                <a:ea typeface="+mn-ea"/>
              </a:endParaRPr>
            </a:p>
          </p:txBody>
        </p:sp>
        <p:sp>
          <p:nvSpPr>
            <p:cNvPr id="166" name="Pie 140"/>
            <p:cNvSpPr/>
            <p:nvPr/>
          </p:nvSpPr>
          <p:spPr>
            <a:xfrm>
              <a:off x="6447291" y="1592431"/>
              <a:ext cx="1296169" cy="1296168"/>
            </a:xfrm>
            <a:prstGeom prst="pie">
              <a:avLst>
                <a:gd name="adj1" fmla="val 17910010"/>
                <a:gd name="adj2" fmla="val 5351067"/>
              </a:avLst>
            </a:prstGeom>
            <a:solidFill>
              <a:srgbClr val="D24132"/>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67" name="TextBox 166"/>
            <p:cNvSpPr txBox="1"/>
            <p:nvPr/>
          </p:nvSpPr>
          <p:spPr>
            <a:xfrm>
              <a:off x="7151229" y="2134507"/>
              <a:ext cx="489217" cy="286628"/>
            </a:xfrm>
            <a:prstGeom prst="rect">
              <a:avLst/>
            </a:prstGeom>
            <a:noFill/>
          </p:spPr>
          <p:txBody>
            <a:bodyPr wrap="square" lIns="0" tIns="0" rIns="0" bIns="0" rtlCol="0">
              <a:spAutoFit/>
            </a:bodyP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latin typeface="Arial"/>
                  <a:ea typeface="+mn-ea"/>
                </a:rPr>
                <a:t>75%</a:t>
              </a:r>
            </a:p>
          </p:txBody>
        </p:sp>
      </p:grpSp>
      <p:sp>
        <p:nvSpPr>
          <p:cNvPr id="168" name="TextBox 167"/>
          <p:cNvSpPr txBox="1"/>
          <p:nvPr/>
        </p:nvSpPr>
        <p:spPr>
          <a:xfrm>
            <a:off x="4194257" y="1982909"/>
            <a:ext cx="4252437" cy="923330"/>
          </a:xfrm>
          <a:prstGeom prst="rect">
            <a:avLst/>
          </a:prstGeom>
          <a:noFill/>
        </p:spPr>
        <p:txBody>
          <a:bodyPr wrap="square" lIns="0" tIns="0" rIns="0" bIns="0" rtlCol="0" anchor="t">
            <a:spAutoFit/>
          </a:bodyPr>
          <a:lstStyle/>
          <a:p>
            <a:pPr algn="just"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passages of lorem ipsum available, but the majority have suffered alteration in some form, by injected humour randomized words which don't look even slightly, There are many variations of passages of lorem ipsum available, but the majority have suffered alteration in some form, by injected humour randomized words which don't look even slightly.</a:t>
            </a:r>
            <a:endParaRPr lang="en-US" sz="1000" dirty="0" smtClean="0">
              <a:solidFill>
                <a:srgbClr val="262626">
                  <a:lumMod val="65000"/>
                  <a:lumOff val="35000"/>
                </a:srgbClr>
              </a:solidFill>
              <a:latin typeface="Arial"/>
              <a:ea typeface="+mn-ea"/>
            </a:endParaRPr>
          </a:p>
        </p:txBody>
      </p:sp>
      <p:sp>
        <p:nvSpPr>
          <p:cNvPr id="169" name="Rectangle 143"/>
          <p:cNvSpPr/>
          <p:nvPr/>
        </p:nvSpPr>
        <p:spPr>
          <a:xfrm>
            <a:off x="4194257" y="1683084"/>
            <a:ext cx="1930016" cy="215444"/>
          </a:xfrm>
          <a:prstGeom prst="rect">
            <a:avLst/>
          </a:prstGeom>
        </p:spPr>
        <p:txBody>
          <a:bodyPr wrap="none" lIns="0" tIns="0" rIns="0" bIns="0" anchor="ctr">
            <a:spAutoFit/>
          </a:bodyPr>
          <a:lstStyle/>
          <a:p>
            <a:pPr defTabSz="1031626" fontAlgn="auto">
              <a:spcBef>
                <a:spcPts val="0"/>
              </a:spcBef>
              <a:spcAft>
                <a:spcPts val="0"/>
              </a:spcAft>
            </a:pPr>
            <a:r>
              <a:rPr lang="en-US" sz="1400" b="1" dirty="0" smtClean="0">
                <a:solidFill>
                  <a:srgbClr val="FFFFFF">
                    <a:lumMod val="65000"/>
                  </a:srgbClr>
                </a:solidFill>
                <a:latin typeface="Arial"/>
                <a:ea typeface="+mn-ea"/>
              </a:rPr>
              <a:t>Description Goes Here</a:t>
            </a:r>
          </a:p>
        </p:txBody>
      </p:sp>
      <p:sp>
        <p:nvSpPr>
          <p:cNvPr id="170" name="TextBox 169"/>
          <p:cNvSpPr txBox="1"/>
          <p:nvPr/>
        </p:nvSpPr>
        <p:spPr>
          <a:xfrm>
            <a:off x="4087448" y="4137495"/>
            <a:ext cx="1105178" cy="253916"/>
          </a:xfrm>
          <a:prstGeom prst="rect">
            <a:avLst/>
          </a:prstGeom>
          <a:noFill/>
        </p:spPr>
        <p:txBody>
          <a:bodyPr wrap="square" rtlCol="0">
            <a:spAutoFit/>
          </a:bodyPr>
          <a:lstStyle/>
          <a:p>
            <a:pPr algn="ctr" defTabSz="1031626" fontAlgn="auto">
              <a:spcBef>
                <a:spcPts val="0"/>
              </a:spcBef>
              <a:spcAft>
                <a:spcPts val="0"/>
              </a:spcAft>
            </a:pPr>
            <a:r>
              <a:rPr lang="en-US" sz="1050" b="1" dirty="0" smtClean="0">
                <a:solidFill>
                  <a:srgbClr val="377790"/>
                </a:solidFill>
                <a:latin typeface="Arial"/>
                <a:ea typeface="+mn-ea"/>
              </a:rPr>
              <a:t>Keyword Here</a:t>
            </a:r>
          </a:p>
        </p:txBody>
      </p:sp>
      <p:sp>
        <p:nvSpPr>
          <p:cNvPr id="171" name="TextBox 170"/>
          <p:cNvSpPr txBox="1"/>
          <p:nvPr/>
        </p:nvSpPr>
        <p:spPr>
          <a:xfrm>
            <a:off x="5210116" y="4137495"/>
            <a:ext cx="1105178" cy="253916"/>
          </a:xfrm>
          <a:prstGeom prst="rect">
            <a:avLst/>
          </a:prstGeom>
          <a:noFill/>
        </p:spPr>
        <p:txBody>
          <a:bodyPr wrap="square" rtlCol="0">
            <a:spAutoFit/>
          </a:bodyPr>
          <a:lstStyle/>
          <a:p>
            <a:pPr algn="ctr" defTabSz="1031626" fontAlgn="auto">
              <a:spcBef>
                <a:spcPts val="0"/>
              </a:spcBef>
              <a:spcAft>
                <a:spcPts val="0"/>
              </a:spcAft>
            </a:pPr>
            <a:r>
              <a:rPr lang="en-US" sz="1050" b="1" dirty="0" smtClean="0">
                <a:solidFill>
                  <a:srgbClr val="189A80"/>
                </a:solidFill>
                <a:latin typeface="Arial"/>
                <a:ea typeface="+mn-ea"/>
              </a:rPr>
              <a:t>Keyword Here</a:t>
            </a:r>
          </a:p>
        </p:txBody>
      </p:sp>
      <p:sp>
        <p:nvSpPr>
          <p:cNvPr id="172" name="TextBox 171"/>
          <p:cNvSpPr txBox="1"/>
          <p:nvPr/>
        </p:nvSpPr>
        <p:spPr>
          <a:xfrm>
            <a:off x="6332784" y="4137495"/>
            <a:ext cx="1105178" cy="253916"/>
          </a:xfrm>
          <a:prstGeom prst="rect">
            <a:avLst/>
          </a:prstGeom>
          <a:noFill/>
        </p:spPr>
        <p:txBody>
          <a:bodyPr wrap="square" rtlCol="0">
            <a:spAutoFit/>
          </a:bodyPr>
          <a:lstStyle/>
          <a:p>
            <a:pPr algn="ctr" defTabSz="1031626" fontAlgn="auto">
              <a:spcBef>
                <a:spcPts val="0"/>
              </a:spcBef>
              <a:spcAft>
                <a:spcPts val="0"/>
              </a:spcAft>
            </a:pPr>
            <a:r>
              <a:rPr lang="en-US" sz="1050" b="1" dirty="0" smtClean="0">
                <a:solidFill>
                  <a:srgbClr val="F09C2A"/>
                </a:solidFill>
                <a:latin typeface="Arial"/>
                <a:ea typeface="+mn-ea"/>
              </a:rPr>
              <a:t>Keyword Here</a:t>
            </a:r>
          </a:p>
        </p:txBody>
      </p:sp>
      <p:sp>
        <p:nvSpPr>
          <p:cNvPr id="173" name="TextBox 172"/>
          <p:cNvSpPr txBox="1"/>
          <p:nvPr/>
        </p:nvSpPr>
        <p:spPr>
          <a:xfrm>
            <a:off x="7455451" y="4137495"/>
            <a:ext cx="1105178" cy="253916"/>
          </a:xfrm>
          <a:prstGeom prst="rect">
            <a:avLst/>
          </a:prstGeom>
          <a:noFill/>
        </p:spPr>
        <p:txBody>
          <a:bodyPr wrap="square" rtlCol="0">
            <a:spAutoFit/>
          </a:bodyPr>
          <a:lstStyle/>
          <a:p>
            <a:pPr algn="ctr" defTabSz="1031626" fontAlgn="auto">
              <a:spcBef>
                <a:spcPts val="0"/>
              </a:spcBef>
              <a:spcAft>
                <a:spcPts val="0"/>
              </a:spcAft>
            </a:pPr>
            <a:r>
              <a:rPr lang="en-US" sz="1050" b="1" dirty="0" smtClean="0">
                <a:solidFill>
                  <a:srgbClr val="D24132"/>
                </a:solidFill>
                <a:latin typeface="Arial"/>
                <a:ea typeface="+mn-ea"/>
              </a:rPr>
              <a:t>Keyword Here</a:t>
            </a:r>
          </a:p>
        </p:txBody>
      </p:sp>
      <p:sp>
        <p:nvSpPr>
          <p:cNvPr id="174" name="Text Placeholder 3"/>
          <p:cNvSpPr txBox="1">
            <a:spLocks/>
          </p:cNvSpPr>
          <p:nvPr/>
        </p:nvSpPr>
        <p:spPr>
          <a:xfrm>
            <a:off x="4578690" y="4644603"/>
            <a:ext cx="4083056"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but the majority have alteration</a:t>
            </a:r>
            <a:br>
              <a:rPr lang="en-US" sz="1000" dirty="0" smtClean="0">
                <a:solidFill>
                  <a:srgbClr val="262626">
                    <a:lumMod val="50000"/>
                    <a:lumOff val="50000"/>
                  </a:srgbClr>
                </a:solidFill>
                <a:latin typeface="Arial"/>
                <a:ea typeface="+mn-ea"/>
              </a:rPr>
            </a:br>
            <a:r>
              <a:rPr lang="en-US" sz="1000" dirty="0" smtClean="0">
                <a:solidFill>
                  <a:srgbClr val="262626">
                    <a:lumMod val="50000"/>
                    <a:lumOff val="50000"/>
                  </a:srgbClr>
                </a:solidFill>
                <a:latin typeface="Arial"/>
                <a:ea typeface="+mn-ea"/>
              </a:rPr>
              <a:t> in some form, by injected.</a:t>
            </a:r>
            <a:endParaRPr lang="en-US" sz="1000" dirty="0">
              <a:solidFill>
                <a:srgbClr val="262626">
                  <a:lumMod val="65000"/>
                  <a:lumOff val="35000"/>
                </a:srgbClr>
              </a:solidFill>
              <a:latin typeface="Arial"/>
              <a:ea typeface="+mn-ea"/>
            </a:endParaRPr>
          </a:p>
        </p:txBody>
      </p:sp>
      <p:sp>
        <p:nvSpPr>
          <p:cNvPr id="175" name="Freeform 45"/>
          <p:cNvSpPr>
            <a:spLocks noEditPoints="1"/>
          </p:cNvSpPr>
          <p:nvPr/>
        </p:nvSpPr>
        <p:spPr bwMode="auto">
          <a:xfrm>
            <a:off x="4200607" y="4656078"/>
            <a:ext cx="326827" cy="326827"/>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F09C2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cxnSp>
        <p:nvCxnSpPr>
          <p:cNvPr id="176" name="Straight Connector 101"/>
          <p:cNvCxnSpPr/>
          <p:nvPr/>
        </p:nvCxnSpPr>
        <p:spPr>
          <a:xfrm flipV="1">
            <a:off x="4021436" y="1741490"/>
            <a:ext cx="0" cy="3343694"/>
          </a:xfrm>
          <a:prstGeom prst="line">
            <a:avLst/>
          </a:prstGeom>
          <a:ln w="19050">
            <a:solidFill>
              <a:schemeClr val="bg1">
                <a:lumMod val="75000"/>
              </a:schemeClr>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47"/>
                                        </p:tgtEl>
                                        <p:attrNameLst>
                                          <p:attrName>style.visibility</p:attrName>
                                        </p:attrNameLst>
                                      </p:cBhvr>
                                      <p:to>
                                        <p:strVal val="visible"/>
                                      </p:to>
                                    </p:set>
                                    <p:anim calcmode="lin" valueType="num">
                                      <p:cBhvr>
                                        <p:cTn id="7" dur="500" fill="hold"/>
                                        <p:tgtEl>
                                          <p:spTgt spid="147"/>
                                        </p:tgtEl>
                                        <p:attrNameLst>
                                          <p:attrName>ppt_w</p:attrName>
                                        </p:attrNameLst>
                                      </p:cBhvr>
                                      <p:tavLst>
                                        <p:tav tm="0">
                                          <p:val>
                                            <p:fltVal val="0"/>
                                          </p:val>
                                        </p:tav>
                                        <p:tav tm="100000">
                                          <p:val>
                                            <p:strVal val="#ppt_w"/>
                                          </p:val>
                                        </p:tav>
                                      </p:tavLst>
                                    </p:anim>
                                    <p:anim calcmode="lin" valueType="num">
                                      <p:cBhvr>
                                        <p:cTn id="8" dur="500" fill="hold"/>
                                        <p:tgtEl>
                                          <p:spTgt spid="147"/>
                                        </p:tgtEl>
                                        <p:attrNameLst>
                                          <p:attrName>ppt_h</p:attrName>
                                        </p:attrNameLst>
                                      </p:cBhvr>
                                      <p:tavLst>
                                        <p:tav tm="0">
                                          <p:val>
                                            <p:fltVal val="0"/>
                                          </p:val>
                                        </p:tav>
                                        <p:tav tm="100000">
                                          <p:val>
                                            <p:strVal val="#ppt_h"/>
                                          </p:val>
                                        </p:tav>
                                      </p:tavLst>
                                    </p:anim>
                                    <p:animEffect transition="in" filter="fade">
                                      <p:cBhvr>
                                        <p:cTn id="9" dur="500"/>
                                        <p:tgtEl>
                                          <p:spTgt spid="147"/>
                                        </p:tgtEl>
                                      </p:cBhvr>
                                    </p:animEffect>
                                  </p:childTnLst>
                                </p:cTn>
                              </p:par>
                            </p:childTnLst>
                          </p:cTn>
                        </p:par>
                        <p:par>
                          <p:cTn id="10" fill="hold">
                            <p:stCondLst>
                              <p:cond delay="500"/>
                            </p:stCondLst>
                            <p:childTnLst>
                              <p:par>
                                <p:cTn id="11" presetID="18" presetClass="entr" presetSubtype="12" fill="hold" nodeType="afterEffect">
                                  <p:stCondLst>
                                    <p:cond delay="0"/>
                                  </p:stCondLst>
                                  <p:childTnLst>
                                    <p:set>
                                      <p:cBhvr>
                                        <p:cTn id="12" dur="1" fill="hold">
                                          <p:stCondLst>
                                            <p:cond delay="0"/>
                                          </p:stCondLst>
                                        </p:cTn>
                                        <p:tgtEl>
                                          <p:spTgt spid="144"/>
                                        </p:tgtEl>
                                        <p:attrNameLst>
                                          <p:attrName>style.visibility</p:attrName>
                                        </p:attrNameLst>
                                      </p:cBhvr>
                                      <p:to>
                                        <p:strVal val="visible"/>
                                      </p:to>
                                    </p:set>
                                    <p:animEffect transition="in" filter="strips(downLeft)">
                                      <p:cBhvr>
                                        <p:cTn id="13" dur="500"/>
                                        <p:tgtEl>
                                          <p:spTgt spid="144"/>
                                        </p:tgtEl>
                                      </p:cBhvr>
                                    </p:animEffect>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135"/>
                                        </p:tgtEl>
                                        <p:attrNameLst>
                                          <p:attrName>style.visibility</p:attrName>
                                        </p:attrNameLst>
                                      </p:cBhvr>
                                      <p:to>
                                        <p:strVal val="visible"/>
                                      </p:to>
                                    </p:set>
                                    <p:anim calcmode="lin" valueType="num">
                                      <p:cBhvr additive="base">
                                        <p:cTn id="17" dur="500" fill="hold"/>
                                        <p:tgtEl>
                                          <p:spTgt spid="135"/>
                                        </p:tgtEl>
                                        <p:attrNameLst>
                                          <p:attrName>ppt_x</p:attrName>
                                        </p:attrNameLst>
                                      </p:cBhvr>
                                      <p:tavLst>
                                        <p:tav tm="0">
                                          <p:val>
                                            <p:strVal val="#ppt_x"/>
                                          </p:val>
                                        </p:tav>
                                        <p:tav tm="100000">
                                          <p:val>
                                            <p:strVal val="#ppt_x"/>
                                          </p:val>
                                        </p:tav>
                                      </p:tavLst>
                                    </p:anim>
                                    <p:anim calcmode="lin" valueType="num">
                                      <p:cBhvr additive="base">
                                        <p:cTn id="18" dur="500" fill="hold"/>
                                        <p:tgtEl>
                                          <p:spTgt spid="13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8" presetClass="entr" presetSubtype="12" fill="hold" nodeType="after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strips(downLeft)">
                                      <p:cBhvr>
                                        <p:cTn id="22" dur="500"/>
                                        <p:tgtEl>
                                          <p:spTgt spid="145"/>
                                        </p:tgtEl>
                                      </p:cBhvr>
                                    </p:animEffect>
                                  </p:childTnLst>
                                </p:cTn>
                              </p:par>
                            </p:childTnLst>
                          </p:cTn>
                        </p:par>
                        <p:par>
                          <p:cTn id="23" fill="hold">
                            <p:stCondLst>
                              <p:cond delay="2000"/>
                            </p:stCondLst>
                            <p:childTnLst>
                              <p:par>
                                <p:cTn id="24" presetID="2" presetClass="entr" presetSubtype="4" accel="50000" decel="50000" fill="hold" nodeType="afterEffect">
                                  <p:stCondLst>
                                    <p:cond delay="0"/>
                                  </p:stCondLst>
                                  <p:childTnLst>
                                    <p:set>
                                      <p:cBhvr>
                                        <p:cTn id="25" dur="1" fill="hold">
                                          <p:stCondLst>
                                            <p:cond delay="0"/>
                                          </p:stCondLst>
                                        </p:cTn>
                                        <p:tgtEl>
                                          <p:spTgt spid="132"/>
                                        </p:tgtEl>
                                        <p:attrNameLst>
                                          <p:attrName>style.visibility</p:attrName>
                                        </p:attrNameLst>
                                      </p:cBhvr>
                                      <p:to>
                                        <p:strVal val="visible"/>
                                      </p:to>
                                    </p:set>
                                    <p:anim calcmode="lin" valueType="num">
                                      <p:cBhvr additive="base">
                                        <p:cTn id="26" dur="500" fill="hold"/>
                                        <p:tgtEl>
                                          <p:spTgt spid="132"/>
                                        </p:tgtEl>
                                        <p:attrNameLst>
                                          <p:attrName>ppt_x</p:attrName>
                                        </p:attrNameLst>
                                      </p:cBhvr>
                                      <p:tavLst>
                                        <p:tav tm="0">
                                          <p:val>
                                            <p:strVal val="#ppt_x"/>
                                          </p:val>
                                        </p:tav>
                                        <p:tav tm="100000">
                                          <p:val>
                                            <p:strVal val="#ppt_x"/>
                                          </p:val>
                                        </p:tav>
                                      </p:tavLst>
                                    </p:anim>
                                    <p:anim calcmode="lin" valueType="num">
                                      <p:cBhvr additive="base">
                                        <p:cTn id="27" dur="500" fill="hold"/>
                                        <p:tgtEl>
                                          <p:spTgt spid="132"/>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18" presetClass="entr" presetSubtype="6" fill="hold" nodeType="afterEffect">
                                  <p:stCondLst>
                                    <p:cond delay="0"/>
                                  </p:stCondLst>
                                  <p:childTnLst>
                                    <p:set>
                                      <p:cBhvr>
                                        <p:cTn id="30" dur="1" fill="hold">
                                          <p:stCondLst>
                                            <p:cond delay="0"/>
                                          </p:stCondLst>
                                        </p:cTn>
                                        <p:tgtEl>
                                          <p:spTgt spid="146"/>
                                        </p:tgtEl>
                                        <p:attrNameLst>
                                          <p:attrName>style.visibility</p:attrName>
                                        </p:attrNameLst>
                                      </p:cBhvr>
                                      <p:to>
                                        <p:strVal val="visible"/>
                                      </p:to>
                                    </p:set>
                                    <p:animEffect transition="in" filter="strips(downRight)">
                                      <p:cBhvr>
                                        <p:cTn id="31" dur="500"/>
                                        <p:tgtEl>
                                          <p:spTgt spid="146"/>
                                        </p:tgtEl>
                                      </p:cBhvr>
                                    </p:animEffect>
                                  </p:childTnLst>
                                </p:cTn>
                              </p:par>
                            </p:childTnLst>
                          </p:cTn>
                        </p:par>
                        <p:par>
                          <p:cTn id="32" fill="hold">
                            <p:stCondLst>
                              <p:cond delay="3000"/>
                            </p:stCondLst>
                            <p:childTnLst>
                              <p:par>
                                <p:cTn id="33" presetID="2" presetClass="entr" presetSubtype="4" accel="50000" decel="50000" fill="hold" nodeType="afterEffect">
                                  <p:stCondLst>
                                    <p:cond delay="0"/>
                                  </p:stCondLst>
                                  <p:childTnLst>
                                    <p:set>
                                      <p:cBhvr>
                                        <p:cTn id="34" dur="1" fill="hold">
                                          <p:stCondLst>
                                            <p:cond delay="0"/>
                                          </p:stCondLst>
                                        </p:cTn>
                                        <p:tgtEl>
                                          <p:spTgt spid="140"/>
                                        </p:tgtEl>
                                        <p:attrNameLst>
                                          <p:attrName>style.visibility</p:attrName>
                                        </p:attrNameLst>
                                      </p:cBhvr>
                                      <p:to>
                                        <p:strVal val="visible"/>
                                      </p:to>
                                    </p:set>
                                    <p:anim calcmode="lin" valueType="num">
                                      <p:cBhvr additive="base">
                                        <p:cTn id="35" dur="500" fill="hold"/>
                                        <p:tgtEl>
                                          <p:spTgt spid="140"/>
                                        </p:tgtEl>
                                        <p:attrNameLst>
                                          <p:attrName>ppt_x</p:attrName>
                                        </p:attrNameLst>
                                      </p:cBhvr>
                                      <p:tavLst>
                                        <p:tav tm="0">
                                          <p:val>
                                            <p:strVal val="#ppt_x"/>
                                          </p:val>
                                        </p:tav>
                                        <p:tav tm="100000">
                                          <p:val>
                                            <p:strVal val="#ppt_x"/>
                                          </p:val>
                                        </p:tav>
                                      </p:tavLst>
                                    </p:anim>
                                    <p:anim calcmode="lin" valueType="num">
                                      <p:cBhvr additive="base">
                                        <p:cTn id="36" dur="500" fill="hold"/>
                                        <p:tgtEl>
                                          <p:spTgt spid="140"/>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18" presetClass="entr" presetSubtype="6" fill="hold" nodeType="afterEffect">
                                  <p:stCondLst>
                                    <p:cond delay="0"/>
                                  </p:stCondLst>
                                  <p:childTnLst>
                                    <p:set>
                                      <p:cBhvr>
                                        <p:cTn id="39" dur="1" fill="hold">
                                          <p:stCondLst>
                                            <p:cond delay="0"/>
                                          </p:stCondLst>
                                        </p:cTn>
                                        <p:tgtEl>
                                          <p:spTgt spid="143"/>
                                        </p:tgtEl>
                                        <p:attrNameLst>
                                          <p:attrName>style.visibility</p:attrName>
                                        </p:attrNameLst>
                                      </p:cBhvr>
                                      <p:to>
                                        <p:strVal val="visible"/>
                                      </p:to>
                                    </p:set>
                                    <p:animEffect transition="in" filter="strips(downRight)">
                                      <p:cBhvr>
                                        <p:cTn id="40" dur="500"/>
                                        <p:tgtEl>
                                          <p:spTgt spid="143"/>
                                        </p:tgtEl>
                                      </p:cBhvr>
                                    </p:animEffect>
                                  </p:childTnLst>
                                </p:cTn>
                              </p:par>
                            </p:childTnLst>
                          </p:cTn>
                        </p:par>
                        <p:par>
                          <p:cTn id="41" fill="hold">
                            <p:stCondLst>
                              <p:cond delay="4000"/>
                            </p:stCondLst>
                            <p:childTnLst>
                              <p:par>
                                <p:cTn id="42" presetID="2" presetClass="entr" presetSubtype="4" accel="50000" decel="50000" fill="hold" nodeType="afterEffect">
                                  <p:stCondLst>
                                    <p:cond delay="0"/>
                                  </p:stCondLst>
                                  <p:childTnLst>
                                    <p:set>
                                      <p:cBhvr>
                                        <p:cTn id="43" dur="1" fill="hold">
                                          <p:stCondLst>
                                            <p:cond delay="0"/>
                                          </p:stCondLst>
                                        </p:cTn>
                                        <p:tgtEl>
                                          <p:spTgt spid="136"/>
                                        </p:tgtEl>
                                        <p:attrNameLst>
                                          <p:attrName>style.visibility</p:attrName>
                                        </p:attrNameLst>
                                      </p:cBhvr>
                                      <p:to>
                                        <p:strVal val="visible"/>
                                      </p:to>
                                    </p:set>
                                    <p:anim calcmode="lin" valueType="num">
                                      <p:cBhvr additive="base">
                                        <p:cTn id="44" dur="500" fill="hold"/>
                                        <p:tgtEl>
                                          <p:spTgt spid="136"/>
                                        </p:tgtEl>
                                        <p:attrNameLst>
                                          <p:attrName>ppt_x</p:attrName>
                                        </p:attrNameLst>
                                      </p:cBhvr>
                                      <p:tavLst>
                                        <p:tav tm="0">
                                          <p:val>
                                            <p:strVal val="#ppt_x"/>
                                          </p:val>
                                        </p:tav>
                                        <p:tav tm="100000">
                                          <p:val>
                                            <p:strVal val="#ppt_x"/>
                                          </p:val>
                                        </p:tav>
                                      </p:tavLst>
                                    </p:anim>
                                    <p:anim calcmode="lin" valueType="num">
                                      <p:cBhvr additive="base">
                                        <p:cTn id="45" dur="500" fill="hold"/>
                                        <p:tgtEl>
                                          <p:spTgt spid="136"/>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 presetClass="entr" presetSubtype="4" accel="50000" decel="50000" fill="hold" grpId="0" nodeType="afterEffect">
                                  <p:stCondLst>
                                    <p:cond delay="0"/>
                                  </p:stCondLst>
                                  <p:childTnLst>
                                    <p:set>
                                      <p:cBhvr>
                                        <p:cTn id="48" dur="1" fill="hold">
                                          <p:stCondLst>
                                            <p:cond delay="0"/>
                                          </p:stCondLst>
                                        </p:cTn>
                                        <p:tgtEl>
                                          <p:spTgt spid="169"/>
                                        </p:tgtEl>
                                        <p:attrNameLst>
                                          <p:attrName>style.visibility</p:attrName>
                                        </p:attrNameLst>
                                      </p:cBhvr>
                                      <p:to>
                                        <p:strVal val="visible"/>
                                      </p:to>
                                    </p:set>
                                    <p:anim calcmode="lin" valueType="num">
                                      <p:cBhvr additive="base">
                                        <p:cTn id="49" dur="500" fill="hold"/>
                                        <p:tgtEl>
                                          <p:spTgt spid="169"/>
                                        </p:tgtEl>
                                        <p:attrNameLst>
                                          <p:attrName>ppt_x</p:attrName>
                                        </p:attrNameLst>
                                      </p:cBhvr>
                                      <p:tavLst>
                                        <p:tav tm="0">
                                          <p:val>
                                            <p:strVal val="#ppt_x"/>
                                          </p:val>
                                        </p:tav>
                                        <p:tav tm="100000">
                                          <p:val>
                                            <p:strVal val="#ppt_x"/>
                                          </p:val>
                                        </p:tav>
                                      </p:tavLst>
                                    </p:anim>
                                    <p:anim calcmode="lin" valueType="num">
                                      <p:cBhvr additive="base">
                                        <p:cTn id="50" dur="500" fill="hold"/>
                                        <p:tgtEl>
                                          <p:spTgt spid="169"/>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 presetClass="entr" presetSubtype="2" accel="50000" decel="50000" fill="hold" grpId="0" nodeType="afterEffect">
                                  <p:stCondLst>
                                    <p:cond delay="0"/>
                                  </p:stCondLst>
                                  <p:childTnLst>
                                    <p:set>
                                      <p:cBhvr>
                                        <p:cTn id="53" dur="1" fill="hold">
                                          <p:stCondLst>
                                            <p:cond delay="0"/>
                                          </p:stCondLst>
                                        </p:cTn>
                                        <p:tgtEl>
                                          <p:spTgt spid="168"/>
                                        </p:tgtEl>
                                        <p:attrNameLst>
                                          <p:attrName>style.visibility</p:attrName>
                                        </p:attrNameLst>
                                      </p:cBhvr>
                                      <p:to>
                                        <p:strVal val="visible"/>
                                      </p:to>
                                    </p:set>
                                    <p:anim calcmode="lin" valueType="num">
                                      <p:cBhvr additive="base">
                                        <p:cTn id="54" dur="500" fill="hold"/>
                                        <p:tgtEl>
                                          <p:spTgt spid="168"/>
                                        </p:tgtEl>
                                        <p:attrNameLst>
                                          <p:attrName>ppt_x</p:attrName>
                                        </p:attrNameLst>
                                      </p:cBhvr>
                                      <p:tavLst>
                                        <p:tav tm="0">
                                          <p:val>
                                            <p:strVal val="1+#ppt_w/2"/>
                                          </p:val>
                                        </p:tav>
                                        <p:tav tm="100000">
                                          <p:val>
                                            <p:strVal val="#ppt_x"/>
                                          </p:val>
                                        </p:tav>
                                      </p:tavLst>
                                    </p:anim>
                                    <p:anim calcmode="lin" valueType="num">
                                      <p:cBhvr additive="base">
                                        <p:cTn id="55" dur="500" fill="hold"/>
                                        <p:tgtEl>
                                          <p:spTgt spid="168"/>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0" presetClass="entr" presetSubtype="0" fill="hold" nodeType="afterEffect">
                                  <p:stCondLst>
                                    <p:cond delay="0"/>
                                  </p:stCondLst>
                                  <p:childTnLst>
                                    <p:set>
                                      <p:cBhvr>
                                        <p:cTn id="58" dur="1" fill="hold">
                                          <p:stCondLst>
                                            <p:cond delay="0"/>
                                          </p:stCondLst>
                                        </p:cTn>
                                        <p:tgtEl>
                                          <p:spTgt spid="152"/>
                                        </p:tgtEl>
                                        <p:attrNameLst>
                                          <p:attrName>style.visibility</p:attrName>
                                        </p:attrNameLst>
                                      </p:cBhvr>
                                      <p:to>
                                        <p:strVal val="visible"/>
                                      </p:to>
                                    </p:set>
                                    <p:animEffect transition="in" filter="wedge">
                                      <p:cBhvr>
                                        <p:cTn id="59" dur="1000"/>
                                        <p:tgtEl>
                                          <p:spTgt spid="152"/>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170"/>
                                        </p:tgtEl>
                                        <p:attrNameLst>
                                          <p:attrName>style.visibility</p:attrName>
                                        </p:attrNameLst>
                                      </p:cBhvr>
                                      <p:to>
                                        <p:strVal val="visible"/>
                                      </p:to>
                                    </p:set>
                                    <p:anim calcmode="lin" valueType="num">
                                      <p:cBhvr additive="base">
                                        <p:cTn id="62" dur="500" fill="hold"/>
                                        <p:tgtEl>
                                          <p:spTgt spid="170"/>
                                        </p:tgtEl>
                                        <p:attrNameLst>
                                          <p:attrName>ppt_x</p:attrName>
                                        </p:attrNameLst>
                                      </p:cBhvr>
                                      <p:tavLst>
                                        <p:tav tm="0">
                                          <p:val>
                                            <p:strVal val="#ppt_x"/>
                                          </p:val>
                                        </p:tav>
                                        <p:tav tm="100000">
                                          <p:val>
                                            <p:strVal val="#ppt_x"/>
                                          </p:val>
                                        </p:tav>
                                      </p:tavLst>
                                    </p:anim>
                                    <p:anim calcmode="lin" valueType="num">
                                      <p:cBhvr additive="base">
                                        <p:cTn id="63" dur="500" fill="hold"/>
                                        <p:tgtEl>
                                          <p:spTgt spid="170"/>
                                        </p:tgtEl>
                                        <p:attrNameLst>
                                          <p:attrName>ppt_y</p:attrName>
                                        </p:attrNameLst>
                                      </p:cBhvr>
                                      <p:tavLst>
                                        <p:tav tm="0">
                                          <p:val>
                                            <p:strVal val="1+#ppt_h/2"/>
                                          </p:val>
                                        </p:tav>
                                        <p:tav tm="100000">
                                          <p:val>
                                            <p:strVal val="#ppt_y"/>
                                          </p:val>
                                        </p:tav>
                                      </p:tavLst>
                                    </p:anim>
                                  </p:childTnLst>
                                </p:cTn>
                              </p:par>
                            </p:childTnLst>
                          </p:cTn>
                        </p:par>
                        <p:par>
                          <p:cTn id="64" fill="hold">
                            <p:stCondLst>
                              <p:cond delay="6500"/>
                            </p:stCondLst>
                            <p:childTnLst>
                              <p:par>
                                <p:cTn id="65" presetID="20" presetClass="entr" presetSubtype="0" fill="hold" nodeType="afterEffect">
                                  <p:stCondLst>
                                    <p:cond delay="0"/>
                                  </p:stCondLst>
                                  <p:childTnLst>
                                    <p:set>
                                      <p:cBhvr>
                                        <p:cTn id="66" dur="1" fill="hold">
                                          <p:stCondLst>
                                            <p:cond delay="0"/>
                                          </p:stCondLst>
                                        </p:cTn>
                                        <p:tgtEl>
                                          <p:spTgt spid="156"/>
                                        </p:tgtEl>
                                        <p:attrNameLst>
                                          <p:attrName>style.visibility</p:attrName>
                                        </p:attrNameLst>
                                      </p:cBhvr>
                                      <p:to>
                                        <p:strVal val="visible"/>
                                      </p:to>
                                    </p:set>
                                    <p:animEffect transition="in" filter="wedge">
                                      <p:cBhvr>
                                        <p:cTn id="67" dur="1000"/>
                                        <p:tgtEl>
                                          <p:spTgt spid="156"/>
                                        </p:tgtEl>
                                      </p:cBhvr>
                                    </p:animEffect>
                                  </p:childTnLst>
                                </p:cTn>
                              </p:par>
                              <p:par>
                                <p:cTn id="68" presetID="2" presetClass="entr" presetSubtype="4" accel="50000" decel="50000" fill="hold" grpId="0" nodeType="withEffect">
                                  <p:stCondLst>
                                    <p:cond delay="0"/>
                                  </p:stCondLst>
                                  <p:childTnLst>
                                    <p:set>
                                      <p:cBhvr>
                                        <p:cTn id="69" dur="1" fill="hold">
                                          <p:stCondLst>
                                            <p:cond delay="0"/>
                                          </p:stCondLst>
                                        </p:cTn>
                                        <p:tgtEl>
                                          <p:spTgt spid="171"/>
                                        </p:tgtEl>
                                        <p:attrNameLst>
                                          <p:attrName>style.visibility</p:attrName>
                                        </p:attrNameLst>
                                      </p:cBhvr>
                                      <p:to>
                                        <p:strVal val="visible"/>
                                      </p:to>
                                    </p:set>
                                    <p:anim calcmode="lin" valueType="num">
                                      <p:cBhvr additive="base">
                                        <p:cTn id="70" dur="500" fill="hold"/>
                                        <p:tgtEl>
                                          <p:spTgt spid="171"/>
                                        </p:tgtEl>
                                        <p:attrNameLst>
                                          <p:attrName>ppt_x</p:attrName>
                                        </p:attrNameLst>
                                      </p:cBhvr>
                                      <p:tavLst>
                                        <p:tav tm="0">
                                          <p:val>
                                            <p:strVal val="#ppt_x"/>
                                          </p:val>
                                        </p:tav>
                                        <p:tav tm="100000">
                                          <p:val>
                                            <p:strVal val="#ppt_x"/>
                                          </p:val>
                                        </p:tav>
                                      </p:tavLst>
                                    </p:anim>
                                    <p:anim calcmode="lin" valueType="num">
                                      <p:cBhvr additive="base">
                                        <p:cTn id="71" dur="500" fill="hold"/>
                                        <p:tgtEl>
                                          <p:spTgt spid="171"/>
                                        </p:tgtEl>
                                        <p:attrNameLst>
                                          <p:attrName>ppt_y</p:attrName>
                                        </p:attrNameLst>
                                      </p:cBhvr>
                                      <p:tavLst>
                                        <p:tav tm="0">
                                          <p:val>
                                            <p:strVal val="1+#ppt_h/2"/>
                                          </p:val>
                                        </p:tav>
                                        <p:tav tm="100000">
                                          <p:val>
                                            <p:strVal val="#ppt_y"/>
                                          </p:val>
                                        </p:tav>
                                      </p:tavLst>
                                    </p:anim>
                                  </p:childTnLst>
                                </p:cTn>
                              </p:par>
                            </p:childTnLst>
                          </p:cTn>
                        </p:par>
                        <p:par>
                          <p:cTn id="72" fill="hold">
                            <p:stCondLst>
                              <p:cond delay="7500"/>
                            </p:stCondLst>
                            <p:childTnLst>
                              <p:par>
                                <p:cTn id="73" presetID="20" presetClass="entr" presetSubtype="0" fill="hold" nodeType="afterEffect">
                                  <p:stCondLst>
                                    <p:cond delay="0"/>
                                  </p:stCondLst>
                                  <p:childTnLst>
                                    <p:set>
                                      <p:cBhvr>
                                        <p:cTn id="74" dur="1" fill="hold">
                                          <p:stCondLst>
                                            <p:cond delay="0"/>
                                          </p:stCondLst>
                                        </p:cTn>
                                        <p:tgtEl>
                                          <p:spTgt spid="160"/>
                                        </p:tgtEl>
                                        <p:attrNameLst>
                                          <p:attrName>style.visibility</p:attrName>
                                        </p:attrNameLst>
                                      </p:cBhvr>
                                      <p:to>
                                        <p:strVal val="visible"/>
                                      </p:to>
                                    </p:set>
                                    <p:animEffect transition="in" filter="wedge">
                                      <p:cBhvr>
                                        <p:cTn id="75" dur="1000"/>
                                        <p:tgtEl>
                                          <p:spTgt spid="160"/>
                                        </p:tgtEl>
                                      </p:cBhvr>
                                    </p:animEffect>
                                  </p:childTnLst>
                                </p:cTn>
                              </p:par>
                              <p:par>
                                <p:cTn id="76" presetID="2" presetClass="entr" presetSubtype="4" accel="50000" decel="50000" fill="hold" grpId="0" nodeType="withEffect">
                                  <p:stCondLst>
                                    <p:cond delay="0"/>
                                  </p:stCondLst>
                                  <p:childTnLst>
                                    <p:set>
                                      <p:cBhvr>
                                        <p:cTn id="77" dur="1" fill="hold">
                                          <p:stCondLst>
                                            <p:cond delay="0"/>
                                          </p:stCondLst>
                                        </p:cTn>
                                        <p:tgtEl>
                                          <p:spTgt spid="172"/>
                                        </p:tgtEl>
                                        <p:attrNameLst>
                                          <p:attrName>style.visibility</p:attrName>
                                        </p:attrNameLst>
                                      </p:cBhvr>
                                      <p:to>
                                        <p:strVal val="visible"/>
                                      </p:to>
                                    </p:set>
                                    <p:anim calcmode="lin" valueType="num">
                                      <p:cBhvr additive="base">
                                        <p:cTn id="78" dur="500" fill="hold"/>
                                        <p:tgtEl>
                                          <p:spTgt spid="172"/>
                                        </p:tgtEl>
                                        <p:attrNameLst>
                                          <p:attrName>ppt_x</p:attrName>
                                        </p:attrNameLst>
                                      </p:cBhvr>
                                      <p:tavLst>
                                        <p:tav tm="0">
                                          <p:val>
                                            <p:strVal val="#ppt_x"/>
                                          </p:val>
                                        </p:tav>
                                        <p:tav tm="100000">
                                          <p:val>
                                            <p:strVal val="#ppt_x"/>
                                          </p:val>
                                        </p:tav>
                                      </p:tavLst>
                                    </p:anim>
                                    <p:anim calcmode="lin" valueType="num">
                                      <p:cBhvr additive="base">
                                        <p:cTn id="79" dur="500" fill="hold"/>
                                        <p:tgtEl>
                                          <p:spTgt spid="172"/>
                                        </p:tgtEl>
                                        <p:attrNameLst>
                                          <p:attrName>ppt_y</p:attrName>
                                        </p:attrNameLst>
                                      </p:cBhvr>
                                      <p:tavLst>
                                        <p:tav tm="0">
                                          <p:val>
                                            <p:strVal val="1+#ppt_h/2"/>
                                          </p:val>
                                        </p:tav>
                                        <p:tav tm="100000">
                                          <p:val>
                                            <p:strVal val="#ppt_y"/>
                                          </p:val>
                                        </p:tav>
                                      </p:tavLst>
                                    </p:anim>
                                  </p:childTnLst>
                                </p:cTn>
                              </p:par>
                            </p:childTnLst>
                          </p:cTn>
                        </p:par>
                        <p:par>
                          <p:cTn id="80" fill="hold">
                            <p:stCondLst>
                              <p:cond delay="8500"/>
                            </p:stCondLst>
                            <p:childTnLst>
                              <p:par>
                                <p:cTn id="81" presetID="20" presetClass="entr" presetSubtype="0" fill="hold" nodeType="afterEffect">
                                  <p:stCondLst>
                                    <p:cond delay="0"/>
                                  </p:stCondLst>
                                  <p:childTnLst>
                                    <p:set>
                                      <p:cBhvr>
                                        <p:cTn id="82" dur="1" fill="hold">
                                          <p:stCondLst>
                                            <p:cond delay="0"/>
                                          </p:stCondLst>
                                        </p:cTn>
                                        <p:tgtEl>
                                          <p:spTgt spid="164"/>
                                        </p:tgtEl>
                                        <p:attrNameLst>
                                          <p:attrName>style.visibility</p:attrName>
                                        </p:attrNameLst>
                                      </p:cBhvr>
                                      <p:to>
                                        <p:strVal val="visible"/>
                                      </p:to>
                                    </p:set>
                                    <p:animEffect transition="in" filter="wedge">
                                      <p:cBhvr>
                                        <p:cTn id="83" dur="1000"/>
                                        <p:tgtEl>
                                          <p:spTgt spid="164"/>
                                        </p:tgtEl>
                                      </p:cBhvr>
                                    </p:animEffect>
                                  </p:childTnLst>
                                </p:cTn>
                              </p:par>
                              <p:par>
                                <p:cTn id="84" presetID="2" presetClass="entr" presetSubtype="4" accel="50000" decel="50000" fill="hold" grpId="0" nodeType="withEffect">
                                  <p:stCondLst>
                                    <p:cond delay="0"/>
                                  </p:stCondLst>
                                  <p:childTnLst>
                                    <p:set>
                                      <p:cBhvr>
                                        <p:cTn id="85" dur="1" fill="hold">
                                          <p:stCondLst>
                                            <p:cond delay="0"/>
                                          </p:stCondLst>
                                        </p:cTn>
                                        <p:tgtEl>
                                          <p:spTgt spid="173"/>
                                        </p:tgtEl>
                                        <p:attrNameLst>
                                          <p:attrName>style.visibility</p:attrName>
                                        </p:attrNameLst>
                                      </p:cBhvr>
                                      <p:to>
                                        <p:strVal val="visible"/>
                                      </p:to>
                                    </p:set>
                                    <p:anim calcmode="lin" valueType="num">
                                      <p:cBhvr additive="base">
                                        <p:cTn id="86" dur="500" fill="hold"/>
                                        <p:tgtEl>
                                          <p:spTgt spid="173"/>
                                        </p:tgtEl>
                                        <p:attrNameLst>
                                          <p:attrName>ppt_x</p:attrName>
                                        </p:attrNameLst>
                                      </p:cBhvr>
                                      <p:tavLst>
                                        <p:tav tm="0">
                                          <p:val>
                                            <p:strVal val="#ppt_x"/>
                                          </p:val>
                                        </p:tav>
                                        <p:tav tm="100000">
                                          <p:val>
                                            <p:strVal val="#ppt_x"/>
                                          </p:val>
                                        </p:tav>
                                      </p:tavLst>
                                    </p:anim>
                                    <p:anim calcmode="lin" valueType="num">
                                      <p:cBhvr additive="base">
                                        <p:cTn id="87" dur="500" fill="hold"/>
                                        <p:tgtEl>
                                          <p:spTgt spid="173"/>
                                        </p:tgtEl>
                                        <p:attrNameLst>
                                          <p:attrName>ppt_y</p:attrName>
                                        </p:attrNameLst>
                                      </p:cBhvr>
                                      <p:tavLst>
                                        <p:tav tm="0">
                                          <p:val>
                                            <p:strVal val="1+#ppt_h/2"/>
                                          </p:val>
                                        </p:tav>
                                        <p:tav tm="100000">
                                          <p:val>
                                            <p:strVal val="#ppt_y"/>
                                          </p:val>
                                        </p:tav>
                                      </p:tavLst>
                                    </p:anim>
                                  </p:childTnLst>
                                </p:cTn>
                              </p:par>
                            </p:childTnLst>
                          </p:cTn>
                        </p:par>
                        <p:par>
                          <p:cTn id="88" fill="hold">
                            <p:stCondLst>
                              <p:cond delay="9500"/>
                            </p:stCondLst>
                            <p:childTnLst>
                              <p:par>
                                <p:cTn id="89" presetID="53" presetClass="entr" presetSubtype="0" fill="hold" grpId="0" nodeType="afterEffect">
                                  <p:stCondLst>
                                    <p:cond delay="0"/>
                                  </p:stCondLst>
                                  <p:childTnLst>
                                    <p:set>
                                      <p:cBhvr>
                                        <p:cTn id="90" dur="1" fill="hold">
                                          <p:stCondLst>
                                            <p:cond delay="0"/>
                                          </p:stCondLst>
                                        </p:cTn>
                                        <p:tgtEl>
                                          <p:spTgt spid="175"/>
                                        </p:tgtEl>
                                        <p:attrNameLst>
                                          <p:attrName>style.visibility</p:attrName>
                                        </p:attrNameLst>
                                      </p:cBhvr>
                                      <p:to>
                                        <p:strVal val="visible"/>
                                      </p:to>
                                    </p:set>
                                    <p:anim calcmode="lin" valueType="num">
                                      <p:cBhvr>
                                        <p:cTn id="91" dur="500" fill="hold"/>
                                        <p:tgtEl>
                                          <p:spTgt spid="175"/>
                                        </p:tgtEl>
                                        <p:attrNameLst>
                                          <p:attrName>ppt_w</p:attrName>
                                        </p:attrNameLst>
                                      </p:cBhvr>
                                      <p:tavLst>
                                        <p:tav tm="0">
                                          <p:val>
                                            <p:fltVal val="0"/>
                                          </p:val>
                                        </p:tav>
                                        <p:tav tm="100000">
                                          <p:val>
                                            <p:strVal val="#ppt_w"/>
                                          </p:val>
                                        </p:tav>
                                      </p:tavLst>
                                    </p:anim>
                                    <p:anim calcmode="lin" valueType="num">
                                      <p:cBhvr>
                                        <p:cTn id="92" dur="500" fill="hold"/>
                                        <p:tgtEl>
                                          <p:spTgt spid="175"/>
                                        </p:tgtEl>
                                        <p:attrNameLst>
                                          <p:attrName>ppt_h</p:attrName>
                                        </p:attrNameLst>
                                      </p:cBhvr>
                                      <p:tavLst>
                                        <p:tav tm="0">
                                          <p:val>
                                            <p:fltVal val="0"/>
                                          </p:val>
                                        </p:tav>
                                        <p:tav tm="100000">
                                          <p:val>
                                            <p:strVal val="#ppt_h"/>
                                          </p:val>
                                        </p:tav>
                                      </p:tavLst>
                                    </p:anim>
                                    <p:animEffect transition="in" filter="fade">
                                      <p:cBhvr>
                                        <p:cTn id="93" dur="500"/>
                                        <p:tgtEl>
                                          <p:spTgt spid="175"/>
                                        </p:tgtEl>
                                      </p:cBhvr>
                                    </p:animEffect>
                                  </p:childTnLst>
                                </p:cTn>
                              </p:par>
                              <p:par>
                                <p:cTn id="94" presetID="2" presetClass="entr" presetSubtype="2" accel="50000" decel="50000" fill="hold" grpId="0" nodeType="withEffect">
                                  <p:stCondLst>
                                    <p:cond delay="0"/>
                                  </p:stCondLst>
                                  <p:childTnLst>
                                    <p:set>
                                      <p:cBhvr>
                                        <p:cTn id="95" dur="1" fill="hold">
                                          <p:stCondLst>
                                            <p:cond delay="0"/>
                                          </p:stCondLst>
                                        </p:cTn>
                                        <p:tgtEl>
                                          <p:spTgt spid="174"/>
                                        </p:tgtEl>
                                        <p:attrNameLst>
                                          <p:attrName>style.visibility</p:attrName>
                                        </p:attrNameLst>
                                      </p:cBhvr>
                                      <p:to>
                                        <p:strVal val="visible"/>
                                      </p:to>
                                    </p:set>
                                    <p:anim calcmode="lin" valueType="num">
                                      <p:cBhvr additive="base">
                                        <p:cTn id="96" dur="500" fill="hold"/>
                                        <p:tgtEl>
                                          <p:spTgt spid="174"/>
                                        </p:tgtEl>
                                        <p:attrNameLst>
                                          <p:attrName>ppt_x</p:attrName>
                                        </p:attrNameLst>
                                      </p:cBhvr>
                                      <p:tavLst>
                                        <p:tav tm="0">
                                          <p:val>
                                            <p:strVal val="1+#ppt_w/2"/>
                                          </p:val>
                                        </p:tav>
                                        <p:tav tm="100000">
                                          <p:val>
                                            <p:strVal val="#ppt_x"/>
                                          </p:val>
                                        </p:tav>
                                      </p:tavLst>
                                    </p:anim>
                                    <p:anim calcmode="lin" valueType="num">
                                      <p:cBhvr additive="base">
                                        <p:cTn id="97" dur="500" fill="hold"/>
                                        <p:tgtEl>
                                          <p:spTgt spid="174"/>
                                        </p:tgtEl>
                                        <p:attrNameLst>
                                          <p:attrName>ppt_y</p:attrName>
                                        </p:attrNameLst>
                                      </p:cBhvr>
                                      <p:tavLst>
                                        <p:tav tm="0">
                                          <p:val>
                                            <p:strVal val="#ppt_y"/>
                                          </p:val>
                                        </p:tav>
                                        <p:tav tm="100000">
                                          <p:val>
                                            <p:strVal val="#ppt_y"/>
                                          </p:val>
                                        </p:tav>
                                      </p:tavLst>
                                    </p:anim>
                                  </p:childTnLst>
                                </p:cTn>
                              </p:par>
                            </p:childTnLst>
                          </p:cTn>
                        </p:par>
                        <p:par>
                          <p:cTn id="98" fill="hold">
                            <p:stCondLst>
                              <p:cond delay="10000"/>
                            </p:stCondLst>
                            <p:childTnLst>
                              <p:par>
                                <p:cTn id="99" presetID="18" presetClass="entr" presetSubtype="3" fill="hold" nodeType="afterEffect">
                                  <p:stCondLst>
                                    <p:cond delay="0"/>
                                  </p:stCondLst>
                                  <p:childTnLst>
                                    <p:set>
                                      <p:cBhvr>
                                        <p:cTn id="100" dur="1" fill="hold">
                                          <p:stCondLst>
                                            <p:cond delay="0"/>
                                          </p:stCondLst>
                                        </p:cTn>
                                        <p:tgtEl>
                                          <p:spTgt spid="176"/>
                                        </p:tgtEl>
                                        <p:attrNameLst>
                                          <p:attrName>style.visibility</p:attrName>
                                        </p:attrNameLst>
                                      </p:cBhvr>
                                      <p:to>
                                        <p:strVal val="visible"/>
                                      </p:to>
                                    </p:set>
                                    <p:animEffect transition="in" filter="strips(upRight)">
                                      <p:cBhvr>
                                        <p:cTn id="101"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168" grpId="0"/>
      <p:bldP spid="169" grpId="0"/>
      <p:bldP spid="170" grpId="0"/>
      <p:bldP spid="171" grpId="0"/>
      <p:bldP spid="172" grpId="0"/>
      <p:bldP spid="173" grpId="0"/>
      <p:bldP spid="174" grpId="0"/>
      <p:bldP spid="17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 Diagonal Corner Rectangle 34"/>
          <p:cNvSpPr/>
          <p:nvPr/>
        </p:nvSpPr>
        <p:spPr>
          <a:xfrm>
            <a:off x="664706" y="2332261"/>
            <a:ext cx="1728210" cy="1843424"/>
          </a:xfrm>
          <a:prstGeom prst="round2Diag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41" name="Round Diagonal Corner Rectangle 35"/>
          <p:cNvSpPr/>
          <p:nvPr/>
        </p:nvSpPr>
        <p:spPr>
          <a:xfrm>
            <a:off x="2703176" y="2332261"/>
            <a:ext cx="1728210" cy="1843424"/>
          </a:xfrm>
          <a:prstGeom prst="round2DiagRect">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42" name="Round Diagonal Corner Rectangle 36"/>
          <p:cNvSpPr/>
          <p:nvPr/>
        </p:nvSpPr>
        <p:spPr>
          <a:xfrm>
            <a:off x="4732345" y="2332261"/>
            <a:ext cx="1728210" cy="1843424"/>
          </a:xfrm>
          <a:prstGeom prst="round2DiagRect">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43" name="Round Diagonal Corner Rectangle 37"/>
          <p:cNvSpPr/>
          <p:nvPr/>
        </p:nvSpPr>
        <p:spPr>
          <a:xfrm>
            <a:off x="6761066" y="2332261"/>
            <a:ext cx="1728210" cy="1843424"/>
          </a:xfrm>
          <a:prstGeom prst="round2DiagRect">
            <a:avLst/>
          </a:prstGeom>
          <a:solidFill>
            <a:srgbClr val="D24132"/>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nvGrpSpPr>
          <p:cNvPr id="44" name="Group 78"/>
          <p:cNvGrpSpPr/>
          <p:nvPr/>
        </p:nvGrpSpPr>
        <p:grpSpPr>
          <a:xfrm>
            <a:off x="3317310" y="2549178"/>
            <a:ext cx="499942" cy="688192"/>
            <a:chOff x="3291055" y="1604118"/>
            <a:chExt cx="552452" cy="760475"/>
          </a:xfrm>
          <a:solidFill>
            <a:srgbClr val="FFFFFF"/>
          </a:solidFill>
        </p:grpSpPr>
        <p:sp>
          <p:nvSpPr>
            <p:cNvPr id="45" name="Freeform 5"/>
            <p:cNvSpPr>
              <a:spLocks noEditPoints="1"/>
            </p:cNvSpPr>
            <p:nvPr/>
          </p:nvSpPr>
          <p:spPr bwMode="auto">
            <a:xfrm>
              <a:off x="3291055" y="1604118"/>
              <a:ext cx="552452" cy="760475"/>
            </a:xfrm>
            <a:custGeom>
              <a:avLst/>
              <a:gdLst/>
              <a:ahLst/>
              <a:cxnLst>
                <a:cxn ang="0">
                  <a:pos x="55" y="19"/>
                </a:cxn>
                <a:cxn ang="0">
                  <a:pos x="55" y="17"/>
                </a:cxn>
                <a:cxn ang="0">
                  <a:pos x="51" y="13"/>
                </a:cxn>
                <a:cxn ang="0">
                  <a:pos x="43" y="13"/>
                </a:cxn>
                <a:cxn ang="0">
                  <a:pos x="44" y="9"/>
                </a:cxn>
                <a:cxn ang="0">
                  <a:pos x="36" y="0"/>
                </a:cxn>
                <a:cxn ang="0">
                  <a:pos x="27" y="9"/>
                </a:cxn>
                <a:cxn ang="0">
                  <a:pos x="28" y="13"/>
                </a:cxn>
                <a:cxn ang="0">
                  <a:pos x="22" y="13"/>
                </a:cxn>
                <a:cxn ang="0">
                  <a:pos x="17" y="17"/>
                </a:cxn>
                <a:cxn ang="0">
                  <a:pos x="17" y="19"/>
                </a:cxn>
                <a:cxn ang="0">
                  <a:pos x="7" y="19"/>
                </a:cxn>
                <a:cxn ang="0">
                  <a:pos x="0" y="26"/>
                </a:cxn>
                <a:cxn ang="0">
                  <a:pos x="0" y="95"/>
                </a:cxn>
                <a:cxn ang="0">
                  <a:pos x="7" y="102"/>
                </a:cxn>
                <a:cxn ang="0">
                  <a:pos x="66" y="102"/>
                </a:cxn>
                <a:cxn ang="0">
                  <a:pos x="73" y="95"/>
                </a:cxn>
                <a:cxn ang="0">
                  <a:pos x="73" y="26"/>
                </a:cxn>
                <a:cxn ang="0">
                  <a:pos x="66" y="19"/>
                </a:cxn>
                <a:cxn ang="0">
                  <a:pos x="55" y="19"/>
                </a:cxn>
                <a:cxn ang="0">
                  <a:pos x="31" y="9"/>
                </a:cxn>
                <a:cxn ang="0">
                  <a:pos x="36" y="3"/>
                </a:cxn>
                <a:cxn ang="0">
                  <a:pos x="41" y="9"/>
                </a:cxn>
                <a:cxn ang="0">
                  <a:pos x="39" y="13"/>
                </a:cxn>
                <a:cxn ang="0">
                  <a:pos x="32" y="13"/>
                </a:cxn>
                <a:cxn ang="0">
                  <a:pos x="31" y="9"/>
                </a:cxn>
                <a:cxn ang="0">
                  <a:pos x="66" y="91"/>
                </a:cxn>
                <a:cxn ang="0">
                  <a:pos x="61" y="95"/>
                </a:cxn>
                <a:cxn ang="0">
                  <a:pos x="11" y="95"/>
                </a:cxn>
                <a:cxn ang="0">
                  <a:pos x="7" y="91"/>
                </a:cxn>
                <a:cxn ang="0">
                  <a:pos x="7" y="31"/>
                </a:cxn>
                <a:cxn ang="0">
                  <a:pos x="11" y="26"/>
                </a:cxn>
                <a:cxn ang="0">
                  <a:pos x="17" y="26"/>
                </a:cxn>
                <a:cxn ang="0">
                  <a:pos x="21" y="30"/>
                </a:cxn>
                <a:cxn ang="0">
                  <a:pos x="52" y="30"/>
                </a:cxn>
                <a:cxn ang="0">
                  <a:pos x="55" y="26"/>
                </a:cxn>
                <a:cxn ang="0">
                  <a:pos x="61" y="26"/>
                </a:cxn>
                <a:cxn ang="0">
                  <a:pos x="66" y="31"/>
                </a:cxn>
                <a:cxn ang="0">
                  <a:pos x="66" y="91"/>
                </a:cxn>
                <a:cxn ang="0">
                  <a:pos x="66" y="91"/>
                </a:cxn>
                <a:cxn ang="0">
                  <a:pos x="66" y="91"/>
                </a:cxn>
              </a:cxnLst>
              <a:rect l="0" t="0" r="r" b="b"/>
              <a:pathLst>
                <a:path w="73" h="102">
                  <a:moveTo>
                    <a:pt x="55" y="19"/>
                  </a:moveTo>
                  <a:cubicBezTo>
                    <a:pt x="55" y="17"/>
                    <a:pt x="55" y="17"/>
                    <a:pt x="55" y="17"/>
                  </a:cubicBezTo>
                  <a:cubicBezTo>
                    <a:pt x="55" y="15"/>
                    <a:pt x="53" y="13"/>
                    <a:pt x="51" y="13"/>
                  </a:cubicBezTo>
                  <a:cubicBezTo>
                    <a:pt x="43" y="13"/>
                    <a:pt x="43" y="13"/>
                    <a:pt x="43" y="13"/>
                  </a:cubicBezTo>
                  <a:cubicBezTo>
                    <a:pt x="44" y="11"/>
                    <a:pt x="44" y="10"/>
                    <a:pt x="44" y="9"/>
                  </a:cubicBezTo>
                  <a:cubicBezTo>
                    <a:pt x="44" y="4"/>
                    <a:pt x="40" y="0"/>
                    <a:pt x="36" y="0"/>
                  </a:cubicBezTo>
                  <a:cubicBezTo>
                    <a:pt x="31" y="0"/>
                    <a:pt x="27" y="4"/>
                    <a:pt x="27" y="9"/>
                  </a:cubicBezTo>
                  <a:cubicBezTo>
                    <a:pt x="27" y="10"/>
                    <a:pt x="27" y="11"/>
                    <a:pt x="28" y="13"/>
                  </a:cubicBezTo>
                  <a:cubicBezTo>
                    <a:pt x="22" y="13"/>
                    <a:pt x="22" y="13"/>
                    <a:pt x="22" y="13"/>
                  </a:cubicBezTo>
                  <a:cubicBezTo>
                    <a:pt x="19" y="13"/>
                    <a:pt x="17" y="15"/>
                    <a:pt x="17" y="17"/>
                  </a:cubicBezTo>
                  <a:cubicBezTo>
                    <a:pt x="17" y="19"/>
                    <a:pt x="17" y="19"/>
                    <a:pt x="17" y="19"/>
                  </a:cubicBezTo>
                  <a:cubicBezTo>
                    <a:pt x="7" y="19"/>
                    <a:pt x="7" y="19"/>
                    <a:pt x="7" y="19"/>
                  </a:cubicBezTo>
                  <a:cubicBezTo>
                    <a:pt x="3" y="19"/>
                    <a:pt x="0" y="23"/>
                    <a:pt x="0" y="26"/>
                  </a:cubicBezTo>
                  <a:cubicBezTo>
                    <a:pt x="0" y="95"/>
                    <a:pt x="0" y="95"/>
                    <a:pt x="0" y="95"/>
                  </a:cubicBezTo>
                  <a:cubicBezTo>
                    <a:pt x="0" y="99"/>
                    <a:pt x="3" y="102"/>
                    <a:pt x="7" y="102"/>
                  </a:cubicBezTo>
                  <a:cubicBezTo>
                    <a:pt x="66" y="102"/>
                    <a:pt x="66" y="102"/>
                    <a:pt x="66" y="102"/>
                  </a:cubicBezTo>
                  <a:cubicBezTo>
                    <a:pt x="70" y="102"/>
                    <a:pt x="73" y="99"/>
                    <a:pt x="73" y="95"/>
                  </a:cubicBezTo>
                  <a:cubicBezTo>
                    <a:pt x="73" y="26"/>
                    <a:pt x="73" y="26"/>
                    <a:pt x="73" y="26"/>
                  </a:cubicBezTo>
                  <a:cubicBezTo>
                    <a:pt x="73" y="23"/>
                    <a:pt x="70" y="19"/>
                    <a:pt x="66" y="19"/>
                  </a:cubicBezTo>
                  <a:lnTo>
                    <a:pt x="55" y="19"/>
                  </a:lnTo>
                  <a:close/>
                  <a:moveTo>
                    <a:pt x="31" y="9"/>
                  </a:moveTo>
                  <a:cubicBezTo>
                    <a:pt x="31" y="6"/>
                    <a:pt x="33" y="3"/>
                    <a:pt x="36" y="3"/>
                  </a:cubicBezTo>
                  <a:cubicBezTo>
                    <a:pt x="38" y="3"/>
                    <a:pt x="41" y="6"/>
                    <a:pt x="41" y="9"/>
                  </a:cubicBezTo>
                  <a:cubicBezTo>
                    <a:pt x="41" y="10"/>
                    <a:pt x="40" y="12"/>
                    <a:pt x="39" y="13"/>
                  </a:cubicBezTo>
                  <a:cubicBezTo>
                    <a:pt x="32" y="13"/>
                    <a:pt x="32" y="13"/>
                    <a:pt x="32" y="13"/>
                  </a:cubicBezTo>
                  <a:cubicBezTo>
                    <a:pt x="31" y="12"/>
                    <a:pt x="31" y="10"/>
                    <a:pt x="31" y="9"/>
                  </a:cubicBezTo>
                  <a:close/>
                  <a:moveTo>
                    <a:pt x="66" y="91"/>
                  </a:moveTo>
                  <a:cubicBezTo>
                    <a:pt x="66" y="94"/>
                    <a:pt x="64" y="95"/>
                    <a:pt x="61" y="95"/>
                  </a:cubicBezTo>
                  <a:cubicBezTo>
                    <a:pt x="11" y="95"/>
                    <a:pt x="11" y="95"/>
                    <a:pt x="11" y="95"/>
                  </a:cubicBezTo>
                  <a:cubicBezTo>
                    <a:pt x="9" y="95"/>
                    <a:pt x="7" y="94"/>
                    <a:pt x="7" y="91"/>
                  </a:cubicBezTo>
                  <a:cubicBezTo>
                    <a:pt x="7" y="31"/>
                    <a:pt x="7" y="31"/>
                    <a:pt x="7" y="31"/>
                  </a:cubicBezTo>
                  <a:cubicBezTo>
                    <a:pt x="7" y="28"/>
                    <a:pt x="9" y="26"/>
                    <a:pt x="11" y="26"/>
                  </a:cubicBezTo>
                  <a:cubicBezTo>
                    <a:pt x="17" y="26"/>
                    <a:pt x="17" y="26"/>
                    <a:pt x="17" y="26"/>
                  </a:cubicBezTo>
                  <a:cubicBezTo>
                    <a:pt x="17" y="28"/>
                    <a:pt x="19" y="30"/>
                    <a:pt x="21" y="30"/>
                  </a:cubicBezTo>
                  <a:cubicBezTo>
                    <a:pt x="52" y="30"/>
                    <a:pt x="52" y="30"/>
                    <a:pt x="52" y="30"/>
                  </a:cubicBezTo>
                  <a:cubicBezTo>
                    <a:pt x="54" y="30"/>
                    <a:pt x="55" y="28"/>
                    <a:pt x="55" y="26"/>
                  </a:cubicBezTo>
                  <a:cubicBezTo>
                    <a:pt x="61" y="26"/>
                    <a:pt x="61" y="26"/>
                    <a:pt x="61" y="26"/>
                  </a:cubicBezTo>
                  <a:cubicBezTo>
                    <a:pt x="64" y="26"/>
                    <a:pt x="66" y="28"/>
                    <a:pt x="66" y="31"/>
                  </a:cubicBezTo>
                  <a:lnTo>
                    <a:pt x="66" y="91"/>
                  </a:lnTo>
                  <a:close/>
                  <a:moveTo>
                    <a:pt x="66" y="91"/>
                  </a:moveTo>
                  <a:cubicBezTo>
                    <a:pt x="66" y="91"/>
                    <a:pt x="66" y="91"/>
                    <a:pt x="66" y="9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46" name="Freeform 6"/>
            <p:cNvSpPr>
              <a:spLocks noEditPoints="1"/>
            </p:cNvSpPr>
            <p:nvPr/>
          </p:nvSpPr>
          <p:spPr bwMode="auto">
            <a:xfrm>
              <a:off x="3396771" y="1872387"/>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47" name="Freeform 7"/>
            <p:cNvSpPr>
              <a:spLocks noEditPoints="1"/>
            </p:cNvSpPr>
            <p:nvPr/>
          </p:nvSpPr>
          <p:spPr bwMode="auto">
            <a:xfrm>
              <a:off x="3518402" y="1895122"/>
              <a:ext cx="211432" cy="44333"/>
            </a:xfrm>
            <a:custGeom>
              <a:avLst/>
              <a:gdLst/>
              <a:ahLst/>
              <a:cxnLst>
                <a:cxn ang="0">
                  <a:pos x="24" y="0"/>
                </a:cxn>
                <a:cxn ang="0">
                  <a:pos x="4" y="0"/>
                </a:cxn>
                <a:cxn ang="0">
                  <a:pos x="0" y="3"/>
                </a:cxn>
                <a:cxn ang="0">
                  <a:pos x="4" y="6"/>
                </a:cxn>
                <a:cxn ang="0">
                  <a:pos x="24" y="6"/>
                </a:cxn>
                <a:cxn ang="0">
                  <a:pos x="28" y="3"/>
                </a:cxn>
                <a:cxn ang="0">
                  <a:pos x="24" y="0"/>
                </a:cxn>
                <a:cxn ang="0">
                  <a:pos x="24" y="0"/>
                </a:cxn>
                <a:cxn ang="0">
                  <a:pos x="24" y="0"/>
                </a:cxn>
              </a:cxnLst>
              <a:rect l="0" t="0" r="r" b="b"/>
              <a:pathLst>
                <a:path w="28" h="6">
                  <a:moveTo>
                    <a:pt x="24" y="0"/>
                  </a:moveTo>
                  <a:cubicBezTo>
                    <a:pt x="4" y="0"/>
                    <a:pt x="4" y="0"/>
                    <a:pt x="4" y="0"/>
                  </a:cubicBezTo>
                  <a:cubicBezTo>
                    <a:pt x="2" y="0"/>
                    <a:pt x="0" y="1"/>
                    <a:pt x="0" y="3"/>
                  </a:cubicBezTo>
                  <a:cubicBezTo>
                    <a:pt x="0" y="5"/>
                    <a:pt x="2" y="6"/>
                    <a:pt x="4" y="6"/>
                  </a:cubicBezTo>
                  <a:cubicBezTo>
                    <a:pt x="24" y="6"/>
                    <a:pt x="24" y="6"/>
                    <a:pt x="24" y="6"/>
                  </a:cubicBezTo>
                  <a:cubicBezTo>
                    <a:pt x="26" y="6"/>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48" name="Freeform 8"/>
            <p:cNvSpPr>
              <a:spLocks noEditPoints="1"/>
            </p:cNvSpPr>
            <p:nvPr/>
          </p:nvSpPr>
          <p:spPr bwMode="auto">
            <a:xfrm>
              <a:off x="3396771" y="1999701"/>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49" name="Freeform 9"/>
            <p:cNvSpPr>
              <a:spLocks noEditPoints="1"/>
            </p:cNvSpPr>
            <p:nvPr/>
          </p:nvSpPr>
          <p:spPr bwMode="auto">
            <a:xfrm>
              <a:off x="3518402" y="2021299"/>
              <a:ext cx="211432" cy="52290"/>
            </a:xfrm>
            <a:custGeom>
              <a:avLst/>
              <a:gdLst/>
              <a:ahLst/>
              <a:cxnLst>
                <a:cxn ang="0">
                  <a:pos x="24" y="0"/>
                </a:cxn>
                <a:cxn ang="0">
                  <a:pos x="4" y="0"/>
                </a:cxn>
                <a:cxn ang="0">
                  <a:pos x="0" y="3"/>
                </a:cxn>
                <a:cxn ang="0">
                  <a:pos x="4" y="7"/>
                </a:cxn>
                <a:cxn ang="0">
                  <a:pos x="24" y="7"/>
                </a:cxn>
                <a:cxn ang="0">
                  <a:pos x="28" y="3"/>
                </a:cxn>
                <a:cxn ang="0">
                  <a:pos x="24" y="0"/>
                </a:cxn>
                <a:cxn ang="0">
                  <a:pos x="24" y="0"/>
                </a:cxn>
                <a:cxn ang="0">
                  <a:pos x="24" y="0"/>
                </a:cxn>
              </a:cxnLst>
              <a:rect l="0" t="0" r="r" b="b"/>
              <a:pathLst>
                <a:path w="28" h="7">
                  <a:moveTo>
                    <a:pt x="24" y="0"/>
                  </a:moveTo>
                  <a:cubicBezTo>
                    <a:pt x="4" y="0"/>
                    <a:pt x="4" y="0"/>
                    <a:pt x="4" y="0"/>
                  </a:cubicBezTo>
                  <a:cubicBezTo>
                    <a:pt x="2" y="0"/>
                    <a:pt x="0" y="1"/>
                    <a:pt x="0" y="3"/>
                  </a:cubicBezTo>
                  <a:cubicBezTo>
                    <a:pt x="0" y="5"/>
                    <a:pt x="2" y="7"/>
                    <a:pt x="4" y="7"/>
                  </a:cubicBezTo>
                  <a:cubicBezTo>
                    <a:pt x="24" y="7"/>
                    <a:pt x="24" y="7"/>
                    <a:pt x="24" y="7"/>
                  </a:cubicBezTo>
                  <a:cubicBezTo>
                    <a:pt x="26" y="7"/>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0" name="Freeform 10"/>
            <p:cNvSpPr>
              <a:spLocks noEditPoints="1"/>
            </p:cNvSpPr>
            <p:nvPr/>
          </p:nvSpPr>
          <p:spPr bwMode="auto">
            <a:xfrm>
              <a:off x="3396771" y="2133836"/>
              <a:ext cx="90939" cy="96622"/>
            </a:xfrm>
            <a:custGeom>
              <a:avLst/>
              <a:gdLst/>
              <a:ahLst/>
              <a:cxnLst>
                <a:cxn ang="0">
                  <a:pos x="12" y="7"/>
                </a:cxn>
                <a:cxn ang="0">
                  <a:pos x="6" y="13"/>
                </a:cxn>
                <a:cxn ang="0">
                  <a:pos x="0" y="7"/>
                </a:cxn>
                <a:cxn ang="0">
                  <a:pos x="6" y="0"/>
                </a:cxn>
                <a:cxn ang="0">
                  <a:pos x="12" y="7"/>
                </a:cxn>
                <a:cxn ang="0">
                  <a:pos x="12" y="7"/>
                </a:cxn>
                <a:cxn ang="0">
                  <a:pos x="12" y="7"/>
                </a:cxn>
              </a:cxnLst>
              <a:rect l="0" t="0" r="r" b="b"/>
              <a:pathLst>
                <a:path w="12" h="13">
                  <a:moveTo>
                    <a:pt x="12" y="7"/>
                  </a:moveTo>
                  <a:cubicBezTo>
                    <a:pt x="12" y="10"/>
                    <a:pt x="9" y="13"/>
                    <a:pt x="6" y="13"/>
                  </a:cubicBezTo>
                  <a:cubicBezTo>
                    <a:pt x="3" y="13"/>
                    <a:pt x="0" y="10"/>
                    <a:pt x="0" y="7"/>
                  </a:cubicBezTo>
                  <a:cubicBezTo>
                    <a:pt x="0" y="3"/>
                    <a:pt x="3" y="0"/>
                    <a:pt x="6" y="0"/>
                  </a:cubicBezTo>
                  <a:cubicBezTo>
                    <a:pt x="9" y="0"/>
                    <a:pt x="12" y="3"/>
                    <a:pt x="12" y="7"/>
                  </a:cubicBezTo>
                  <a:close/>
                  <a:moveTo>
                    <a:pt x="12" y="7"/>
                  </a:moveTo>
                  <a:cubicBezTo>
                    <a:pt x="12" y="7"/>
                    <a:pt x="12" y="7"/>
                    <a:pt x="12" y="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1" name="Freeform 11"/>
            <p:cNvSpPr>
              <a:spLocks noEditPoints="1"/>
            </p:cNvSpPr>
            <p:nvPr/>
          </p:nvSpPr>
          <p:spPr bwMode="auto">
            <a:xfrm>
              <a:off x="3518402" y="2156571"/>
              <a:ext cx="211432" cy="52290"/>
            </a:xfrm>
            <a:custGeom>
              <a:avLst/>
              <a:gdLst/>
              <a:ahLst/>
              <a:cxnLst>
                <a:cxn ang="0">
                  <a:pos x="24" y="0"/>
                </a:cxn>
                <a:cxn ang="0">
                  <a:pos x="4" y="0"/>
                </a:cxn>
                <a:cxn ang="0">
                  <a:pos x="0" y="4"/>
                </a:cxn>
                <a:cxn ang="0">
                  <a:pos x="4" y="7"/>
                </a:cxn>
                <a:cxn ang="0">
                  <a:pos x="24" y="7"/>
                </a:cxn>
                <a:cxn ang="0">
                  <a:pos x="28" y="4"/>
                </a:cxn>
                <a:cxn ang="0">
                  <a:pos x="24" y="0"/>
                </a:cxn>
                <a:cxn ang="0">
                  <a:pos x="24" y="0"/>
                </a:cxn>
                <a:cxn ang="0">
                  <a:pos x="24" y="0"/>
                </a:cxn>
              </a:cxnLst>
              <a:rect l="0" t="0" r="r" b="b"/>
              <a:pathLst>
                <a:path w="28" h="7">
                  <a:moveTo>
                    <a:pt x="24" y="0"/>
                  </a:moveTo>
                  <a:cubicBezTo>
                    <a:pt x="4" y="0"/>
                    <a:pt x="4" y="0"/>
                    <a:pt x="4" y="0"/>
                  </a:cubicBezTo>
                  <a:cubicBezTo>
                    <a:pt x="2" y="0"/>
                    <a:pt x="0" y="2"/>
                    <a:pt x="0" y="4"/>
                  </a:cubicBezTo>
                  <a:cubicBezTo>
                    <a:pt x="0" y="5"/>
                    <a:pt x="2" y="7"/>
                    <a:pt x="4" y="7"/>
                  </a:cubicBezTo>
                  <a:cubicBezTo>
                    <a:pt x="24" y="7"/>
                    <a:pt x="24" y="7"/>
                    <a:pt x="24" y="7"/>
                  </a:cubicBezTo>
                  <a:cubicBezTo>
                    <a:pt x="26" y="7"/>
                    <a:pt x="28" y="5"/>
                    <a:pt x="28" y="4"/>
                  </a:cubicBezTo>
                  <a:cubicBezTo>
                    <a:pt x="28" y="2"/>
                    <a:pt x="26" y="0"/>
                    <a:pt x="24" y="0"/>
                  </a:cubicBezTo>
                  <a:close/>
                  <a:moveTo>
                    <a:pt x="24" y="0"/>
                  </a:moveTo>
                  <a:cubicBezTo>
                    <a:pt x="24" y="0"/>
                    <a:pt x="24" y="0"/>
                    <a:pt x="24"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52" name="Group 79"/>
          <p:cNvGrpSpPr/>
          <p:nvPr/>
        </p:nvGrpSpPr>
        <p:grpSpPr>
          <a:xfrm>
            <a:off x="1208902" y="2564111"/>
            <a:ext cx="639819" cy="658327"/>
            <a:chOff x="1222376" y="1701801"/>
            <a:chExt cx="768350" cy="790576"/>
          </a:xfrm>
          <a:solidFill>
            <a:srgbClr val="FFFFFF"/>
          </a:solidFill>
        </p:grpSpPr>
        <p:sp>
          <p:nvSpPr>
            <p:cNvPr id="53" name="Freeform 15"/>
            <p:cNvSpPr>
              <a:spLocks noEditPoints="1"/>
            </p:cNvSpPr>
            <p:nvPr/>
          </p:nvSpPr>
          <p:spPr bwMode="auto">
            <a:xfrm>
              <a:off x="1222376" y="1701801"/>
              <a:ext cx="419100" cy="688975"/>
            </a:xfrm>
            <a:custGeom>
              <a:avLst/>
              <a:gdLst/>
              <a:ahLst/>
              <a:cxnLst>
                <a:cxn ang="0">
                  <a:pos x="26" y="61"/>
                </a:cxn>
                <a:cxn ang="0">
                  <a:pos x="35" y="38"/>
                </a:cxn>
                <a:cxn ang="0">
                  <a:pos x="54" y="29"/>
                </a:cxn>
                <a:cxn ang="0">
                  <a:pos x="38" y="3"/>
                </a:cxn>
                <a:cxn ang="0">
                  <a:pos x="32" y="0"/>
                </a:cxn>
                <a:cxn ang="0">
                  <a:pos x="27" y="3"/>
                </a:cxn>
                <a:cxn ang="0">
                  <a:pos x="0" y="56"/>
                </a:cxn>
                <a:cxn ang="0">
                  <a:pos x="32" y="89"/>
                </a:cxn>
                <a:cxn ang="0">
                  <a:pos x="40" y="87"/>
                </a:cxn>
                <a:cxn ang="0">
                  <a:pos x="35" y="83"/>
                </a:cxn>
                <a:cxn ang="0">
                  <a:pos x="26" y="61"/>
                </a:cxn>
                <a:cxn ang="0">
                  <a:pos x="21" y="74"/>
                </a:cxn>
                <a:cxn ang="0">
                  <a:pos x="18" y="76"/>
                </a:cxn>
                <a:cxn ang="0">
                  <a:pos x="15" y="75"/>
                </a:cxn>
                <a:cxn ang="0">
                  <a:pos x="7" y="48"/>
                </a:cxn>
                <a:cxn ang="0">
                  <a:pos x="12" y="45"/>
                </a:cxn>
                <a:cxn ang="0">
                  <a:pos x="15" y="50"/>
                </a:cxn>
                <a:cxn ang="0">
                  <a:pos x="20" y="68"/>
                </a:cxn>
                <a:cxn ang="0">
                  <a:pos x="21" y="74"/>
                </a:cxn>
                <a:cxn ang="0">
                  <a:pos x="21" y="74"/>
                </a:cxn>
                <a:cxn ang="0">
                  <a:pos x="21" y="74"/>
                </a:cxn>
              </a:cxnLst>
              <a:rect l="0" t="0" r="r" b="b"/>
              <a:pathLst>
                <a:path w="54" h="89">
                  <a:moveTo>
                    <a:pt x="26" y="61"/>
                  </a:moveTo>
                  <a:cubicBezTo>
                    <a:pt x="26" y="52"/>
                    <a:pt x="29" y="44"/>
                    <a:pt x="35" y="38"/>
                  </a:cubicBezTo>
                  <a:cubicBezTo>
                    <a:pt x="40" y="33"/>
                    <a:pt x="47" y="30"/>
                    <a:pt x="54" y="29"/>
                  </a:cubicBezTo>
                  <a:cubicBezTo>
                    <a:pt x="49" y="19"/>
                    <a:pt x="42" y="9"/>
                    <a:pt x="38" y="3"/>
                  </a:cubicBezTo>
                  <a:cubicBezTo>
                    <a:pt x="36" y="1"/>
                    <a:pt x="34" y="0"/>
                    <a:pt x="32" y="0"/>
                  </a:cubicBezTo>
                  <a:cubicBezTo>
                    <a:pt x="30" y="0"/>
                    <a:pt x="28" y="1"/>
                    <a:pt x="27" y="3"/>
                  </a:cubicBezTo>
                  <a:cubicBezTo>
                    <a:pt x="18" y="16"/>
                    <a:pt x="0" y="43"/>
                    <a:pt x="0" y="56"/>
                  </a:cubicBezTo>
                  <a:cubicBezTo>
                    <a:pt x="0" y="74"/>
                    <a:pt x="14" y="89"/>
                    <a:pt x="32" y="89"/>
                  </a:cubicBezTo>
                  <a:cubicBezTo>
                    <a:pt x="35" y="89"/>
                    <a:pt x="38" y="88"/>
                    <a:pt x="40" y="87"/>
                  </a:cubicBezTo>
                  <a:cubicBezTo>
                    <a:pt x="39" y="86"/>
                    <a:pt x="37" y="85"/>
                    <a:pt x="35" y="83"/>
                  </a:cubicBezTo>
                  <a:cubicBezTo>
                    <a:pt x="29" y="77"/>
                    <a:pt x="26" y="69"/>
                    <a:pt x="26" y="61"/>
                  </a:cubicBezTo>
                  <a:close/>
                  <a:moveTo>
                    <a:pt x="21" y="74"/>
                  </a:moveTo>
                  <a:cubicBezTo>
                    <a:pt x="20" y="76"/>
                    <a:pt x="19" y="76"/>
                    <a:pt x="18" y="76"/>
                  </a:cubicBezTo>
                  <a:cubicBezTo>
                    <a:pt x="17" y="76"/>
                    <a:pt x="15" y="76"/>
                    <a:pt x="15" y="75"/>
                  </a:cubicBezTo>
                  <a:cubicBezTo>
                    <a:pt x="2" y="64"/>
                    <a:pt x="6" y="48"/>
                    <a:pt x="7" y="48"/>
                  </a:cubicBezTo>
                  <a:cubicBezTo>
                    <a:pt x="7" y="45"/>
                    <a:pt x="10" y="44"/>
                    <a:pt x="12" y="45"/>
                  </a:cubicBezTo>
                  <a:cubicBezTo>
                    <a:pt x="14" y="45"/>
                    <a:pt x="16" y="48"/>
                    <a:pt x="15" y="50"/>
                  </a:cubicBezTo>
                  <a:cubicBezTo>
                    <a:pt x="15" y="51"/>
                    <a:pt x="12" y="61"/>
                    <a:pt x="20" y="68"/>
                  </a:cubicBezTo>
                  <a:cubicBezTo>
                    <a:pt x="22" y="70"/>
                    <a:pt x="23" y="73"/>
                    <a:pt x="21" y="74"/>
                  </a:cubicBezTo>
                  <a:close/>
                  <a:moveTo>
                    <a:pt x="21" y="74"/>
                  </a:moveTo>
                  <a:cubicBezTo>
                    <a:pt x="21" y="74"/>
                    <a:pt x="21" y="74"/>
                    <a:pt x="21" y="7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4" name="Freeform 16"/>
            <p:cNvSpPr>
              <a:spLocks noEditPoints="1"/>
            </p:cNvSpPr>
            <p:nvPr/>
          </p:nvSpPr>
          <p:spPr bwMode="auto">
            <a:xfrm>
              <a:off x="1547814" y="2174876"/>
              <a:ext cx="133350" cy="123825"/>
            </a:xfrm>
            <a:custGeom>
              <a:avLst/>
              <a:gdLst/>
              <a:ahLst/>
              <a:cxnLst>
                <a:cxn ang="0">
                  <a:pos x="14" y="11"/>
                </a:cxn>
                <a:cxn ang="0">
                  <a:pos x="5" y="2"/>
                </a:cxn>
                <a:cxn ang="0">
                  <a:pos x="2" y="0"/>
                </a:cxn>
                <a:cxn ang="0">
                  <a:pos x="0" y="4"/>
                </a:cxn>
                <a:cxn ang="0">
                  <a:pos x="13" y="16"/>
                </a:cxn>
                <a:cxn ang="0">
                  <a:pos x="14" y="16"/>
                </a:cxn>
                <a:cxn ang="0">
                  <a:pos x="16" y="14"/>
                </a:cxn>
                <a:cxn ang="0">
                  <a:pos x="14" y="11"/>
                </a:cxn>
                <a:cxn ang="0">
                  <a:pos x="14" y="11"/>
                </a:cxn>
                <a:cxn ang="0">
                  <a:pos x="14" y="11"/>
                </a:cxn>
              </a:cxnLst>
              <a:rect l="0" t="0" r="r" b="b"/>
              <a:pathLst>
                <a:path w="17" h="16">
                  <a:moveTo>
                    <a:pt x="14" y="11"/>
                  </a:moveTo>
                  <a:cubicBezTo>
                    <a:pt x="7" y="9"/>
                    <a:pt x="5" y="3"/>
                    <a:pt x="5" y="2"/>
                  </a:cubicBezTo>
                  <a:cubicBezTo>
                    <a:pt x="5" y="1"/>
                    <a:pt x="4" y="0"/>
                    <a:pt x="2" y="0"/>
                  </a:cubicBezTo>
                  <a:cubicBezTo>
                    <a:pt x="1" y="1"/>
                    <a:pt x="0" y="2"/>
                    <a:pt x="0" y="4"/>
                  </a:cubicBezTo>
                  <a:cubicBezTo>
                    <a:pt x="0" y="4"/>
                    <a:pt x="3" y="14"/>
                    <a:pt x="13" y="16"/>
                  </a:cubicBezTo>
                  <a:cubicBezTo>
                    <a:pt x="13" y="16"/>
                    <a:pt x="14" y="16"/>
                    <a:pt x="14" y="16"/>
                  </a:cubicBezTo>
                  <a:cubicBezTo>
                    <a:pt x="15" y="16"/>
                    <a:pt x="16" y="15"/>
                    <a:pt x="16" y="14"/>
                  </a:cubicBezTo>
                  <a:cubicBezTo>
                    <a:pt x="17" y="12"/>
                    <a:pt x="16" y="11"/>
                    <a:pt x="14" y="11"/>
                  </a:cubicBezTo>
                  <a:close/>
                  <a:moveTo>
                    <a:pt x="14" y="11"/>
                  </a:moveTo>
                  <a:cubicBezTo>
                    <a:pt x="14" y="11"/>
                    <a:pt x="14" y="11"/>
                    <a:pt x="14" y="1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5" name="Freeform 17"/>
            <p:cNvSpPr>
              <a:spLocks noEditPoints="1"/>
            </p:cNvSpPr>
            <p:nvPr/>
          </p:nvSpPr>
          <p:spPr bwMode="auto">
            <a:xfrm>
              <a:off x="1470026" y="1973264"/>
              <a:ext cx="520700" cy="519113"/>
            </a:xfrm>
            <a:custGeom>
              <a:avLst/>
              <a:gdLst/>
              <a:ahLst/>
              <a:cxnLst>
                <a:cxn ang="0">
                  <a:pos x="66" y="54"/>
                </a:cxn>
                <a:cxn ang="0">
                  <a:pos x="55" y="44"/>
                </a:cxn>
                <a:cxn ang="0">
                  <a:pos x="50" y="44"/>
                </a:cxn>
                <a:cxn ang="0">
                  <a:pos x="47" y="41"/>
                </a:cxn>
                <a:cxn ang="0">
                  <a:pos x="44" y="7"/>
                </a:cxn>
                <a:cxn ang="0">
                  <a:pos x="26" y="0"/>
                </a:cxn>
                <a:cxn ang="0">
                  <a:pos x="7" y="7"/>
                </a:cxn>
                <a:cxn ang="0">
                  <a:pos x="0" y="26"/>
                </a:cxn>
                <a:cxn ang="0">
                  <a:pos x="7" y="44"/>
                </a:cxn>
                <a:cxn ang="0">
                  <a:pos x="26" y="52"/>
                </a:cxn>
                <a:cxn ang="0">
                  <a:pos x="41" y="47"/>
                </a:cxn>
                <a:cxn ang="0">
                  <a:pos x="44" y="50"/>
                </a:cxn>
                <a:cxn ang="0">
                  <a:pos x="44" y="55"/>
                </a:cxn>
                <a:cxn ang="0">
                  <a:pos x="54" y="66"/>
                </a:cxn>
                <a:cxn ang="0">
                  <a:pos x="60" y="66"/>
                </a:cxn>
                <a:cxn ang="0">
                  <a:pos x="66" y="60"/>
                </a:cxn>
                <a:cxn ang="0">
                  <a:pos x="67" y="57"/>
                </a:cxn>
                <a:cxn ang="0">
                  <a:pos x="66" y="54"/>
                </a:cxn>
                <a:cxn ang="0">
                  <a:pos x="39" y="39"/>
                </a:cxn>
                <a:cxn ang="0">
                  <a:pos x="26" y="44"/>
                </a:cxn>
                <a:cxn ang="0">
                  <a:pos x="13" y="39"/>
                </a:cxn>
                <a:cxn ang="0">
                  <a:pos x="8" y="26"/>
                </a:cxn>
                <a:cxn ang="0">
                  <a:pos x="10" y="17"/>
                </a:cxn>
                <a:cxn ang="0">
                  <a:pos x="13" y="13"/>
                </a:cxn>
                <a:cxn ang="0">
                  <a:pos x="14" y="13"/>
                </a:cxn>
                <a:cxn ang="0">
                  <a:pos x="26" y="8"/>
                </a:cxn>
                <a:cxn ang="0">
                  <a:pos x="39" y="13"/>
                </a:cxn>
                <a:cxn ang="0">
                  <a:pos x="40" y="15"/>
                </a:cxn>
                <a:cxn ang="0">
                  <a:pos x="39" y="39"/>
                </a:cxn>
                <a:cxn ang="0">
                  <a:pos x="39" y="39"/>
                </a:cxn>
                <a:cxn ang="0">
                  <a:pos x="39" y="39"/>
                </a:cxn>
              </a:cxnLst>
              <a:rect l="0" t="0" r="r" b="b"/>
              <a:pathLst>
                <a:path w="67" h="67">
                  <a:moveTo>
                    <a:pt x="66" y="54"/>
                  </a:moveTo>
                  <a:cubicBezTo>
                    <a:pt x="55" y="44"/>
                    <a:pt x="55" y="44"/>
                    <a:pt x="55" y="44"/>
                  </a:cubicBezTo>
                  <a:cubicBezTo>
                    <a:pt x="54" y="42"/>
                    <a:pt x="51" y="42"/>
                    <a:pt x="50" y="44"/>
                  </a:cubicBezTo>
                  <a:cubicBezTo>
                    <a:pt x="47" y="41"/>
                    <a:pt x="47" y="41"/>
                    <a:pt x="47" y="41"/>
                  </a:cubicBezTo>
                  <a:cubicBezTo>
                    <a:pt x="54" y="31"/>
                    <a:pt x="53" y="17"/>
                    <a:pt x="44" y="7"/>
                  </a:cubicBezTo>
                  <a:cubicBezTo>
                    <a:pt x="39" y="2"/>
                    <a:pt x="33" y="0"/>
                    <a:pt x="26" y="0"/>
                  </a:cubicBezTo>
                  <a:cubicBezTo>
                    <a:pt x="19" y="0"/>
                    <a:pt x="12" y="2"/>
                    <a:pt x="7" y="7"/>
                  </a:cubicBezTo>
                  <a:cubicBezTo>
                    <a:pt x="2" y="12"/>
                    <a:pt x="0" y="19"/>
                    <a:pt x="0" y="26"/>
                  </a:cubicBezTo>
                  <a:cubicBezTo>
                    <a:pt x="0" y="33"/>
                    <a:pt x="2" y="39"/>
                    <a:pt x="7" y="44"/>
                  </a:cubicBezTo>
                  <a:cubicBezTo>
                    <a:pt x="12" y="49"/>
                    <a:pt x="19" y="52"/>
                    <a:pt x="26" y="52"/>
                  </a:cubicBezTo>
                  <a:cubicBezTo>
                    <a:pt x="31" y="52"/>
                    <a:pt x="37" y="50"/>
                    <a:pt x="41" y="47"/>
                  </a:cubicBezTo>
                  <a:cubicBezTo>
                    <a:pt x="44" y="50"/>
                    <a:pt x="44" y="50"/>
                    <a:pt x="44" y="50"/>
                  </a:cubicBezTo>
                  <a:cubicBezTo>
                    <a:pt x="42" y="51"/>
                    <a:pt x="42" y="54"/>
                    <a:pt x="44" y="55"/>
                  </a:cubicBezTo>
                  <a:cubicBezTo>
                    <a:pt x="54" y="66"/>
                    <a:pt x="54" y="66"/>
                    <a:pt x="54" y="66"/>
                  </a:cubicBezTo>
                  <a:cubicBezTo>
                    <a:pt x="56" y="67"/>
                    <a:pt x="59" y="67"/>
                    <a:pt x="60" y="66"/>
                  </a:cubicBezTo>
                  <a:cubicBezTo>
                    <a:pt x="66" y="60"/>
                    <a:pt x="66" y="60"/>
                    <a:pt x="66" y="60"/>
                  </a:cubicBezTo>
                  <a:cubicBezTo>
                    <a:pt x="66" y="60"/>
                    <a:pt x="67" y="59"/>
                    <a:pt x="67" y="57"/>
                  </a:cubicBezTo>
                  <a:cubicBezTo>
                    <a:pt x="67" y="56"/>
                    <a:pt x="66" y="55"/>
                    <a:pt x="66" y="54"/>
                  </a:cubicBezTo>
                  <a:close/>
                  <a:moveTo>
                    <a:pt x="39" y="39"/>
                  </a:moveTo>
                  <a:cubicBezTo>
                    <a:pt x="35" y="42"/>
                    <a:pt x="31" y="44"/>
                    <a:pt x="26" y="44"/>
                  </a:cubicBezTo>
                  <a:cubicBezTo>
                    <a:pt x="21" y="44"/>
                    <a:pt x="16" y="42"/>
                    <a:pt x="13" y="39"/>
                  </a:cubicBezTo>
                  <a:cubicBezTo>
                    <a:pt x="10" y="35"/>
                    <a:pt x="8" y="31"/>
                    <a:pt x="8" y="26"/>
                  </a:cubicBezTo>
                  <a:cubicBezTo>
                    <a:pt x="8" y="23"/>
                    <a:pt x="8" y="20"/>
                    <a:pt x="10" y="17"/>
                  </a:cubicBezTo>
                  <a:cubicBezTo>
                    <a:pt x="11" y="16"/>
                    <a:pt x="12" y="14"/>
                    <a:pt x="13" y="13"/>
                  </a:cubicBezTo>
                  <a:cubicBezTo>
                    <a:pt x="13" y="13"/>
                    <a:pt x="13" y="13"/>
                    <a:pt x="14" y="13"/>
                  </a:cubicBezTo>
                  <a:cubicBezTo>
                    <a:pt x="17" y="9"/>
                    <a:pt x="21" y="8"/>
                    <a:pt x="26" y="8"/>
                  </a:cubicBezTo>
                  <a:cubicBezTo>
                    <a:pt x="31" y="8"/>
                    <a:pt x="35" y="10"/>
                    <a:pt x="39" y="13"/>
                  </a:cubicBezTo>
                  <a:cubicBezTo>
                    <a:pt x="39" y="14"/>
                    <a:pt x="40" y="14"/>
                    <a:pt x="40" y="15"/>
                  </a:cubicBezTo>
                  <a:cubicBezTo>
                    <a:pt x="45" y="22"/>
                    <a:pt x="45" y="32"/>
                    <a:pt x="39" y="39"/>
                  </a:cubicBezTo>
                  <a:close/>
                  <a:moveTo>
                    <a:pt x="39" y="39"/>
                  </a:moveTo>
                  <a:cubicBezTo>
                    <a:pt x="39" y="39"/>
                    <a:pt x="39" y="39"/>
                    <a:pt x="39" y="3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6" name="Freeform 18"/>
            <p:cNvSpPr>
              <a:spLocks noEditPoints="1"/>
            </p:cNvSpPr>
            <p:nvPr/>
          </p:nvSpPr>
          <p:spPr bwMode="auto">
            <a:xfrm>
              <a:off x="1555751" y="2112964"/>
              <a:ext cx="39688" cy="46038"/>
            </a:xfrm>
            <a:custGeom>
              <a:avLst/>
              <a:gdLst/>
              <a:ahLst/>
              <a:cxnLst>
                <a:cxn ang="0">
                  <a:pos x="5" y="3"/>
                </a:cxn>
                <a:cxn ang="0">
                  <a:pos x="2" y="6"/>
                </a:cxn>
                <a:cxn ang="0">
                  <a:pos x="0" y="3"/>
                </a:cxn>
                <a:cxn ang="0">
                  <a:pos x="2" y="0"/>
                </a:cxn>
                <a:cxn ang="0">
                  <a:pos x="5" y="3"/>
                </a:cxn>
                <a:cxn ang="0">
                  <a:pos x="5" y="3"/>
                </a:cxn>
                <a:cxn ang="0">
                  <a:pos x="5" y="3"/>
                </a:cxn>
              </a:cxnLst>
              <a:rect l="0" t="0" r="r" b="b"/>
              <a:pathLst>
                <a:path w="5" h="6">
                  <a:moveTo>
                    <a:pt x="5" y="3"/>
                  </a:moveTo>
                  <a:cubicBezTo>
                    <a:pt x="5" y="4"/>
                    <a:pt x="4" y="6"/>
                    <a:pt x="2" y="6"/>
                  </a:cubicBezTo>
                  <a:cubicBezTo>
                    <a:pt x="1" y="6"/>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57" name="Group 72"/>
          <p:cNvGrpSpPr/>
          <p:nvPr/>
        </p:nvGrpSpPr>
        <p:grpSpPr>
          <a:xfrm>
            <a:off x="5159286" y="2474968"/>
            <a:ext cx="873880" cy="836612"/>
            <a:chOff x="5105401" y="1701801"/>
            <a:chExt cx="873880" cy="836612"/>
          </a:xfrm>
          <a:solidFill>
            <a:srgbClr val="FFFFFF"/>
          </a:solidFill>
        </p:grpSpPr>
        <p:sp>
          <p:nvSpPr>
            <p:cNvPr id="58" name="Freeform 22"/>
            <p:cNvSpPr>
              <a:spLocks noEditPoints="1"/>
            </p:cNvSpPr>
            <p:nvPr/>
          </p:nvSpPr>
          <p:spPr bwMode="auto">
            <a:xfrm>
              <a:off x="5105401" y="1701801"/>
              <a:ext cx="873880" cy="836612"/>
            </a:xfrm>
            <a:custGeom>
              <a:avLst/>
              <a:gdLst/>
              <a:ahLst/>
              <a:cxnLst>
                <a:cxn ang="0">
                  <a:pos x="174" y="144"/>
                </a:cxn>
                <a:cxn ang="0">
                  <a:pos x="230" y="95"/>
                </a:cxn>
                <a:cxn ang="0">
                  <a:pos x="318" y="39"/>
                </a:cxn>
                <a:cxn ang="0">
                  <a:pos x="224" y="91"/>
                </a:cxn>
                <a:cxn ang="0">
                  <a:pos x="174" y="141"/>
                </a:cxn>
                <a:cxn ang="0">
                  <a:pos x="221" y="88"/>
                </a:cxn>
                <a:cxn ang="0">
                  <a:pos x="281" y="76"/>
                </a:cxn>
                <a:cxn ang="0">
                  <a:pos x="223" y="75"/>
                </a:cxn>
                <a:cxn ang="0">
                  <a:pos x="174" y="137"/>
                </a:cxn>
                <a:cxn ang="0">
                  <a:pos x="185" y="96"/>
                </a:cxn>
                <a:cxn ang="0">
                  <a:pos x="165" y="78"/>
                </a:cxn>
                <a:cxn ang="0">
                  <a:pos x="145" y="96"/>
                </a:cxn>
                <a:cxn ang="0">
                  <a:pos x="157" y="137"/>
                </a:cxn>
                <a:cxn ang="0">
                  <a:pos x="108" y="75"/>
                </a:cxn>
                <a:cxn ang="0">
                  <a:pos x="50" y="76"/>
                </a:cxn>
                <a:cxn ang="0">
                  <a:pos x="110" y="88"/>
                </a:cxn>
                <a:cxn ang="0">
                  <a:pos x="157" y="141"/>
                </a:cxn>
                <a:cxn ang="0">
                  <a:pos x="106" y="91"/>
                </a:cxn>
                <a:cxn ang="0">
                  <a:pos x="13" y="39"/>
                </a:cxn>
                <a:cxn ang="0">
                  <a:pos x="101" y="95"/>
                </a:cxn>
                <a:cxn ang="0">
                  <a:pos x="157" y="144"/>
                </a:cxn>
                <a:cxn ang="0">
                  <a:pos x="23" y="87"/>
                </a:cxn>
                <a:cxn ang="0">
                  <a:pos x="38" y="113"/>
                </a:cxn>
                <a:cxn ang="0">
                  <a:pos x="157" y="145"/>
                </a:cxn>
                <a:cxn ang="0">
                  <a:pos x="156" y="193"/>
                </a:cxn>
                <a:cxn ang="0">
                  <a:pos x="151" y="160"/>
                </a:cxn>
                <a:cxn ang="0">
                  <a:pos x="143" y="147"/>
                </a:cxn>
                <a:cxn ang="0">
                  <a:pos x="143" y="197"/>
                </a:cxn>
                <a:cxn ang="0">
                  <a:pos x="144" y="232"/>
                </a:cxn>
                <a:cxn ang="0">
                  <a:pos x="145" y="260"/>
                </a:cxn>
                <a:cxn ang="0">
                  <a:pos x="152" y="289"/>
                </a:cxn>
                <a:cxn ang="0">
                  <a:pos x="157" y="290"/>
                </a:cxn>
                <a:cxn ang="0">
                  <a:pos x="157" y="298"/>
                </a:cxn>
                <a:cxn ang="0">
                  <a:pos x="163" y="316"/>
                </a:cxn>
                <a:cxn ang="0">
                  <a:pos x="169" y="314"/>
                </a:cxn>
                <a:cxn ang="0">
                  <a:pos x="174" y="297"/>
                </a:cxn>
                <a:cxn ang="0">
                  <a:pos x="175" y="290"/>
                </a:cxn>
                <a:cxn ang="0">
                  <a:pos x="190" y="271"/>
                </a:cxn>
                <a:cxn ang="0">
                  <a:pos x="195" y="244"/>
                </a:cxn>
                <a:cxn ang="0">
                  <a:pos x="199" y="210"/>
                </a:cxn>
                <a:cxn ang="0">
                  <a:pos x="202" y="158"/>
                </a:cxn>
                <a:cxn ang="0">
                  <a:pos x="175" y="155"/>
                </a:cxn>
                <a:cxn ang="0">
                  <a:pos x="191" y="163"/>
                </a:cxn>
                <a:cxn ang="0">
                  <a:pos x="174" y="193"/>
                </a:cxn>
                <a:cxn ang="0">
                  <a:pos x="234" y="109"/>
                </a:cxn>
                <a:cxn ang="0">
                  <a:pos x="306" y="90"/>
                </a:cxn>
                <a:cxn ang="0">
                  <a:pos x="232" y="102"/>
                </a:cxn>
                <a:cxn ang="0">
                  <a:pos x="153" y="271"/>
                </a:cxn>
                <a:cxn ang="0">
                  <a:pos x="157" y="277"/>
                </a:cxn>
                <a:cxn ang="0">
                  <a:pos x="148" y="245"/>
                </a:cxn>
                <a:cxn ang="0">
                  <a:pos x="157" y="254"/>
                </a:cxn>
                <a:cxn ang="0">
                  <a:pos x="143" y="212"/>
                </a:cxn>
                <a:cxn ang="0">
                  <a:pos x="157" y="227"/>
                </a:cxn>
                <a:cxn ang="0">
                  <a:pos x="174" y="266"/>
                </a:cxn>
                <a:cxn ang="0">
                  <a:pos x="174" y="277"/>
                </a:cxn>
                <a:cxn ang="0">
                  <a:pos x="174" y="238"/>
                </a:cxn>
                <a:cxn ang="0">
                  <a:pos x="174" y="254"/>
                </a:cxn>
                <a:cxn ang="0">
                  <a:pos x="174" y="227"/>
                </a:cxn>
                <a:cxn ang="0">
                  <a:pos x="188" y="212"/>
                </a:cxn>
                <a:cxn ang="0">
                  <a:pos x="188" y="212"/>
                </a:cxn>
              </a:cxnLst>
              <a:rect l="0" t="0" r="r" b="b"/>
              <a:pathLst>
                <a:path w="330" h="316">
                  <a:moveTo>
                    <a:pt x="232" y="102"/>
                  </a:moveTo>
                  <a:cubicBezTo>
                    <a:pt x="207" y="132"/>
                    <a:pt x="185" y="142"/>
                    <a:pt x="174" y="144"/>
                  </a:cubicBezTo>
                  <a:cubicBezTo>
                    <a:pt x="174" y="141"/>
                    <a:pt x="174" y="141"/>
                    <a:pt x="174" y="141"/>
                  </a:cubicBezTo>
                  <a:cubicBezTo>
                    <a:pt x="209" y="131"/>
                    <a:pt x="230" y="95"/>
                    <a:pt x="230" y="95"/>
                  </a:cubicBezTo>
                  <a:cubicBezTo>
                    <a:pt x="254" y="104"/>
                    <a:pt x="277" y="99"/>
                    <a:pt x="277" y="99"/>
                  </a:cubicBezTo>
                  <a:cubicBezTo>
                    <a:pt x="319" y="88"/>
                    <a:pt x="318" y="39"/>
                    <a:pt x="318" y="39"/>
                  </a:cubicBezTo>
                  <a:cubicBezTo>
                    <a:pt x="299" y="99"/>
                    <a:pt x="233" y="89"/>
                    <a:pt x="229" y="88"/>
                  </a:cubicBezTo>
                  <a:cubicBezTo>
                    <a:pt x="225" y="87"/>
                    <a:pt x="224" y="91"/>
                    <a:pt x="224" y="91"/>
                  </a:cubicBezTo>
                  <a:cubicBezTo>
                    <a:pt x="222" y="95"/>
                    <a:pt x="222" y="95"/>
                    <a:pt x="222" y="95"/>
                  </a:cubicBezTo>
                  <a:cubicBezTo>
                    <a:pt x="207" y="125"/>
                    <a:pt x="186" y="136"/>
                    <a:pt x="174" y="141"/>
                  </a:cubicBezTo>
                  <a:cubicBezTo>
                    <a:pt x="174" y="138"/>
                    <a:pt x="174" y="138"/>
                    <a:pt x="174" y="138"/>
                  </a:cubicBezTo>
                  <a:cubicBezTo>
                    <a:pt x="203" y="125"/>
                    <a:pt x="219" y="92"/>
                    <a:pt x="221" y="88"/>
                  </a:cubicBezTo>
                  <a:cubicBezTo>
                    <a:pt x="223" y="83"/>
                    <a:pt x="225" y="84"/>
                    <a:pt x="225" y="84"/>
                  </a:cubicBezTo>
                  <a:cubicBezTo>
                    <a:pt x="260" y="87"/>
                    <a:pt x="281" y="76"/>
                    <a:pt x="281" y="76"/>
                  </a:cubicBezTo>
                  <a:cubicBezTo>
                    <a:pt x="330" y="51"/>
                    <a:pt x="305" y="0"/>
                    <a:pt x="305" y="0"/>
                  </a:cubicBezTo>
                  <a:cubicBezTo>
                    <a:pt x="306" y="70"/>
                    <a:pt x="229" y="74"/>
                    <a:pt x="223" y="75"/>
                  </a:cubicBezTo>
                  <a:cubicBezTo>
                    <a:pt x="216" y="76"/>
                    <a:pt x="215" y="83"/>
                    <a:pt x="215" y="83"/>
                  </a:cubicBezTo>
                  <a:cubicBezTo>
                    <a:pt x="206" y="115"/>
                    <a:pt x="186" y="130"/>
                    <a:pt x="174" y="137"/>
                  </a:cubicBezTo>
                  <a:cubicBezTo>
                    <a:pt x="174" y="113"/>
                    <a:pt x="174" y="113"/>
                    <a:pt x="174" y="113"/>
                  </a:cubicBezTo>
                  <a:cubicBezTo>
                    <a:pt x="181" y="110"/>
                    <a:pt x="185" y="104"/>
                    <a:pt x="185" y="96"/>
                  </a:cubicBezTo>
                  <a:cubicBezTo>
                    <a:pt x="185" y="85"/>
                    <a:pt x="175" y="78"/>
                    <a:pt x="165" y="78"/>
                  </a:cubicBezTo>
                  <a:cubicBezTo>
                    <a:pt x="165" y="78"/>
                    <a:pt x="165" y="78"/>
                    <a:pt x="165" y="78"/>
                  </a:cubicBezTo>
                  <a:cubicBezTo>
                    <a:pt x="165" y="78"/>
                    <a:pt x="165" y="78"/>
                    <a:pt x="165" y="78"/>
                  </a:cubicBezTo>
                  <a:cubicBezTo>
                    <a:pt x="155" y="78"/>
                    <a:pt x="145" y="85"/>
                    <a:pt x="145" y="96"/>
                  </a:cubicBezTo>
                  <a:cubicBezTo>
                    <a:pt x="145" y="104"/>
                    <a:pt x="150" y="110"/>
                    <a:pt x="157" y="113"/>
                  </a:cubicBezTo>
                  <a:cubicBezTo>
                    <a:pt x="157" y="137"/>
                    <a:pt x="157" y="137"/>
                    <a:pt x="157" y="137"/>
                  </a:cubicBezTo>
                  <a:cubicBezTo>
                    <a:pt x="145" y="130"/>
                    <a:pt x="125" y="115"/>
                    <a:pt x="115" y="83"/>
                  </a:cubicBezTo>
                  <a:cubicBezTo>
                    <a:pt x="115" y="83"/>
                    <a:pt x="114" y="76"/>
                    <a:pt x="108" y="75"/>
                  </a:cubicBezTo>
                  <a:cubicBezTo>
                    <a:pt x="101" y="74"/>
                    <a:pt x="24" y="70"/>
                    <a:pt x="26" y="0"/>
                  </a:cubicBezTo>
                  <a:cubicBezTo>
                    <a:pt x="26" y="0"/>
                    <a:pt x="0" y="51"/>
                    <a:pt x="50" y="76"/>
                  </a:cubicBezTo>
                  <a:cubicBezTo>
                    <a:pt x="50" y="76"/>
                    <a:pt x="71" y="87"/>
                    <a:pt x="105" y="84"/>
                  </a:cubicBezTo>
                  <a:cubicBezTo>
                    <a:pt x="105" y="84"/>
                    <a:pt x="108" y="83"/>
                    <a:pt x="110" y="88"/>
                  </a:cubicBezTo>
                  <a:cubicBezTo>
                    <a:pt x="111" y="92"/>
                    <a:pt x="128" y="125"/>
                    <a:pt x="157" y="138"/>
                  </a:cubicBezTo>
                  <a:cubicBezTo>
                    <a:pt x="157" y="141"/>
                    <a:pt x="157" y="141"/>
                    <a:pt x="157" y="141"/>
                  </a:cubicBezTo>
                  <a:cubicBezTo>
                    <a:pt x="145" y="136"/>
                    <a:pt x="124" y="125"/>
                    <a:pt x="108" y="95"/>
                  </a:cubicBezTo>
                  <a:cubicBezTo>
                    <a:pt x="106" y="91"/>
                    <a:pt x="106" y="91"/>
                    <a:pt x="106" y="91"/>
                  </a:cubicBezTo>
                  <a:cubicBezTo>
                    <a:pt x="106" y="91"/>
                    <a:pt x="105" y="87"/>
                    <a:pt x="101" y="88"/>
                  </a:cubicBezTo>
                  <a:cubicBezTo>
                    <a:pt x="97" y="89"/>
                    <a:pt x="32" y="99"/>
                    <a:pt x="13" y="39"/>
                  </a:cubicBezTo>
                  <a:cubicBezTo>
                    <a:pt x="13" y="39"/>
                    <a:pt x="12" y="88"/>
                    <a:pt x="54" y="99"/>
                  </a:cubicBezTo>
                  <a:cubicBezTo>
                    <a:pt x="54" y="99"/>
                    <a:pt x="77" y="104"/>
                    <a:pt x="101" y="95"/>
                  </a:cubicBezTo>
                  <a:cubicBezTo>
                    <a:pt x="101" y="95"/>
                    <a:pt x="122" y="131"/>
                    <a:pt x="157" y="141"/>
                  </a:cubicBezTo>
                  <a:cubicBezTo>
                    <a:pt x="157" y="144"/>
                    <a:pt x="157" y="144"/>
                    <a:pt x="157" y="144"/>
                  </a:cubicBezTo>
                  <a:cubicBezTo>
                    <a:pt x="146" y="142"/>
                    <a:pt x="124" y="132"/>
                    <a:pt x="99" y="102"/>
                  </a:cubicBezTo>
                  <a:cubicBezTo>
                    <a:pt x="99" y="102"/>
                    <a:pt x="53" y="118"/>
                    <a:pt x="23" y="87"/>
                  </a:cubicBezTo>
                  <a:cubicBezTo>
                    <a:pt x="23" y="88"/>
                    <a:pt x="24" y="89"/>
                    <a:pt x="24" y="90"/>
                  </a:cubicBezTo>
                  <a:cubicBezTo>
                    <a:pt x="28" y="98"/>
                    <a:pt x="33" y="105"/>
                    <a:pt x="38" y="113"/>
                  </a:cubicBezTo>
                  <a:cubicBezTo>
                    <a:pt x="51" y="121"/>
                    <a:pt x="70" y="124"/>
                    <a:pt x="96" y="109"/>
                  </a:cubicBezTo>
                  <a:cubicBezTo>
                    <a:pt x="96" y="109"/>
                    <a:pt x="132" y="141"/>
                    <a:pt x="157" y="145"/>
                  </a:cubicBezTo>
                  <a:cubicBezTo>
                    <a:pt x="157" y="193"/>
                    <a:pt x="157" y="193"/>
                    <a:pt x="157" y="193"/>
                  </a:cubicBezTo>
                  <a:cubicBezTo>
                    <a:pt x="156" y="193"/>
                    <a:pt x="156" y="193"/>
                    <a:pt x="156" y="193"/>
                  </a:cubicBezTo>
                  <a:cubicBezTo>
                    <a:pt x="136" y="171"/>
                    <a:pt x="139" y="164"/>
                    <a:pt x="139" y="163"/>
                  </a:cubicBezTo>
                  <a:cubicBezTo>
                    <a:pt x="141" y="161"/>
                    <a:pt x="147" y="160"/>
                    <a:pt x="151" y="160"/>
                  </a:cubicBezTo>
                  <a:cubicBezTo>
                    <a:pt x="154" y="161"/>
                    <a:pt x="155" y="158"/>
                    <a:pt x="156" y="155"/>
                  </a:cubicBezTo>
                  <a:cubicBezTo>
                    <a:pt x="156" y="152"/>
                    <a:pt x="146" y="148"/>
                    <a:pt x="143" y="147"/>
                  </a:cubicBezTo>
                  <a:cubicBezTo>
                    <a:pt x="141" y="147"/>
                    <a:pt x="134" y="147"/>
                    <a:pt x="129" y="158"/>
                  </a:cubicBezTo>
                  <a:cubicBezTo>
                    <a:pt x="124" y="167"/>
                    <a:pt x="129" y="179"/>
                    <a:pt x="143" y="197"/>
                  </a:cubicBezTo>
                  <a:cubicBezTo>
                    <a:pt x="138" y="199"/>
                    <a:pt x="133" y="203"/>
                    <a:pt x="131" y="210"/>
                  </a:cubicBezTo>
                  <a:cubicBezTo>
                    <a:pt x="130" y="217"/>
                    <a:pt x="134" y="224"/>
                    <a:pt x="144" y="232"/>
                  </a:cubicBezTo>
                  <a:cubicBezTo>
                    <a:pt x="140" y="235"/>
                    <a:pt x="137" y="239"/>
                    <a:pt x="136" y="244"/>
                  </a:cubicBezTo>
                  <a:cubicBezTo>
                    <a:pt x="135" y="249"/>
                    <a:pt x="139" y="255"/>
                    <a:pt x="145" y="260"/>
                  </a:cubicBezTo>
                  <a:cubicBezTo>
                    <a:pt x="143" y="263"/>
                    <a:pt x="141" y="266"/>
                    <a:pt x="141" y="271"/>
                  </a:cubicBezTo>
                  <a:cubicBezTo>
                    <a:pt x="140" y="277"/>
                    <a:pt x="144" y="283"/>
                    <a:pt x="152" y="289"/>
                  </a:cubicBezTo>
                  <a:cubicBezTo>
                    <a:pt x="153" y="290"/>
                    <a:pt x="154" y="290"/>
                    <a:pt x="156" y="290"/>
                  </a:cubicBezTo>
                  <a:cubicBezTo>
                    <a:pt x="156" y="290"/>
                    <a:pt x="156" y="290"/>
                    <a:pt x="157" y="290"/>
                  </a:cubicBezTo>
                  <a:cubicBezTo>
                    <a:pt x="157" y="297"/>
                    <a:pt x="157" y="297"/>
                    <a:pt x="157" y="297"/>
                  </a:cubicBezTo>
                  <a:cubicBezTo>
                    <a:pt x="157" y="298"/>
                    <a:pt x="157" y="298"/>
                    <a:pt x="157" y="298"/>
                  </a:cubicBezTo>
                  <a:cubicBezTo>
                    <a:pt x="161" y="314"/>
                    <a:pt x="161" y="314"/>
                    <a:pt x="161" y="314"/>
                  </a:cubicBezTo>
                  <a:cubicBezTo>
                    <a:pt x="161" y="315"/>
                    <a:pt x="162" y="316"/>
                    <a:pt x="163" y="316"/>
                  </a:cubicBezTo>
                  <a:cubicBezTo>
                    <a:pt x="167" y="316"/>
                    <a:pt x="167" y="316"/>
                    <a:pt x="167" y="316"/>
                  </a:cubicBezTo>
                  <a:cubicBezTo>
                    <a:pt x="168" y="316"/>
                    <a:pt x="169" y="315"/>
                    <a:pt x="169" y="314"/>
                  </a:cubicBezTo>
                  <a:cubicBezTo>
                    <a:pt x="174" y="298"/>
                    <a:pt x="174" y="298"/>
                    <a:pt x="174" y="298"/>
                  </a:cubicBezTo>
                  <a:cubicBezTo>
                    <a:pt x="174" y="298"/>
                    <a:pt x="174" y="298"/>
                    <a:pt x="174" y="297"/>
                  </a:cubicBezTo>
                  <a:cubicBezTo>
                    <a:pt x="174" y="290"/>
                    <a:pt x="174" y="290"/>
                    <a:pt x="174" y="290"/>
                  </a:cubicBezTo>
                  <a:cubicBezTo>
                    <a:pt x="174" y="290"/>
                    <a:pt x="175" y="290"/>
                    <a:pt x="175" y="290"/>
                  </a:cubicBezTo>
                  <a:cubicBezTo>
                    <a:pt x="176" y="290"/>
                    <a:pt x="177" y="290"/>
                    <a:pt x="178" y="289"/>
                  </a:cubicBezTo>
                  <a:cubicBezTo>
                    <a:pt x="186" y="283"/>
                    <a:pt x="190" y="277"/>
                    <a:pt x="190" y="271"/>
                  </a:cubicBezTo>
                  <a:cubicBezTo>
                    <a:pt x="190" y="266"/>
                    <a:pt x="188" y="263"/>
                    <a:pt x="185" y="260"/>
                  </a:cubicBezTo>
                  <a:cubicBezTo>
                    <a:pt x="192" y="255"/>
                    <a:pt x="195" y="249"/>
                    <a:pt x="195" y="244"/>
                  </a:cubicBezTo>
                  <a:cubicBezTo>
                    <a:pt x="194" y="239"/>
                    <a:pt x="191" y="235"/>
                    <a:pt x="187" y="232"/>
                  </a:cubicBezTo>
                  <a:cubicBezTo>
                    <a:pt x="197" y="224"/>
                    <a:pt x="201" y="217"/>
                    <a:pt x="199" y="210"/>
                  </a:cubicBezTo>
                  <a:cubicBezTo>
                    <a:pt x="198" y="203"/>
                    <a:pt x="193" y="199"/>
                    <a:pt x="187" y="197"/>
                  </a:cubicBezTo>
                  <a:cubicBezTo>
                    <a:pt x="202" y="179"/>
                    <a:pt x="207" y="167"/>
                    <a:pt x="202" y="158"/>
                  </a:cubicBezTo>
                  <a:cubicBezTo>
                    <a:pt x="196" y="147"/>
                    <a:pt x="189" y="147"/>
                    <a:pt x="188" y="147"/>
                  </a:cubicBezTo>
                  <a:cubicBezTo>
                    <a:pt x="184" y="148"/>
                    <a:pt x="175" y="152"/>
                    <a:pt x="175" y="155"/>
                  </a:cubicBezTo>
                  <a:cubicBezTo>
                    <a:pt x="175" y="158"/>
                    <a:pt x="177" y="161"/>
                    <a:pt x="180" y="160"/>
                  </a:cubicBezTo>
                  <a:cubicBezTo>
                    <a:pt x="183" y="160"/>
                    <a:pt x="190" y="161"/>
                    <a:pt x="191" y="163"/>
                  </a:cubicBezTo>
                  <a:cubicBezTo>
                    <a:pt x="192" y="164"/>
                    <a:pt x="194" y="171"/>
                    <a:pt x="175" y="193"/>
                  </a:cubicBezTo>
                  <a:cubicBezTo>
                    <a:pt x="175" y="193"/>
                    <a:pt x="174" y="193"/>
                    <a:pt x="174" y="193"/>
                  </a:cubicBezTo>
                  <a:cubicBezTo>
                    <a:pt x="174" y="145"/>
                    <a:pt x="174" y="145"/>
                    <a:pt x="174" y="145"/>
                  </a:cubicBezTo>
                  <a:cubicBezTo>
                    <a:pt x="199" y="141"/>
                    <a:pt x="234" y="109"/>
                    <a:pt x="234" y="109"/>
                  </a:cubicBezTo>
                  <a:cubicBezTo>
                    <a:pt x="261" y="124"/>
                    <a:pt x="280" y="121"/>
                    <a:pt x="293" y="113"/>
                  </a:cubicBezTo>
                  <a:cubicBezTo>
                    <a:pt x="298" y="105"/>
                    <a:pt x="302" y="98"/>
                    <a:pt x="306" y="90"/>
                  </a:cubicBezTo>
                  <a:cubicBezTo>
                    <a:pt x="307" y="89"/>
                    <a:pt x="307" y="88"/>
                    <a:pt x="308" y="87"/>
                  </a:cubicBezTo>
                  <a:cubicBezTo>
                    <a:pt x="278" y="118"/>
                    <a:pt x="232" y="102"/>
                    <a:pt x="232" y="102"/>
                  </a:cubicBezTo>
                  <a:close/>
                  <a:moveTo>
                    <a:pt x="157" y="277"/>
                  </a:moveTo>
                  <a:cubicBezTo>
                    <a:pt x="154" y="275"/>
                    <a:pt x="152" y="273"/>
                    <a:pt x="153" y="271"/>
                  </a:cubicBezTo>
                  <a:cubicBezTo>
                    <a:pt x="153" y="269"/>
                    <a:pt x="156" y="267"/>
                    <a:pt x="157" y="266"/>
                  </a:cubicBezTo>
                  <a:lnTo>
                    <a:pt x="157" y="277"/>
                  </a:lnTo>
                  <a:close/>
                  <a:moveTo>
                    <a:pt x="157" y="254"/>
                  </a:moveTo>
                  <a:cubicBezTo>
                    <a:pt x="149" y="249"/>
                    <a:pt x="148" y="246"/>
                    <a:pt x="148" y="245"/>
                  </a:cubicBezTo>
                  <a:cubicBezTo>
                    <a:pt x="148" y="243"/>
                    <a:pt x="153" y="240"/>
                    <a:pt x="157" y="238"/>
                  </a:cubicBezTo>
                  <a:lnTo>
                    <a:pt x="157" y="254"/>
                  </a:lnTo>
                  <a:close/>
                  <a:moveTo>
                    <a:pt x="157" y="227"/>
                  </a:moveTo>
                  <a:cubicBezTo>
                    <a:pt x="143" y="217"/>
                    <a:pt x="143" y="213"/>
                    <a:pt x="143" y="212"/>
                  </a:cubicBezTo>
                  <a:cubicBezTo>
                    <a:pt x="144" y="207"/>
                    <a:pt x="156" y="205"/>
                    <a:pt x="157" y="205"/>
                  </a:cubicBezTo>
                  <a:lnTo>
                    <a:pt x="157" y="227"/>
                  </a:lnTo>
                  <a:close/>
                  <a:moveTo>
                    <a:pt x="174" y="277"/>
                  </a:moveTo>
                  <a:cubicBezTo>
                    <a:pt x="174" y="266"/>
                    <a:pt x="174" y="266"/>
                    <a:pt x="174" y="266"/>
                  </a:cubicBezTo>
                  <a:cubicBezTo>
                    <a:pt x="175" y="267"/>
                    <a:pt x="178" y="269"/>
                    <a:pt x="178" y="271"/>
                  </a:cubicBezTo>
                  <a:cubicBezTo>
                    <a:pt x="178" y="273"/>
                    <a:pt x="177" y="275"/>
                    <a:pt x="174" y="277"/>
                  </a:cubicBezTo>
                  <a:close/>
                  <a:moveTo>
                    <a:pt x="174" y="254"/>
                  </a:moveTo>
                  <a:cubicBezTo>
                    <a:pt x="174" y="238"/>
                    <a:pt x="174" y="238"/>
                    <a:pt x="174" y="238"/>
                  </a:cubicBezTo>
                  <a:cubicBezTo>
                    <a:pt x="178" y="240"/>
                    <a:pt x="183" y="243"/>
                    <a:pt x="183" y="245"/>
                  </a:cubicBezTo>
                  <a:cubicBezTo>
                    <a:pt x="183" y="246"/>
                    <a:pt x="181" y="249"/>
                    <a:pt x="174" y="254"/>
                  </a:cubicBezTo>
                  <a:close/>
                  <a:moveTo>
                    <a:pt x="188" y="212"/>
                  </a:moveTo>
                  <a:cubicBezTo>
                    <a:pt x="188" y="213"/>
                    <a:pt x="188" y="217"/>
                    <a:pt x="174" y="227"/>
                  </a:cubicBezTo>
                  <a:cubicBezTo>
                    <a:pt x="174" y="205"/>
                    <a:pt x="174" y="205"/>
                    <a:pt x="174" y="205"/>
                  </a:cubicBezTo>
                  <a:cubicBezTo>
                    <a:pt x="175" y="205"/>
                    <a:pt x="187" y="207"/>
                    <a:pt x="188" y="212"/>
                  </a:cubicBezTo>
                  <a:close/>
                  <a:moveTo>
                    <a:pt x="188" y="212"/>
                  </a:moveTo>
                  <a:cubicBezTo>
                    <a:pt x="188" y="212"/>
                    <a:pt x="188" y="212"/>
                    <a:pt x="188" y="21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9" name="Freeform 23"/>
            <p:cNvSpPr>
              <a:spLocks noEditPoints="1"/>
            </p:cNvSpPr>
            <p:nvPr/>
          </p:nvSpPr>
          <p:spPr bwMode="auto">
            <a:xfrm>
              <a:off x="5352144" y="2080911"/>
              <a:ext cx="110520" cy="39839"/>
            </a:xfrm>
            <a:custGeom>
              <a:avLst/>
              <a:gdLst/>
              <a:ahLst/>
              <a:cxnLst>
                <a:cxn ang="0">
                  <a:pos x="14" y="0"/>
                </a:cxn>
                <a:cxn ang="0">
                  <a:pos x="0" y="14"/>
                </a:cxn>
                <a:cxn ang="0">
                  <a:pos x="42" y="6"/>
                </a:cxn>
                <a:cxn ang="0">
                  <a:pos x="14" y="0"/>
                </a:cxn>
                <a:cxn ang="0">
                  <a:pos x="14" y="0"/>
                </a:cxn>
                <a:cxn ang="0">
                  <a:pos x="14" y="0"/>
                </a:cxn>
              </a:cxnLst>
              <a:rect l="0" t="0" r="r" b="b"/>
              <a:pathLst>
                <a:path w="42" h="15">
                  <a:moveTo>
                    <a:pt x="14" y="0"/>
                  </a:moveTo>
                  <a:cubicBezTo>
                    <a:pt x="14" y="0"/>
                    <a:pt x="13" y="11"/>
                    <a:pt x="0" y="14"/>
                  </a:cubicBezTo>
                  <a:cubicBezTo>
                    <a:pt x="0" y="14"/>
                    <a:pt x="23" y="15"/>
                    <a:pt x="42" y="6"/>
                  </a:cubicBezTo>
                  <a:lnTo>
                    <a:pt x="14" y="0"/>
                  </a:lnTo>
                  <a:close/>
                  <a:moveTo>
                    <a:pt x="14" y="0"/>
                  </a:moveTo>
                  <a:cubicBezTo>
                    <a:pt x="14" y="0"/>
                    <a:pt x="14" y="0"/>
                    <a:pt x="14"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0" name="Freeform 24"/>
            <p:cNvSpPr>
              <a:spLocks noEditPoints="1"/>
            </p:cNvSpPr>
            <p:nvPr/>
          </p:nvSpPr>
          <p:spPr bwMode="auto">
            <a:xfrm>
              <a:off x="5227487" y="2006374"/>
              <a:ext cx="259594" cy="77107"/>
            </a:xfrm>
            <a:custGeom>
              <a:avLst/>
              <a:gdLst/>
              <a:ahLst/>
              <a:cxnLst>
                <a:cxn ang="0">
                  <a:pos x="50" y="9"/>
                </a:cxn>
                <a:cxn ang="0">
                  <a:pos x="98" y="29"/>
                </a:cxn>
                <a:cxn ang="0">
                  <a:pos x="51" y="0"/>
                </a:cxn>
                <a:cxn ang="0">
                  <a:pos x="0" y="10"/>
                </a:cxn>
                <a:cxn ang="0">
                  <a:pos x="13" y="27"/>
                </a:cxn>
                <a:cxn ang="0">
                  <a:pos x="50" y="9"/>
                </a:cxn>
                <a:cxn ang="0">
                  <a:pos x="50" y="9"/>
                </a:cxn>
                <a:cxn ang="0">
                  <a:pos x="50" y="9"/>
                </a:cxn>
              </a:cxnLst>
              <a:rect l="0" t="0" r="r" b="b"/>
              <a:pathLst>
                <a:path w="98" h="29">
                  <a:moveTo>
                    <a:pt x="50" y="9"/>
                  </a:moveTo>
                  <a:cubicBezTo>
                    <a:pt x="50" y="9"/>
                    <a:pt x="89" y="28"/>
                    <a:pt x="98" y="29"/>
                  </a:cubicBezTo>
                  <a:cubicBezTo>
                    <a:pt x="98" y="29"/>
                    <a:pt x="68" y="16"/>
                    <a:pt x="51" y="0"/>
                  </a:cubicBezTo>
                  <a:cubicBezTo>
                    <a:pt x="51" y="0"/>
                    <a:pt x="26" y="16"/>
                    <a:pt x="0" y="10"/>
                  </a:cubicBezTo>
                  <a:cubicBezTo>
                    <a:pt x="4" y="16"/>
                    <a:pt x="9" y="22"/>
                    <a:pt x="13" y="27"/>
                  </a:cubicBezTo>
                  <a:cubicBezTo>
                    <a:pt x="24" y="28"/>
                    <a:pt x="36" y="24"/>
                    <a:pt x="50" y="9"/>
                  </a:cubicBezTo>
                  <a:close/>
                  <a:moveTo>
                    <a:pt x="50" y="9"/>
                  </a:moveTo>
                  <a:cubicBezTo>
                    <a:pt x="50" y="9"/>
                    <a:pt x="50" y="9"/>
                    <a:pt x="50" y="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1" name="Freeform 25"/>
            <p:cNvSpPr>
              <a:spLocks noEditPoints="1"/>
            </p:cNvSpPr>
            <p:nvPr/>
          </p:nvSpPr>
          <p:spPr bwMode="auto">
            <a:xfrm>
              <a:off x="5272466" y="2043642"/>
              <a:ext cx="195338" cy="77107"/>
            </a:xfrm>
            <a:custGeom>
              <a:avLst/>
              <a:gdLst/>
              <a:ahLst/>
              <a:cxnLst>
                <a:cxn ang="0">
                  <a:pos x="39" y="8"/>
                </a:cxn>
                <a:cxn ang="0">
                  <a:pos x="74" y="16"/>
                </a:cxn>
                <a:cxn ang="0">
                  <a:pos x="35" y="0"/>
                </a:cxn>
                <a:cxn ang="0">
                  <a:pos x="0" y="18"/>
                </a:cxn>
                <a:cxn ang="0">
                  <a:pos x="5" y="23"/>
                </a:cxn>
                <a:cxn ang="0">
                  <a:pos x="39" y="8"/>
                </a:cxn>
                <a:cxn ang="0">
                  <a:pos x="39" y="8"/>
                </a:cxn>
                <a:cxn ang="0">
                  <a:pos x="39" y="8"/>
                </a:cxn>
              </a:cxnLst>
              <a:rect l="0" t="0" r="r" b="b"/>
              <a:pathLst>
                <a:path w="74" h="29">
                  <a:moveTo>
                    <a:pt x="39" y="8"/>
                  </a:moveTo>
                  <a:cubicBezTo>
                    <a:pt x="74" y="16"/>
                    <a:pt x="74" y="16"/>
                    <a:pt x="74" y="16"/>
                  </a:cubicBezTo>
                  <a:cubicBezTo>
                    <a:pt x="74" y="16"/>
                    <a:pt x="59" y="10"/>
                    <a:pt x="35" y="0"/>
                  </a:cubicBezTo>
                  <a:cubicBezTo>
                    <a:pt x="35" y="0"/>
                    <a:pt x="20" y="18"/>
                    <a:pt x="0" y="18"/>
                  </a:cubicBezTo>
                  <a:cubicBezTo>
                    <a:pt x="2" y="19"/>
                    <a:pt x="3" y="21"/>
                    <a:pt x="5" y="23"/>
                  </a:cubicBezTo>
                  <a:cubicBezTo>
                    <a:pt x="18" y="27"/>
                    <a:pt x="35" y="29"/>
                    <a:pt x="39" y="8"/>
                  </a:cubicBezTo>
                  <a:close/>
                  <a:moveTo>
                    <a:pt x="39" y="8"/>
                  </a:moveTo>
                  <a:cubicBezTo>
                    <a:pt x="39" y="8"/>
                    <a:pt x="39" y="8"/>
                    <a:pt x="39" y="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2" name="Freeform 26"/>
            <p:cNvSpPr>
              <a:spLocks noEditPoints="1"/>
            </p:cNvSpPr>
            <p:nvPr/>
          </p:nvSpPr>
          <p:spPr bwMode="auto">
            <a:xfrm>
              <a:off x="5624589" y="2080911"/>
              <a:ext cx="110520" cy="39839"/>
            </a:xfrm>
            <a:custGeom>
              <a:avLst/>
              <a:gdLst/>
              <a:ahLst/>
              <a:cxnLst>
                <a:cxn ang="0">
                  <a:pos x="28" y="0"/>
                </a:cxn>
                <a:cxn ang="0">
                  <a:pos x="0" y="6"/>
                </a:cxn>
                <a:cxn ang="0">
                  <a:pos x="42" y="14"/>
                </a:cxn>
                <a:cxn ang="0">
                  <a:pos x="28" y="0"/>
                </a:cxn>
                <a:cxn ang="0">
                  <a:pos x="28" y="0"/>
                </a:cxn>
                <a:cxn ang="0">
                  <a:pos x="28" y="0"/>
                </a:cxn>
              </a:cxnLst>
              <a:rect l="0" t="0" r="r" b="b"/>
              <a:pathLst>
                <a:path w="42" h="15">
                  <a:moveTo>
                    <a:pt x="28" y="0"/>
                  </a:moveTo>
                  <a:cubicBezTo>
                    <a:pt x="0" y="6"/>
                    <a:pt x="0" y="6"/>
                    <a:pt x="0" y="6"/>
                  </a:cubicBezTo>
                  <a:cubicBezTo>
                    <a:pt x="19" y="15"/>
                    <a:pt x="42" y="14"/>
                    <a:pt x="42" y="14"/>
                  </a:cubicBezTo>
                  <a:cubicBezTo>
                    <a:pt x="29" y="11"/>
                    <a:pt x="28" y="0"/>
                    <a:pt x="28" y="0"/>
                  </a:cubicBezTo>
                  <a:close/>
                  <a:moveTo>
                    <a:pt x="28" y="0"/>
                  </a:moveTo>
                  <a:cubicBezTo>
                    <a:pt x="28" y="0"/>
                    <a:pt x="28" y="0"/>
                    <a:pt x="28"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3" name="Freeform 27"/>
            <p:cNvSpPr>
              <a:spLocks noEditPoints="1"/>
            </p:cNvSpPr>
            <p:nvPr/>
          </p:nvSpPr>
          <p:spPr bwMode="auto">
            <a:xfrm>
              <a:off x="5600171" y="2006374"/>
              <a:ext cx="259594" cy="77107"/>
            </a:xfrm>
            <a:custGeom>
              <a:avLst/>
              <a:gdLst/>
              <a:ahLst/>
              <a:cxnLst>
                <a:cxn ang="0">
                  <a:pos x="47" y="0"/>
                </a:cxn>
                <a:cxn ang="0">
                  <a:pos x="0" y="29"/>
                </a:cxn>
                <a:cxn ang="0">
                  <a:pos x="48" y="9"/>
                </a:cxn>
                <a:cxn ang="0">
                  <a:pos x="85" y="27"/>
                </a:cxn>
                <a:cxn ang="0">
                  <a:pos x="98" y="10"/>
                </a:cxn>
                <a:cxn ang="0">
                  <a:pos x="47" y="0"/>
                </a:cxn>
                <a:cxn ang="0">
                  <a:pos x="47" y="0"/>
                </a:cxn>
                <a:cxn ang="0">
                  <a:pos x="47" y="0"/>
                </a:cxn>
              </a:cxnLst>
              <a:rect l="0" t="0" r="r" b="b"/>
              <a:pathLst>
                <a:path w="98" h="29">
                  <a:moveTo>
                    <a:pt x="47" y="0"/>
                  </a:moveTo>
                  <a:cubicBezTo>
                    <a:pt x="30" y="16"/>
                    <a:pt x="0" y="29"/>
                    <a:pt x="0" y="29"/>
                  </a:cubicBezTo>
                  <a:cubicBezTo>
                    <a:pt x="9" y="28"/>
                    <a:pt x="48" y="9"/>
                    <a:pt x="48" y="9"/>
                  </a:cubicBezTo>
                  <a:cubicBezTo>
                    <a:pt x="61" y="24"/>
                    <a:pt x="74" y="28"/>
                    <a:pt x="85" y="27"/>
                  </a:cubicBezTo>
                  <a:cubicBezTo>
                    <a:pt x="89" y="22"/>
                    <a:pt x="94" y="16"/>
                    <a:pt x="98" y="10"/>
                  </a:cubicBezTo>
                  <a:cubicBezTo>
                    <a:pt x="72" y="16"/>
                    <a:pt x="47" y="0"/>
                    <a:pt x="47" y="0"/>
                  </a:cubicBezTo>
                  <a:close/>
                  <a:moveTo>
                    <a:pt x="47" y="0"/>
                  </a:moveTo>
                  <a:cubicBezTo>
                    <a:pt x="47" y="0"/>
                    <a:pt x="47" y="0"/>
                    <a:pt x="47"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4" name="Freeform 28"/>
            <p:cNvSpPr>
              <a:spLocks noEditPoints="1"/>
            </p:cNvSpPr>
            <p:nvPr/>
          </p:nvSpPr>
          <p:spPr bwMode="auto">
            <a:xfrm>
              <a:off x="5619448" y="2043642"/>
              <a:ext cx="195338" cy="77107"/>
            </a:xfrm>
            <a:custGeom>
              <a:avLst/>
              <a:gdLst/>
              <a:ahLst/>
              <a:cxnLst>
                <a:cxn ang="0">
                  <a:pos x="39" y="0"/>
                </a:cxn>
                <a:cxn ang="0">
                  <a:pos x="0" y="16"/>
                </a:cxn>
                <a:cxn ang="0">
                  <a:pos x="35" y="8"/>
                </a:cxn>
                <a:cxn ang="0">
                  <a:pos x="69" y="23"/>
                </a:cxn>
                <a:cxn ang="0">
                  <a:pos x="74" y="18"/>
                </a:cxn>
                <a:cxn ang="0">
                  <a:pos x="39" y="0"/>
                </a:cxn>
                <a:cxn ang="0">
                  <a:pos x="39" y="0"/>
                </a:cxn>
                <a:cxn ang="0">
                  <a:pos x="39" y="0"/>
                </a:cxn>
              </a:cxnLst>
              <a:rect l="0" t="0" r="r" b="b"/>
              <a:pathLst>
                <a:path w="74" h="29">
                  <a:moveTo>
                    <a:pt x="39" y="0"/>
                  </a:moveTo>
                  <a:cubicBezTo>
                    <a:pt x="14" y="10"/>
                    <a:pt x="0" y="16"/>
                    <a:pt x="0" y="16"/>
                  </a:cubicBezTo>
                  <a:cubicBezTo>
                    <a:pt x="35" y="8"/>
                    <a:pt x="35" y="8"/>
                    <a:pt x="35" y="8"/>
                  </a:cubicBezTo>
                  <a:cubicBezTo>
                    <a:pt x="38" y="29"/>
                    <a:pt x="56" y="27"/>
                    <a:pt x="69" y="23"/>
                  </a:cubicBezTo>
                  <a:cubicBezTo>
                    <a:pt x="71" y="21"/>
                    <a:pt x="72" y="19"/>
                    <a:pt x="74" y="18"/>
                  </a:cubicBezTo>
                  <a:cubicBezTo>
                    <a:pt x="54" y="18"/>
                    <a:pt x="39" y="0"/>
                    <a:pt x="39" y="0"/>
                  </a:cubicBezTo>
                  <a:close/>
                  <a:moveTo>
                    <a:pt x="39" y="0"/>
                  </a:moveTo>
                  <a:cubicBezTo>
                    <a:pt x="39" y="0"/>
                    <a:pt x="39" y="0"/>
                    <a:pt x="39"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65" name="Group 74"/>
          <p:cNvGrpSpPr/>
          <p:nvPr/>
        </p:nvGrpSpPr>
        <p:grpSpPr>
          <a:xfrm>
            <a:off x="7248828" y="2582124"/>
            <a:ext cx="752687" cy="622300"/>
            <a:chOff x="7309384" y="1676401"/>
            <a:chExt cx="752687" cy="622300"/>
          </a:xfrm>
          <a:solidFill>
            <a:srgbClr val="FFFFFF"/>
          </a:solidFill>
        </p:grpSpPr>
        <p:sp>
          <p:nvSpPr>
            <p:cNvPr id="66" name="Freeform 32"/>
            <p:cNvSpPr>
              <a:spLocks noEditPoints="1"/>
            </p:cNvSpPr>
            <p:nvPr/>
          </p:nvSpPr>
          <p:spPr bwMode="auto">
            <a:xfrm>
              <a:off x="7309384" y="1834050"/>
              <a:ext cx="361527" cy="464651"/>
            </a:xfrm>
            <a:custGeom>
              <a:avLst/>
              <a:gdLst/>
              <a:ahLst/>
              <a:cxnLst>
                <a:cxn ang="0">
                  <a:pos x="151" y="136"/>
                </a:cxn>
                <a:cxn ang="0">
                  <a:pos x="97" y="122"/>
                </a:cxn>
                <a:cxn ang="0">
                  <a:pos x="91" y="119"/>
                </a:cxn>
                <a:cxn ang="0">
                  <a:pos x="84" y="113"/>
                </a:cxn>
                <a:cxn ang="0">
                  <a:pos x="75" y="103"/>
                </a:cxn>
                <a:cxn ang="0">
                  <a:pos x="35" y="71"/>
                </a:cxn>
                <a:cxn ang="0">
                  <a:pos x="24" y="80"/>
                </a:cxn>
                <a:cxn ang="0">
                  <a:pos x="47" y="112"/>
                </a:cxn>
                <a:cxn ang="0">
                  <a:pos x="55" y="121"/>
                </a:cxn>
                <a:cxn ang="0">
                  <a:pos x="62" y="129"/>
                </a:cxn>
                <a:cxn ang="0">
                  <a:pos x="46" y="117"/>
                </a:cxn>
                <a:cxn ang="0">
                  <a:pos x="42" y="112"/>
                </a:cxn>
                <a:cxn ang="0">
                  <a:pos x="38" y="105"/>
                </a:cxn>
                <a:cxn ang="0">
                  <a:pos x="33" y="98"/>
                </a:cxn>
                <a:cxn ang="0">
                  <a:pos x="25" y="88"/>
                </a:cxn>
                <a:cxn ang="0">
                  <a:pos x="21" y="83"/>
                </a:cxn>
                <a:cxn ang="0">
                  <a:pos x="28" y="66"/>
                </a:cxn>
                <a:cxn ang="0">
                  <a:pos x="24" y="29"/>
                </a:cxn>
                <a:cxn ang="0">
                  <a:pos x="13" y="1"/>
                </a:cxn>
                <a:cxn ang="0">
                  <a:pos x="8" y="2"/>
                </a:cxn>
                <a:cxn ang="0">
                  <a:pos x="4" y="21"/>
                </a:cxn>
                <a:cxn ang="0">
                  <a:pos x="1" y="74"/>
                </a:cxn>
                <a:cxn ang="0">
                  <a:pos x="38" y="155"/>
                </a:cxn>
                <a:cxn ang="0">
                  <a:pos x="108" y="200"/>
                </a:cxn>
                <a:cxn ang="0">
                  <a:pos x="122" y="223"/>
                </a:cxn>
                <a:cxn ang="0">
                  <a:pos x="122" y="248"/>
                </a:cxn>
                <a:cxn ang="0">
                  <a:pos x="190" y="248"/>
                </a:cxn>
                <a:cxn ang="0">
                  <a:pos x="190" y="225"/>
                </a:cxn>
                <a:cxn ang="0">
                  <a:pos x="191" y="212"/>
                </a:cxn>
                <a:cxn ang="0">
                  <a:pos x="191" y="194"/>
                </a:cxn>
                <a:cxn ang="0">
                  <a:pos x="151" y="136"/>
                </a:cxn>
                <a:cxn ang="0">
                  <a:pos x="151" y="136"/>
                </a:cxn>
                <a:cxn ang="0">
                  <a:pos x="151" y="136"/>
                </a:cxn>
              </a:cxnLst>
              <a:rect l="0" t="0" r="r" b="b"/>
              <a:pathLst>
                <a:path w="193" h="248">
                  <a:moveTo>
                    <a:pt x="151" y="136"/>
                  </a:moveTo>
                  <a:cubicBezTo>
                    <a:pt x="149" y="135"/>
                    <a:pt x="135" y="124"/>
                    <a:pt x="97" y="122"/>
                  </a:cubicBezTo>
                  <a:cubicBezTo>
                    <a:pt x="95" y="121"/>
                    <a:pt x="93" y="120"/>
                    <a:pt x="91" y="119"/>
                  </a:cubicBezTo>
                  <a:cubicBezTo>
                    <a:pt x="88" y="117"/>
                    <a:pt x="86" y="115"/>
                    <a:pt x="84" y="113"/>
                  </a:cubicBezTo>
                  <a:cubicBezTo>
                    <a:pt x="81" y="110"/>
                    <a:pt x="78" y="107"/>
                    <a:pt x="75" y="103"/>
                  </a:cubicBezTo>
                  <a:cubicBezTo>
                    <a:pt x="56" y="77"/>
                    <a:pt x="38" y="72"/>
                    <a:pt x="35" y="71"/>
                  </a:cubicBezTo>
                  <a:cubicBezTo>
                    <a:pt x="32" y="69"/>
                    <a:pt x="18" y="71"/>
                    <a:pt x="24" y="80"/>
                  </a:cubicBezTo>
                  <a:cubicBezTo>
                    <a:pt x="25" y="80"/>
                    <a:pt x="46" y="110"/>
                    <a:pt x="47" y="112"/>
                  </a:cubicBezTo>
                  <a:cubicBezTo>
                    <a:pt x="50" y="116"/>
                    <a:pt x="52" y="118"/>
                    <a:pt x="55" y="121"/>
                  </a:cubicBezTo>
                  <a:cubicBezTo>
                    <a:pt x="57" y="124"/>
                    <a:pt x="60" y="126"/>
                    <a:pt x="62" y="129"/>
                  </a:cubicBezTo>
                  <a:cubicBezTo>
                    <a:pt x="62" y="129"/>
                    <a:pt x="49" y="121"/>
                    <a:pt x="46" y="117"/>
                  </a:cubicBezTo>
                  <a:cubicBezTo>
                    <a:pt x="44" y="116"/>
                    <a:pt x="43" y="113"/>
                    <a:pt x="42" y="112"/>
                  </a:cubicBezTo>
                  <a:cubicBezTo>
                    <a:pt x="41" y="109"/>
                    <a:pt x="40" y="107"/>
                    <a:pt x="38" y="105"/>
                  </a:cubicBezTo>
                  <a:cubicBezTo>
                    <a:pt x="36" y="103"/>
                    <a:pt x="35" y="100"/>
                    <a:pt x="33" y="98"/>
                  </a:cubicBezTo>
                  <a:cubicBezTo>
                    <a:pt x="30" y="95"/>
                    <a:pt x="28" y="91"/>
                    <a:pt x="25" y="88"/>
                  </a:cubicBezTo>
                  <a:cubicBezTo>
                    <a:pt x="24" y="86"/>
                    <a:pt x="22" y="85"/>
                    <a:pt x="21" y="83"/>
                  </a:cubicBezTo>
                  <a:cubicBezTo>
                    <a:pt x="14" y="72"/>
                    <a:pt x="21" y="67"/>
                    <a:pt x="28" y="66"/>
                  </a:cubicBezTo>
                  <a:cubicBezTo>
                    <a:pt x="28" y="65"/>
                    <a:pt x="25" y="34"/>
                    <a:pt x="24" y="29"/>
                  </a:cubicBezTo>
                  <a:cubicBezTo>
                    <a:pt x="23" y="15"/>
                    <a:pt x="21" y="4"/>
                    <a:pt x="13" y="1"/>
                  </a:cubicBezTo>
                  <a:cubicBezTo>
                    <a:pt x="11" y="0"/>
                    <a:pt x="9" y="0"/>
                    <a:pt x="8" y="2"/>
                  </a:cubicBezTo>
                  <a:cubicBezTo>
                    <a:pt x="6" y="4"/>
                    <a:pt x="4" y="15"/>
                    <a:pt x="4" y="21"/>
                  </a:cubicBezTo>
                  <a:cubicBezTo>
                    <a:pt x="4" y="21"/>
                    <a:pt x="0" y="57"/>
                    <a:pt x="1" y="74"/>
                  </a:cubicBezTo>
                  <a:cubicBezTo>
                    <a:pt x="2" y="83"/>
                    <a:pt x="30" y="145"/>
                    <a:pt x="38" y="155"/>
                  </a:cubicBezTo>
                  <a:cubicBezTo>
                    <a:pt x="46" y="164"/>
                    <a:pt x="108" y="200"/>
                    <a:pt x="108" y="200"/>
                  </a:cubicBezTo>
                  <a:cubicBezTo>
                    <a:pt x="111" y="202"/>
                    <a:pt x="122" y="211"/>
                    <a:pt x="122" y="223"/>
                  </a:cubicBezTo>
                  <a:cubicBezTo>
                    <a:pt x="122" y="248"/>
                    <a:pt x="122" y="248"/>
                    <a:pt x="122" y="248"/>
                  </a:cubicBezTo>
                  <a:cubicBezTo>
                    <a:pt x="190" y="248"/>
                    <a:pt x="190" y="248"/>
                    <a:pt x="190" y="248"/>
                  </a:cubicBezTo>
                  <a:cubicBezTo>
                    <a:pt x="190" y="225"/>
                    <a:pt x="190" y="225"/>
                    <a:pt x="190" y="225"/>
                  </a:cubicBezTo>
                  <a:cubicBezTo>
                    <a:pt x="190" y="221"/>
                    <a:pt x="191" y="216"/>
                    <a:pt x="191" y="212"/>
                  </a:cubicBezTo>
                  <a:cubicBezTo>
                    <a:pt x="193" y="207"/>
                    <a:pt x="192" y="198"/>
                    <a:pt x="191" y="194"/>
                  </a:cubicBezTo>
                  <a:cubicBezTo>
                    <a:pt x="183" y="159"/>
                    <a:pt x="154" y="138"/>
                    <a:pt x="151" y="136"/>
                  </a:cubicBezTo>
                  <a:close/>
                  <a:moveTo>
                    <a:pt x="151" y="136"/>
                  </a:moveTo>
                  <a:cubicBezTo>
                    <a:pt x="151" y="136"/>
                    <a:pt x="151" y="136"/>
                    <a:pt x="151" y="13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7" name="Freeform 33"/>
            <p:cNvSpPr>
              <a:spLocks noEditPoints="1"/>
            </p:cNvSpPr>
            <p:nvPr/>
          </p:nvSpPr>
          <p:spPr bwMode="auto">
            <a:xfrm>
              <a:off x="7700544" y="1834050"/>
              <a:ext cx="361527" cy="464651"/>
            </a:xfrm>
            <a:custGeom>
              <a:avLst/>
              <a:gdLst/>
              <a:ahLst/>
              <a:cxnLst>
                <a:cxn ang="0">
                  <a:pos x="189" y="21"/>
                </a:cxn>
                <a:cxn ang="0">
                  <a:pos x="186" y="2"/>
                </a:cxn>
                <a:cxn ang="0">
                  <a:pos x="180" y="1"/>
                </a:cxn>
                <a:cxn ang="0">
                  <a:pos x="169" y="29"/>
                </a:cxn>
                <a:cxn ang="0">
                  <a:pos x="165" y="66"/>
                </a:cxn>
                <a:cxn ang="0">
                  <a:pos x="173" y="83"/>
                </a:cxn>
                <a:cxn ang="0">
                  <a:pos x="168" y="88"/>
                </a:cxn>
                <a:cxn ang="0">
                  <a:pos x="161" y="98"/>
                </a:cxn>
                <a:cxn ang="0">
                  <a:pos x="155" y="105"/>
                </a:cxn>
                <a:cxn ang="0">
                  <a:pos x="151" y="112"/>
                </a:cxn>
                <a:cxn ang="0">
                  <a:pos x="148" y="117"/>
                </a:cxn>
                <a:cxn ang="0">
                  <a:pos x="131" y="129"/>
                </a:cxn>
                <a:cxn ang="0">
                  <a:pos x="138" y="121"/>
                </a:cxn>
                <a:cxn ang="0">
                  <a:pos x="146" y="112"/>
                </a:cxn>
                <a:cxn ang="0">
                  <a:pos x="169" y="80"/>
                </a:cxn>
                <a:cxn ang="0">
                  <a:pos x="158" y="71"/>
                </a:cxn>
                <a:cxn ang="0">
                  <a:pos x="118" y="103"/>
                </a:cxn>
                <a:cxn ang="0">
                  <a:pos x="109" y="113"/>
                </a:cxn>
                <a:cxn ang="0">
                  <a:pos x="102" y="119"/>
                </a:cxn>
                <a:cxn ang="0">
                  <a:pos x="96" y="122"/>
                </a:cxn>
                <a:cxn ang="0">
                  <a:pos x="42" y="136"/>
                </a:cxn>
                <a:cxn ang="0">
                  <a:pos x="2" y="194"/>
                </a:cxn>
                <a:cxn ang="0">
                  <a:pos x="2" y="212"/>
                </a:cxn>
                <a:cxn ang="0">
                  <a:pos x="3" y="225"/>
                </a:cxn>
                <a:cxn ang="0">
                  <a:pos x="3" y="248"/>
                </a:cxn>
                <a:cxn ang="0">
                  <a:pos x="71" y="248"/>
                </a:cxn>
                <a:cxn ang="0">
                  <a:pos x="71" y="223"/>
                </a:cxn>
                <a:cxn ang="0">
                  <a:pos x="85" y="200"/>
                </a:cxn>
                <a:cxn ang="0">
                  <a:pos x="156" y="155"/>
                </a:cxn>
                <a:cxn ang="0">
                  <a:pos x="192" y="74"/>
                </a:cxn>
                <a:cxn ang="0">
                  <a:pos x="189" y="21"/>
                </a:cxn>
                <a:cxn ang="0">
                  <a:pos x="189" y="21"/>
                </a:cxn>
                <a:cxn ang="0">
                  <a:pos x="189" y="21"/>
                </a:cxn>
              </a:cxnLst>
              <a:rect l="0" t="0" r="r" b="b"/>
              <a:pathLst>
                <a:path w="193" h="248">
                  <a:moveTo>
                    <a:pt x="189" y="21"/>
                  </a:moveTo>
                  <a:cubicBezTo>
                    <a:pt x="189" y="15"/>
                    <a:pt x="188" y="4"/>
                    <a:pt x="186" y="2"/>
                  </a:cubicBezTo>
                  <a:cubicBezTo>
                    <a:pt x="184" y="0"/>
                    <a:pt x="183" y="0"/>
                    <a:pt x="180" y="1"/>
                  </a:cubicBezTo>
                  <a:cubicBezTo>
                    <a:pt x="172" y="4"/>
                    <a:pt x="170" y="15"/>
                    <a:pt x="169" y="29"/>
                  </a:cubicBezTo>
                  <a:cubicBezTo>
                    <a:pt x="168" y="34"/>
                    <a:pt x="165" y="65"/>
                    <a:pt x="165" y="66"/>
                  </a:cubicBezTo>
                  <a:cubicBezTo>
                    <a:pt x="172" y="67"/>
                    <a:pt x="179" y="72"/>
                    <a:pt x="173" y="83"/>
                  </a:cubicBezTo>
                  <a:cubicBezTo>
                    <a:pt x="171" y="85"/>
                    <a:pt x="170" y="86"/>
                    <a:pt x="168" y="88"/>
                  </a:cubicBezTo>
                  <a:cubicBezTo>
                    <a:pt x="165" y="91"/>
                    <a:pt x="163" y="95"/>
                    <a:pt x="161" y="98"/>
                  </a:cubicBezTo>
                  <a:cubicBezTo>
                    <a:pt x="159" y="100"/>
                    <a:pt x="157" y="103"/>
                    <a:pt x="155" y="105"/>
                  </a:cubicBezTo>
                  <a:cubicBezTo>
                    <a:pt x="154" y="107"/>
                    <a:pt x="152" y="109"/>
                    <a:pt x="151" y="112"/>
                  </a:cubicBezTo>
                  <a:cubicBezTo>
                    <a:pt x="150" y="113"/>
                    <a:pt x="149" y="116"/>
                    <a:pt x="148" y="117"/>
                  </a:cubicBezTo>
                  <a:cubicBezTo>
                    <a:pt x="144" y="121"/>
                    <a:pt x="131" y="129"/>
                    <a:pt x="131" y="129"/>
                  </a:cubicBezTo>
                  <a:cubicBezTo>
                    <a:pt x="133" y="126"/>
                    <a:pt x="136" y="124"/>
                    <a:pt x="138" y="121"/>
                  </a:cubicBezTo>
                  <a:cubicBezTo>
                    <a:pt x="141" y="118"/>
                    <a:pt x="144" y="116"/>
                    <a:pt x="146" y="112"/>
                  </a:cubicBezTo>
                  <a:cubicBezTo>
                    <a:pt x="147" y="110"/>
                    <a:pt x="168" y="80"/>
                    <a:pt x="169" y="80"/>
                  </a:cubicBezTo>
                  <a:cubicBezTo>
                    <a:pt x="175" y="71"/>
                    <a:pt x="162" y="69"/>
                    <a:pt x="158" y="71"/>
                  </a:cubicBezTo>
                  <a:cubicBezTo>
                    <a:pt x="155" y="72"/>
                    <a:pt x="137" y="77"/>
                    <a:pt x="118" y="103"/>
                  </a:cubicBezTo>
                  <a:cubicBezTo>
                    <a:pt x="115" y="107"/>
                    <a:pt x="112" y="110"/>
                    <a:pt x="109" y="113"/>
                  </a:cubicBezTo>
                  <a:cubicBezTo>
                    <a:pt x="107" y="115"/>
                    <a:pt x="105" y="117"/>
                    <a:pt x="102" y="119"/>
                  </a:cubicBezTo>
                  <a:cubicBezTo>
                    <a:pt x="100" y="120"/>
                    <a:pt x="98" y="121"/>
                    <a:pt x="96" y="122"/>
                  </a:cubicBezTo>
                  <a:cubicBezTo>
                    <a:pt x="58" y="124"/>
                    <a:pt x="44" y="135"/>
                    <a:pt x="42" y="136"/>
                  </a:cubicBezTo>
                  <a:cubicBezTo>
                    <a:pt x="39" y="138"/>
                    <a:pt x="10" y="159"/>
                    <a:pt x="2" y="194"/>
                  </a:cubicBezTo>
                  <a:cubicBezTo>
                    <a:pt x="1" y="198"/>
                    <a:pt x="0" y="207"/>
                    <a:pt x="2" y="212"/>
                  </a:cubicBezTo>
                  <a:cubicBezTo>
                    <a:pt x="2" y="216"/>
                    <a:pt x="3" y="221"/>
                    <a:pt x="3" y="225"/>
                  </a:cubicBezTo>
                  <a:cubicBezTo>
                    <a:pt x="3" y="248"/>
                    <a:pt x="3" y="248"/>
                    <a:pt x="3" y="248"/>
                  </a:cubicBezTo>
                  <a:cubicBezTo>
                    <a:pt x="71" y="248"/>
                    <a:pt x="71" y="248"/>
                    <a:pt x="71" y="248"/>
                  </a:cubicBezTo>
                  <a:cubicBezTo>
                    <a:pt x="71" y="223"/>
                    <a:pt x="71" y="223"/>
                    <a:pt x="71" y="223"/>
                  </a:cubicBezTo>
                  <a:cubicBezTo>
                    <a:pt x="71" y="211"/>
                    <a:pt x="83" y="202"/>
                    <a:pt x="85" y="200"/>
                  </a:cubicBezTo>
                  <a:cubicBezTo>
                    <a:pt x="85" y="200"/>
                    <a:pt x="148" y="164"/>
                    <a:pt x="156" y="155"/>
                  </a:cubicBezTo>
                  <a:cubicBezTo>
                    <a:pt x="164" y="145"/>
                    <a:pt x="192" y="83"/>
                    <a:pt x="192" y="74"/>
                  </a:cubicBezTo>
                  <a:cubicBezTo>
                    <a:pt x="193" y="57"/>
                    <a:pt x="189" y="21"/>
                    <a:pt x="189" y="21"/>
                  </a:cubicBezTo>
                  <a:close/>
                  <a:moveTo>
                    <a:pt x="189" y="21"/>
                  </a:moveTo>
                  <a:cubicBezTo>
                    <a:pt x="189" y="21"/>
                    <a:pt x="189" y="21"/>
                    <a:pt x="189" y="2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8" name="Freeform 34"/>
            <p:cNvSpPr>
              <a:spLocks noEditPoints="1"/>
            </p:cNvSpPr>
            <p:nvPr/>
          </p:nvSpPr>
          <p:spPr bwMode="auto">
            <a:xfrm>
              <a:off x="7457551" y="1676401"/>
              <a:ext cx="456354" cy="403013"/>
            </a:xfrm>
            <a:custGeom>
              <a:avLst/>
              <a:gdLst/>
              <a:ahLst/>
              <a:cxnLst>
                <a:cxn ang="0">
                  <a:pos x="163" y="185"/>
                </a:cxn>
                <a:cxn ang="0">
                  <a:pos x="240" y="84"/>
                </a:cxn>
                <a:cxn ang="0">
                  <a:pos x="229" y="26"/>
                </a:cxn>
                <a:cxn ang="0">
                  <a:pos x="176" y="0"/>
                </a:cxn>
                <a:cxn ang="0">
                  <a:pos x="170" y="0"/>
                </a:cxn>
                <a:cxn ang="0">
                  <a:pos x="122" y="17"/>
                </a:cxn>
                <a:cxn ang="0">
                  <a:pos x="74" y="0"/>
                </a:cxn>
                <a:cxn ang="0">
                  <a:pos x="68" y="0"/>
                </a:cxn>
                <a:cxn ang="0">
                  <a:pos x="15" y="26"/>
                </a:cxn>
                <a:cxn ang="0">
                  <a:pos x="4" y="84"/>
                </a:cxn>
                <a:cxn ang="0">
                  <a:pos x="81" y="185"/>
                </a:cxn>
                <a:cxn ang="0">
                  <a:pos x="102" y="206"/>
                </a:cxn>
                <a:cxn ang="0">
                  <a:pos x="122" y="215"/>
                </a:cxn>
                <a:cxn ang="0">
                  <a:pos x="142" y="206"/>
                </a:cxn>
                <a:cxn ang="0">
                  <a:pos x="163" y="185"/>
                </a:cxn>
                <a:cxn ang="0">
                  <a:pos x="81" y="40"/>
                </a:cxn>
                <a:cxn ang="0">
                  <a:pos x="44" y="73"/>
                </a:cxn>
                <a:cxn ang="0">
                  <a:pos x="34" y="83"/>
                </a:cxn>
                <a:cxn ang="0">
                  <a:pos x="24" y="73"/>
                </a:cxn>
                <a:cxn ang="0">
                  <a:pos x="81" y="20"/>
                </a:cxn>
                <a:cxn ang="0">
                  <a:pos x="91" y="30"/>
                </a:cxn>
                <a:cxn ang="0">
                  <a:pos x="81" y="40"/>
                </a:cxn>
                <a:cxn ang="0">
                  <a:pos x="81" y="40"/>
                </a:cxn>
                <a:cxn ang="0">
                  <a:pos x="81" y="40"/>
                </a:cxn>
              </a:cxnLst>
              <a:rect l="0" t="0" r="r" b="b"/>
              <a:pathLst>
                <a:path w="244" h="215">
                  <a:moveTo>
                    <a:pt x="163" y="185"/>
                  </a:moveTo>
                  <a:cubicBezTo>
                    <a:pt x="195" y="155"/>
                    <a:pt x="235" y="118"/>
                    <a:pt x="240" y="84"/>
                  </a:cubicBezTo>
                  <a:cubicBezTo>
                    <a:pt x="244" y="61"/>
                    <a:pt x="240" y="41"/>
                    <a:pt x="229" y="26"/>
                  </a:cubicBezTo>
                  <a:cubicBezTo>
                    <a:pt x="218" y="11"/>
                    <a:pt x="201" y="3"/>
                    <a:pt x="176" y="0"/>
                  </a:cubicBezTo>
                  <a:cubicBezTo>
                    <a:pt x="174" y="0"/>
                    <a:pt x="172" y="0"/>
                    <a:pt x="170" y="0"/>
                  </a:cubicBezTo>
                  <a:cubicBezTo>
                    <a:pt x="153" y="0"/>
                    <a:pt x="135" y="6"/>
                    <a:pt x="122" y="17"/>
                  </a:cubicBezTo>
                  <a:cubicBezTo>
                    <a:pt x="109" y="6"/>
                    <a:pt x="92" y="0"/>
                    <a:pt x="74" y="0"/>
                  </a:cubicBezTo>
                  <a:cubicBezTo>
                    <a:pt x="72" y="0"/>
                    <a:pt x="70" y="0"/>
                    <a:pt x="68" y="0"/>
                  </a:cubicBezTo>
                  <a:cubicBezTo>
                    <a:pt x="44" y="3"/>
                    <a:pt x="26" y="11"/>
                    <a:pt x="15" y="26"/>
                  </a:cubicBezTo>
                  <a:cubicBezTo>
                    <a:pt x="4" y="41"/>
                    <a:pt x="0" y="61"/>
                    <a:pt x="4" y="84"/>
                  </a:cubicBezTo>
                  <a:cubicBezTo>
                    <a:pt x="9" y="118"/>
                    <a:pt x="49" y="155"/>
                    <a:pt x="81" y="185"/>
                  </a:cubicBezTo>
                  <a:cubicBezTo>
                    <a:pt x="81" y="185"/>
                    <a:pt x="97" y="201"/>
                    <a:pt x="102" y="206"/>
                  </a:cubicBezTo>
                  <a:cubicBezTo>
                    <a:pt x="106" y="209"/>
                    <a:pt x="114" y="215"/>
                    <a:pt x="122" y="215"/>
                  </a:cubicBezTo>
                  <a:cubicBezTo>
                    <a:pt x="131" y="215"/>
                    <a:pt x="138" y="209"/>
                    <a:pt x="142" y="206"/>
                  </a:cubicBezTo>
                  <a:cubicBezTo>
                    <a:pt x="147" y="201"/>
                    <a:pt x="163" y="185"/>
                    <a:pt x="163" y="185"/>
                  </a:cubicBezTo>
                  <a:close/>
                  <a:moveTo>
                    <a:pt x="81" y="40"/>
                  </a:moveTo>
                  <a:cubicBezTo>
                    <a:pt x="61" y="40"/>
                    <a:pt x="44" y="55"/>
                    <a:pt x="44" y="73"/>
                  </a:cubicBezTo>
                  <a:cubicBezTo>
                    <a:pt x="44" y="78"/>
                    <a:pt x="40" y="83"/>
                    <a:pt x="34" y="83"/>
                  </a:cubicBezTo>
                  <a:cubicBezTo>
                    <a:pt x="29" y="83"/>
                    <a:pt x="24" y="78"/>
                    <a:pt x="24" y="73"/>
                  </a:cubicBezTo>
                  <a:cubicBezTo>
                    <a:pt x="24" y="44"/>
                    <a:pt x="50" y="20"/>
                    <a:pt x="81" y="20"/>
                  </a:cubicBezTo>
                  <a:cubicBezTo>
                    <a:pt x="87" y="20"/>
                    <a:pt x="91" y="24"/>
                    <a:pt x="91" y="30"/>
                  </a:cubicBezTo>
                  <a:cubicBezTo>
                    <a:pt x="91" y="35"/>
                    <a:pt x="87" y="40"/>
                    <a:pt x="81" y="40"/>
                  </a:cubicBezTo>
                  <a:close/>
                  <a:moveTo>
                    <a:pt x="81" y="40"/>
                  </a:moveTo>
                  <a:cubicBezTo>
                    <a:pt x="81" y="40"/>
                    <a:pt x="81" y="40"/>
                    <a:pt x="81" y="4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69" name="TextBox 68"/>
          <p:cNvSpPr txBox="1"/>
          <p:nvPr/>
        </p:nvSpPr>
        <p:spPr>
          <a:xfrm>
            <a:off x="722314" y="3294296"/>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FFFFFF"/>
                </a:solidFill>
                <a:latin typeface="Arial"/>
                <a:ea typeface="+mn-ea"/>
              </a:rPr>
              <a:t>Keyword Here</a:t>
            </a:r>
          </a:p>
          <a:p>
            <a:pPr algn="ctr" fontAlgn="auto">
              <a:spcBef>
                <a:spcPct val="20000"/>
              </a:spcBef>
              <a:spcAft>
                <a:spcPts val="0"/>
              </a:spcAft>
              <a:defRPr/>
            </a:pPr>
            <a:r>
              <a:rPr lang="en-US" sz="1000" dirty="0" smtClean="0">
                <a:solidFill>
                  <a:srgbClr val="FFFFFF"/>
                </a:solidFill>
                <a:latin typeface="Arial"/>
                <a:ea typeface="+mn-ea"/>
              </a:rPr>
              <a:t>There are many variations of passages of lorem ipsum available</a:t>
            </a:r>
            <a:endParaRPr lang="en-US" sz="1000" dirty="0">
              <a:solidFill>
                <a:srgbClr val="FFFFFF"/>
              </a:solidFill>
              <a:latin typeface="Arial"/>
              <a:ea typeface="+mn-ea"/>
            </a:endParaRPr>
          </a:p>
        </p:txBody>
      </p:sp>
      <p:sp>
        <p:nvSpPr>
          <p:cNvPr id="70" name="TextBox 69"/>
          <p:cNvSpPr txBox="1"/>
          <p:nvPr/>
        </p:nvSpPr>
        <p:spPr>
          <a:xfrm>
            <a:off x="6818674" y="3294296"/>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FFFFFF"/>
                </a:solidFill>
                <a:latin typeface="Arial"/>
                <a:ea typeface="+mn-ea"/>
              </a:rPr>
              <a:t>Keyword Here</a:t>
            </a:r>
          </a:p>
          <a:p>
            <a:pPr algn="ctr" fontAlgn="auto">
              <a:spcBef>
                <a:spcPct val="20000"/>
              </a:spcBef>
              <a:spcAft>
                <a:spcPts val="0"/>
              </a:spcAft>
              <a:defRPr/>
            </a:pPr>
            <a:r>
              <a:rPr lang="en-US" sz="1000" dirty="0" smtClean="0">
                <a:solidFill>
                  <a:srgbClr val="FFFFFF"/>
                </a:solidFill>
                <a:latin typeface="Arial"/>
                <a:ea typeface="+mn-ea"/>
              </a:rPr>
              <a:t>There are many variations of passages of lorem ipsum available</a:t>
            </a:r>
            <a:endParaRPr lang="en-US" sz="1000" dirty="0">
              <a:solidFill>
                <a:srgbClr val="FFFFFF"/>
              </a:solidFill>
              <a:latin typeface="Arial"/>
              <a:ea typeface="+mn-ea"/>
            </a:endParaRPr>
          </a:p>
        </p:txBody>
      </p:sp>
      <p:sp>
        <p:nvSpPr>
          <p:cNvPr id="71" name="TextBox 70"/>
          <p:cNvSpPr txBox="1"/>
          <p:nvPr/>
        </p:nvSpPr>
        <p:spPr>
          <a:xfrm>
            <a:off x="4789729" y="3294296"/>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FFFFFF"/>
                </a:solidFill>
                <a:latin typeface="Arial"/>
                <a:ea typeface="+mn-ea"/>
              </a:rPr>
              <a:t>Keyword Here</a:t>
            </a:r>
          </a:p>
          <a:p>
            <a:pPr algn="ctr" fontAlgn="auto">
              <a:spcBef>
                <a:spcPct val="20000"/>
              </a:spcBef>
              <a:spcAft>
                <a:spcPts val="0"/>
              </a:spcAft>
              <a:defRPr/>
            </a:pPr>
            <a:r>
              <a:rPr lang="en-US" sz="1000" dirty="0" smtClean="0">
                <a:solidFill>
                  <a:srgbClr val="FFFFFF"/>
                </a:solidFill>
                <a:latin typeface="Arial"/>
                <a:ea typeface="+mn-ea"/>
              </a:rPr>
              <a:t>There are many variations of passages of lorem ipsum available</a:t>
            </a:r>
            <a:endParaRPr lang="en-US" sz="1000" dirty="0">
              <a:solidFill>
                <a:srgbClr val="FFFFFF"/>
              </a:solidFill>
              <a:latin typeface="Arial"/>
              <a:ea typeface="+mn-ea"/>
            </a:endParaRPr>
          </a:p>
        </p:txBody>
      </p:sp>
      <p:sp>
        <p:nvSpPr>
          <p:cNvPr id="72" name="TextBox 71"/>
          <p:cNvSpPr txBox="1"/>
          <p:nvPr/>
        </p:nvSpPr>
        <p:spPr>
          <a:xfrm>
            <a:off x="2760784" y="3294296"/>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FFFFFF"/>
                </a:solidFill>
                <a:latin typeface="Arial"/>
                <a:ea typeface="+mn-ea"/>
              </a:rPr>
              <a:t>Keyword Here</a:t>
            </a:r>
          </a:p>
          <a:p>
            <a:pPr algn="ctr" fontAlgn="auto">
              <a:spcBef>
                <a:spcPct val="20000"/>
              </a:spcBef>
              <a:spcAft>
                <a:spcPts val="0"/>
              </a:spcAft>
              <a:defRPr/>
            </a:pPr>
            <a:r>
              <a:rPr lang="en-US" sz="1000" dirty="0" smtClean="0">
                <a:solidFill>
                  <a:srgbClr val="FFFFFF"/>
                </a:solidFill>
                <a:latin typeface="Arial"/>
                <a:ea typeface="+mn-ea"/>
              </a:rPr>
              <a:t>There are many variations of passages of lorem ipsum available</a:t>
            </a:r>
            <a:endParaRPr lang="en-US" sz="1000" dirty="0">
              <a:solidFill>
                <a:srgbClr val="FFFFFF"/>
              </a:solidFill>
              <a:latin typeface="Arial"/>
              <a:ea typeface="+mn-ea"/>
            </a:endParaRPr>
          </a:p>
        </p:txBody>
      </p:sp>
      <p:sp>
        <p:nvSpPr>
          <p:cNvPr id="73" name="Footer Text"/>
          <p:cNvSpPr txBox="1"/>
          <p:nvPr/>
        </p:nvSpPr>
        <p:spPr>
          <a:xfrm>
            <a:off x="692056" y="4757663"/>
            <a:ext cx="7759889" cy="615553"/>
          </a:xfrm>
          <a:prstGeom prst="rect">
            <a:avLst/>
          </a:prstGeom>
          <a:noFill/>
        </p:spPr>
        <p:txBody>
          <a:bodyPr wrap="square" lIns="0" tIns="0" rIns="0" bIns="0" rtlCol="0">
            <a:spAutoFit/>
          </a:bodyPr>
          <a:lstStyle/>
          <a:p>
            <a:pPr algn="ctr"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passages of lorem ipsum available, but the majority have suffered alteration in some form, by injected humour randomized words which don't look even slightly believable. If you are going to use A passage of lorem ipsum, you need</a:t>
            </a:r>
            <a:br>
              <a:rPr lang="en-US" sz="1000" dirty="0" smtClean="0">
                <a:solidFill>
                  <a:srgbClr val="262626">
                    <a:lumMod val="50000"/>
                    <a:lumOff val="50000"/>
                  </a:srgbClr>
                </a:solidFill>
                <a:latin typeface="Arial"/>
                <a:ea typeface="+mn-ea"/>
              </a:rPr>
            </a:br>
            <a:r>
              <a:rPr lang="en-US" sz="1000" dirty="0" smtClean="0">
                <a:solidFill>
                  <a:srgbClr val="262626">
                    <a:lumMod val="50000"/>
                    <a:lumOff val="50000"/>
                  </a:srgbClr>
                </a:solidFill>
                <a:latin typeface="Arial"/>
                <a:ea typeface="+mn-ea"/>
              </a:rPr>
              <a:t> to be sure there embarrassing hidden in the middle of text. All the lorem ipsum generators on the internet tend to repeat</a:t>
            </a:r>
            <a:br>
              <a:rPr lang="en-US" sz="1000" dirty="0" smtClean="0">
                <a:solidFill>
                  <a:srgbClr val="262626">
                    <a:lumMod val="50000"/>
                    <a:lumOff val="50000"/>
                  </a:srgbClr>
                </a:solidFill>
                <a:latin typeface="Arial"/>
                <a:ea typeface="+mn-ea"/>
              </a:rPr>
            </a:br>
            <a:r>
              <a:rPr lang="en-US" sz="1000" dirty="0" smtClean="0">
                <a:solidFill>
                  <a:srgbClr val="262626">
                    <a:lumMod val="50000"/>
                    <a:lumOff val="50000"/>
                  </a:srgbClr>
                </a:solidFill>
                <a:latin typeface="Arial"/>
                <a:ea typeface="+mn-ea"/>
              </a:rPr>
              <a:t>predefined chunks as of lorem but the majority have suffered alteration in some form  necessary.</a:t>
            </a:r>
            <a:endParaRPr lang="en-US" sz="1000" dirty="0">
              <a:solidFill>
                <a:srgbClr val="262626">
                  <a:lumMod val="50000"/>
                  <a:lumOff val="50000"/>
                </a:srgbClr>
              </a:solidFill>
              <a:latin typeface="Arial"/>
              <a:ea typeface="+mn-ea"/>
            </a:endParaRPr>
          </a:p>
        </p:txBody>
      </p:sp>
      <p:cxnSp>
        <p:nvCxnSpPr>
          <p:cNvPr id="74" name="Straight Line buttom"/>
          <p:cNvCxnSpPr/>
          <p:nvPr/>
        </p:nvCxnSpPr>
        <p:spPr>
          <a:xfrm>
            <a:off x="685800" y="4624212"/>
            <a:ext cx="7772400" cy="0"/>
          </a:xfrm>
          <a:prstGeom prst="line">
            <a:avLst/>
          </a:prstGeom>
          <a:noFill/>
          <a:ln w="19050" cap="flat" cmpd="sng" algn="ctr">
            <a:solidFill>
              <a:srgbClr val="262626">
                <a:lumMod val="50000"/>
                <a:lumOff val="50000"/>
              </a:srgbClr>
            </a:solidFill>
            <a:prstDash val="sysDot"/>
            <a:headEnd type="none"/>
            <a:tailEnd type="none"/>
          </a:ln>
          <a:effectLst/>
        </p:spPr>
      </p:cxnSp>
      <p:sp>
        <p:nvSpPr>
          <p:cNvPr id="75" name="Arc 86"/>
          <p:cNvSpPr/>
          <p:nvPr/>
        </p:nvSpPr>
        <p:spPr>
          <a:xfrm rot="19051047">
            <a:off x="1828032" y="1855936"/>
            <a:ext cx="1636328" cy="1636328"/>
          </a:xfrm>
          <a:prstGeom prst="arc">
            <a:avLst/>
          </a:prstGeom>
          <a:noFill/>
          <a:ln w="28575" cap="flat" cmpd="sng" algn="ctr">
            <a:solidFill>
              <a:srgbClr val="FFFFFF">
                <a:lumMod val="65000"/>
              </a:srgbClr>
            </a:solidFill>
            <a:prstDash val="sysDot"/>
            <a:tailEnd type="stealth"/>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76" name="Arc 87"/>
          <p:cNvSpPr/>
          <p:nvPr/>
        </p:nvSpPr>
        <p:spPr>
          <a:xfrm rot="19051047">
            <a:off x="3807812" y="1855937"/>
            <a:ext cx="1636328" cy="1636328"/>
          </a:xfrm>
          <a:prstGeom prst="arc">
            <a:avLst/>
          </a:prstGeom>
          <a:noFill/>
          <a:ln w="28575" cap="flat" cmpd="sng" algn="ctr">
            <a:solidFill>
              <a:srgbClr val="FFFFFF">
                <a:lumMod val="65000"/>
              </a:srgbClr>
            </a:solidFill>
            <a:prstDash val="sysDot"/>
            <a:tailEnd type="stealth"/>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77" name="Arc 88"/>
          <p:cNvSpPr/>
          <p:nvPr/>
        </p:nvSpPr>
        <p:spPr>
          <a:xfrm rot="19051047">
            <a:off x="5787591" y="1855937"/>
            <a:ext cx="1636328" cy="1636328"/>
          </a:xfrm>
          <a:prstGeom prst="arc">
            <a:avLst/>
          </a:prstGeom>
          <a:noFill/>
          <a:ln w="28575" cap="flat" cmpd="sng" algn="ctr">
            <a:solidFill>
              <a:srgbClr val="FFFFFF">
                <a:lumMod val="65000"/>
              </a:srgbClr>
            </a:solidFill>
            <a:prstDash val="sysDot"/>
            <a:tailEnd type="stealth"/>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p:cTn id="12" dur="500" fill="hold"/>
                                        <p:tgtEl>
                                          <p:spTgt spid="52"/>
                                        </p:tgtEl>
                                        <p:attrNameLst>
                                          <p:attrName>ppt_w</p:attrName>
                                        </p:attrNameLst>
                                      </p:cBhvr>
                                      <p:tavLst>
                                        <p:tav tm="0">
                                          <p:val>
                                            <p:fltVal val="0"/>
                                          </p:val>
                                        </p:tav>
                                        <p:tav tm="100000">
                                          <p:val>
                                            <p:strVal val="#ppt_w"/>
                                          </p:val>
                                        </p:tav>
                                      </p:tavLst>
                                    </p:anim>
                                    <p:anim calcmode="lin" valueType="num">
                                      <p:cBhvr>
                                        <p:cTn id="13" dur="500" fill="hold"/>
                                        <p:tgtEl>
                                          <p:spTgt spid="52"/>
                                        </p:tgtEl>
                                        <p:attrNameLst>
                                          <p:attrName>ppt_h</p:attrName>
                                        </p:attrNameLst>
                                      </p:cBhvr>
                                      <p:tavLst>
                                        <p:tav tm="0">
                                          <p:val>
                                            <p:fltVal val="0"/>
                                          </p:val>
                                        </p:tav>
                                        <p:tav tm="100000">
                                          <p:val>
                                            <p:strVal val="#ppt_h"/>
                                          </p:val>
                                        </p:tav>
                                      </p:tavLst>
                                    </p:anim>
                                    <p:animEffect transition="in" filter="fade">
                                      <p:cBhvr>
                                        <p:cTn id="14" dur="500"/>
                                        <p:tgtEl>
                                          <p:spTgt spid="52"/>
                                        </p:tgtEl>
                                      </p:cBhvr>
                                    </p:animEffect>
                                  </p:childTnLst>
                                </p:cTn>
                              </p:par>
                              <p:par>
                                <p:cTn id="15" presetID="2" presetClass="entr" presetSubtype="4" accel="50000" decel="50000" fill="hold" grpId="0" nodeType="with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fill="hold"/>
                                        <p:tgtEl>
                                          <p:spTgt spid="69"/>
                                        </p:tgtEl>
                                        <p:attrNameLst>
                                          <p:attrName>ppt_x</p:attrName>
                                        </p:attrNameLst>
                                      </p:cBhvr>
                                      <p:tavLst>
                                        <p:tav tm="0">
                                          <p:val>
                                            <p:strVal val="#ppt_x"/>
                                          </p:val>
                                        </p:tav>
                                        <p:tav tm="100000">
                                          <p:val>
                                            <p:strVal val="#ppt_x"/>
                                          </p:val>
                                        </p:tav>
                                      </p:tavLst>
                                    </p:anim>
                                    <p:anim calcmode="lin" valueType="num">
                                      <p:cBhvr additive="base">
                                        <p:cTn id="18" dur="500" fill="hold"/>
                                        <p:tgtEl>
                                          <p:spTgt spid="69"/>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fill="hold"/>
                                        <p:tgtEl>
                                          <p:spTgt spid="41"/>
                                        </p:tgtEl>
                                        <p:attrNameLst>
                                          <p:attrName>ppt_x</p:attrName>
                                        </p:attrNameLst>
                                      </p:cBhvr>
                                      <p:tavLst>
                                        <p:tav tm="0">
                                          <p:val>
                                            <p:strVal val="#ppt_x"/>
                                          </p:val>
                                        </p:tav>
                                        <p:tav tm="100000">
                                          <p:val>
                                            <p:strVal val="#ppt_x"/>
                                          </p:val>
                                        </p:tav>
                                      </p:tavLst>
                                    </p:anim>
                                    <p:anim calcmode="lin" valueType="num">
                                      <p:cBhvr additive="base">
                                        <p:cTn id="23" dur="500" fill="hold"/>
                                        <p:tgtEl>
                                          <p:spTgt spid="41"/>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p:cTn id="27" dur="500" fill="hold"/>
                                        <p:tgtEl>
                                          <p:spTgt spid="44"/>
                                        </p:tgtEl>
                                        <p:attrNameLst>
                                          <p:attrName>ppt_w</p:attrName>
                                        </p:attrNameLst>
                                      </p:cBhvr>
                                      <p:tavLst>
                                        <p:tav tm="0">
                                          <p:val>
                                            <p:fltVal val="0"/>
                                          </p:val>
                                        </p:tav>
                                        <p:tav tm="100000">
                                          <p:val>
                                            <p:strVal val="#ppt_w"/>
                                          </p:val>
                                        </p:tav>
                                      </p:tavLst>
                                    </p:anim>
                                    <p:anim calcmode="lin" valueType="num">
                                      <p:cBhvr>
                                        <p:cTn id="28" dur="500" fill="hold"/>
                                        <p:tgtEl>
                                          <p:spTgt spid="44"/>
                                        </p:tgtEl>
                                        <p:attrNameLst>
                                          <p:attrName>ppt_h</p:attrName>
                                        </p:attrNameLst>
                                      </p:cBhvr>
                                      <p:tavLst>
                                        <p:tav tm="0">
                                          <p:val>
                                            <p:fltVal val="0"/>
                                          </p:val>
                                        </p:tav>
                                        <p:tav tm="100000">
                                          <p:val>
                                            <p:strVal val="#ppt_h"/>
                                          </p:val>
                                        </p:tav>
                                      </p:tavLst>
                                    </p:anim>
                                    <p:animEffect transition="in" filter="fade">
                                      <p:cBhvr>
                                        <p:cTn id="29" dur="500"/>
                                        <p:tgtEl>
                                          <p:spTgt spid="44"/>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cBhvr additive="base">
                                        <p:cTn id="32" dur="500" fill="hold"/>
                                        <p:tgtEl>
                                          <p:spTgt spid="72"/>
                                        </p:tgtEl>
                                        <p:attrNameLst>
                                          <p:attrName>ppt_x</p:attrName>
                                        </p:attrNameLst>
                                      </p:cBhvr>
                                      <p:tavLst>
                                        <p:tav tm="0">
                                          <p:val>
                                            <p:strVal val="#ppt_x"/>
                                          </p:val>
                                        </p:tav>
                                        <p:tav tm="100000">
                                          <p:val>
                                            <p:strVal val="#ppt_x"/>
                                          </p:val>
                                        </p:tav>
                                      </p:tavLst>
                                    </p:anim>
                                    <p:anim calcmode="lin" valueType="num">
                                      <p:cBhvr additive="base">
                                        <p:cTn id="33" dur="500" fill="hold"/>
                                        <p:tgtEl>
                                          <p:spTgt spid="72"/>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ppt_x"/>
                                          </p:val>
                                        </p:tav>
                                        <p:tav tm="100000">
                                          <p:val>
                                            <p:strVal val="#ppt_x"/>
                                          </p:val>
                                        </p:tav>
                                      </p:tavLst>
                                    </p:anim>
                                    <p:anim calcmode="lin" valueType="num">
                                      <p:cBhvr additive="base">
                                        <p:cTn id="38" dur="500" fill="hold"/>
                                        <p:tgtEl>
                                          <p:spTgt spid="42"/>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57"/>
                                        </p:tgtEl>
                                        <p:attrNameLst>
                                          <p:attrName>style.visibility</p:attrName>
                                        </p:attrNameLst>
                                      </p:cBhvr>
                                      <p:to>
                                        <p:strVal val="visible"/>
                                      </p:to>
                                    </p:set>
                                    <p:anim calcmode="lin" valueType="num">
                                      <p:cBhvr>
                                        <p:cTn id="42" dur="500" fill="hold"/>
                                        <p:tgtEl>
                                          <p:spTgt spid="57"/>
                                        </p:tgtEl>
                                        <p:attrNameLst>
                                          <p:attrName>ppt_w</p:attrName>
                                        </p:attrNameLst>
                                      </p:cBhvr>
                                      <p:tavLst>
                                        <p:tav tm="0">
                                          <p:val>
                                            <p:fltVal val="0"/>
                                          </p:val>
                                        </p:tav>
                                        <p:tav tm="100000">
                                          <p:val>
                                            <p:strVal val="#ppt_w"/>
                                          </p:val>
                                        </p:tav>
                                      </p:tavLst>
                                    </p:anim>
                                    <p:anim calcmode="lin" valueType="num">
                                      <p:cBhvr>
                                        <p:cTn id="43" dur="500" fill="hold"/>
                                        <p:tgtEl>
                                          <p:spTgt spid="57"/>
                                        </p:tgtEl>
                                        <p:attrNameLst>
                                          <p:attrName>ppt_h</p:attrName>
                                        </p:attrNameLst>
                                      </p:cBhvr>
                                      <p:tavLst>
                                        <p:tav tm="0">
                                          <p:val>
                                            <p:fltVal val="0"/>
                                          </p:val>
                                        </p:tav>
                                        <p:tav tm="100000">
                                          <p:val>
                                            <p:strVal val="#ppt_h"/>
                                          </p:val>
                                        </p:tav>
                                      </p:tavLst>
                                    </p:anim>
                                    <p:animEffect transition="in" filter="fade">
                                      <p:cBhvr>
                                        <p:cTn id="44" dur="500"/>
                                        <p:tgtEl>
                                          <p:spTgt spid="57"/>
                                        </p:tgtEl>
                                      </p:cBhvr>
                                    </p:animEffect>
                                  </p:childTnLst>
                                </p:cTn>
                              </p:par>
                              <p:par>
                                <p:cTn id="45" presetID="2" presetClass="entr" presetSubtype="4" accel="50000" decel="50000" fill="hold" grpId="0" nodeType="with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additive="base">
                                        <p:cTn id="47" dur="500" fill="hold"/>
                                        <p:tgtEl>
                                          <p:spTgt spid="71"/>
                                        </p:tgtEl>
                                        <p:attrNameLst>
                                          <p:attrName>ppt_x</p:attrName>
                                        </p:attrNameLst>
                                      </p:cBhvr>
                                      <p:tavLst>
                                        <p:tav tm="0">
                                          <p:val>
                                            <p:strVal val="#ppt_x"/>
                                          </p:val>
                                        </p:tav>
                                        <p:tav tm="100000">
                                          <p:val>
                                            <p:strVal val="#ppt_x"/>
                                          </p:val>
                                        </p:tav>
                                      </p:tavLst>
                                    </p:anim>
                                    <p:anim calcmode="lin" valueType="num">
                                      <p:cBhvr additive="base">
                                        <p:cTn id="48" dur="500" fill="hold"/>
                                        <p:tgtEl>
                                          <p:spTgt spid="71"/>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cBhvr additive="base">
                                        <p:cTn id="52" dur="500" fill="hold"/>
                                        <p:tgtEl>
                                          <p:spTgt spid="43"/>
                                        </p:tgtEl>
                                        <p:attrNameLst>
                                          <p:attrName>ppt_x</p:attrName>
                                        </p:attrNameLst>
                                      </p:cBhvr>
                                      <p:tavLst>
                                        <p:tav tm="0">
                                          <p:val>
                                            <p:strVal val="#ppt_x"/>
                                          </p:val>
                                        </p:tav>
                                        <p:tav tm="100000">
                                          <p:val>
                                            <p:strVal val="#ppt_x"/>
                                          </p:val>
                                        </p:tav>
                                      </p:tavLst>
                                    </p:anim>
                                    <p:anim calcmode="lin" valueType="num">
                                      <p:cBhvr additive="base">
                                        <p:cTn id="53" dur="500" fill="hold"/>
                                        <p:tgtEl>
                                          <p:spTgt spid="43"/>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65"/>
                                        </p:tgtEl>
                                        <p:attrNameLst>
                                          <p:attrName>style.visibility</p:attrName>
                                        </p:attrNameLst>
                                      </p:cBhvr>
                                      <p:to>
                                        <p:strVal val="visible"/>
                                      </p:to>
                                    </p:set>
                                    <p:anim calcmode="lin" valueType="num">
                                      <p:cBhvr>
                                        <p:cTn id="57" dur="500" fill="hold"/>
                                        <p:tgtEl>
                                          <p:spTgt spid="65"/>
                                        </p:tgtEl>
                                        <p:attrNameLst>
                                          <p:attrName>ppt_w</p:attrName>
                                        </p:attrNameLst>
                                      </p:cBhvr>
                                      <p:tavLst>
                                        <p:tav tm="0">
                                          <p:val>
                                            <p:fltVal val="0"/>
                                          </p:val>
                                        </p:tav>
                                        <p:tav tm="100000">
                                          <p:val>
                                            <p:strVal val="#ppt_w"/>
                                          </p:val>
                                        </p:tav>
                                      </p:tavLst>
                                    </p:anim>
                                    <p:anim calcmode="lin" valueType="num">
                                      <p:cBhvr>
                                        <p:cTn id="58" dur="500" fill="hold"/>
                                        <p:tgtEl>
                                          <p:spTgt spid="65"/>
                                        </p:tgtEl>
                                        <p:attrNameLst>
                                          <p:attrName>ppt_h</p:attrName>
                                        </p:attrNameLst>
                                      </p:cBhvr>
                                      <p:tavLst>
                                        <p:tav tm="0">
                                          <p:val>
                                            <p:fltVal val="0"/>
                                          </p:val>
                                        </p:tav>
                                        <p:tav tm="100000">
                                          <p:val>
                                            <p:strVal val="#ppt_h"/>
                                          </p:val>
                                        </p:tav>
                                      </p:tavLst>
                                    </p:anim>
                                    <p:animEffect transition="in" filter="fade">
                                      <p:cBhvr>
                                        <p:cTn id="59" dur="500"/>
                                        <p:tgtEl>
                                          <p:spTgt spid="65"/>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70"/>
                                        </p:tgtEl>
                                        <p:attrNameLst>
                                          <p:attrName>style.visibility</p:attrName>
                                        </p:attrNameLst>
                                      </p:cBhvr>
                                      <p:to>
                                        <p:strVal val="visible"/>
                                      </p:to>
                                    </p:set>
                                    <p:anim calcmode="lin" valueType="num">
                                      <p:cBhvr additive="base">
                                        <p:cTn id="62" dur="500" fill="hold"/>
                                        <p:tgtEl>
                                          <p:spTgt spid="70"/>
                                        </p:tgtEl>
                                        <p:attrNameLst>
                                          <p:attrName>ppt_x</p:attrName>
                                        </p:attrNameLst>
                                      </p:cBhvr>
                                      <p:tavLst>
                                        <p:tav tm="0">
                                          <p:val>
                                            <p:strVal val="#ppt_x"/>
                                          </p:val>
                                        </p:tav>
                                        <p:tav tm="100000">
                                          <p:val>
                                            <p:strVal val="#ppt_x"/>
                                          </p:val>
                                        </p:tav>
                                      </p:tavLst>
                                    </p:anim>
                                    <p:anim calcmode="lin" valueType="num">
                                      <p:cBhvr additive="base">
                                        <p:cTn id="63" dur="500" fill="hold"/>
                                        <p:tgtEl>
                                          <p:spTgt spid="70"/>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8" presetClass="entr" presetSubtype="6"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strips(downRight)">
                                      <p:cBhvr>
                                        <p:cTn id="67" dur="500"/>
                                        <p:tgtEl>
                                          <p:spTgt spid="75"/>
                                        </p:tgtEl>
                                      </p:cBhvr>
                                    </p:animEffect>
                                  </p:childTnLst>
                                </p:cTn>
                              </p:par>
                            </p:childTnLst>
                          </p:cTn>
                        </p:par>
                        <p:par>
                          <p:cTn id="68" fill="hold">
                            <p:stCondLst>
                              <p:cond delay="4500"/>
                            </p:stCondLst>
                            <p:childTnLst>
                              <p:par>
                                <p:cTn id="69" presetID="18" presetClass="entr" presetSubtype="6" fill="hold" grpId="0" nodeType="afterEffect">
                                  <p:stCondLst>
                                    <p:cond delay="0"/>
                                  </p:stCondLst>
                                  <p:childTnLst>
                                    <p:set>
                                      <p:cBhvr>
                                        <p:cTn id="70" dur="1" fill="hold">
                                          <p:stCondLst>
                                            <p:cond delay="0"/>
                                          </p:stCondLst>
                                        </p:cTn>
                                        <p:tgtEl>
                                          <p:spTgt spid="76"/>
                                        </p:tgtEl>
                                        <p:attrNameLst>
                                          <p:attrName>style.visibility</p:attrName>
                                        </p:attrNameLst>
                                      </p:cBhvr>
                                      <p:to>
                                        <p:strVal val="visible"/>
                                      </p:to>
                                    </p:set>
                                    <p:animEffect transition="in" filter="strips(downRight)">
                                      <p:cBhvr>
                                        <p:cTn id="71" dur="500"/>
                                        <p:tgtEl>
                                          <p:spTgt spid="76"/>
                                        </p:tgtEl>
                                      </p:cBhvr>
                                    </p:animEffect>
                                  </p:childTnLst>
                                </p:cTn>
                              </p:par>
                            </p:childTnLst>
                          </p:cTn>
                        </p:par>
                        <p:par>
                          <p:cTn id="72" fill="hold">
                            <p:stCondLst>
                              <p:cond delay="5000"/>
                            </p:stCondLst>
                            <p:childTnLst>
                              <p:par>
                                <p:cTn id="73" presetID="18" presetClass="entr" presetSubtype="6" fill="hold" grpId="0" nodeType="afterEffect">
                                  <p:stCondLst>
                                    <p:cond delay="0"/>
                                  </p:stCondLst>
                                  <p:childTnLst>
                                    <p:set>
                                      <p:cBhvr>
                                        <p:cTn id="74" dur="1" fill="hold">
                                          <p:stCondLst>
                                            <p:cond delay="0"/>
                                          </p:stCondLst>
                                        </p:cTn>
                                        <p:tgtEl>
                                          <p:spTgt spid="77"/>
                                        </p:tgtEl>
                                        <p:attrNameLst>
                                          <p:attrName>style.visibility</p:attrName>
                                        </p:attrNameLst>
                                      </p:cBhvr>
                                      <p:to>
                                        <p:strVal val="visible"/>
                                      </p:to>
                                    </p:set>
                                    <p:animEffect transition="in" filter="strips(downRight)">
                                      <p:cBhvr>
                                        <p:cTn id="75" dur="500"/>
                                        <p:tgtEl>
                                          <p:spTgt spid="77"/>
                                        </p:tgtEl>
                                      </p:cBhvr>
                                    </p:animEffect>
                                  </p:childTnLst>
                                </p:cTn>
                              </p:par>
                            </p:childTnLst>
                          </p:cTn>
                        </p:par>
                        <p:par>
                          <p:cTn id="76" fill="hold">
                            <p:stCondLst>
                              <p:cond delay="5500"/>
                            </p:stCondLst>
                            <p:childTnLst>
                              <p:par>
                                <p:cTn id="77" presetID="13" presetClass="entr" presetSubtype="16" fill="hold"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plus(in)">
                                      <p:cBhvr>
                                        <p:cTn id="79" dur="500"/>
                                        <p:tgtEl>
                                          <p:spTgt spid="7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73"/>
                                        </p:tgtEl>
                                        <p:attrNameLst>
                                          <p:attrName>style.visibility</p:attrName>
                                        </p:attrNameLst>
                                      </p:cBhvr>
                                      <p:to>
                                        <p:strVal val="visible"/>
                                      </p:to>
                                    </p:set>
                                    <p:animEffect transition="in" filter="fade">
                                      <p:cBhvr>
                                        <p:cTn id="8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69" grpId="0"/>
      <p:bldP spid="70" grpId="0"/>
      <p:bldP spid="71" grpId="0"/>
      <p:bldP spid="72" grpId="0"/>
      <p:bldP spid="73" grpId="0"/>
      <p:bldP spid="75" grpId="0" animBg="1"/>
      <p:bldP spid="76" grpId="0" animBg="1"/>
      <p:bldP spid="7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 Placeholder 3"/>
          <p:cNvSpPr txBox="1">
            <a:spLocks/>
          </p:cNvSpPr>
          <p:nvPr/>
        </p:nvSpPr>
        <p:spPr>
          <a:xfrm>
            <a:off x="653301" y="1746486"/>
            <a:ext cx="769441" cy="8309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5400" dirty="0" smtClean="0">
                <a:solidFill>
                  <a:srgbClr val="377790"/>
                </a:solidFill>
                <a:latin typeface="Arial"/>
                <a:ea typeface="+mn-ea"/>
              </a:rPr>
              <a:t>01</a:t>
            </a:r>
          </a:p>
        </p:txBody>
      </p:sp>
      <p:sp>
        <p:nvSpPr>
          <p:cNvPr id="65" name="Text Placeholder 3"/>
          <p:cNvSpPr txBox="1">
            <a:spLocks/>
          </p:cNvSpPr>
          <p:nvPr/>
        </p:nvSpPr>
        <p:spPr>
          <a:xfrm>
            <a:off x="3343787" y="1746486"/>
            <a:ext cx="769441" cy="8309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5400" dirty="0" smtClean="0">
                <a:solidFill>
                  <a:srgbClr val="189A80"/>
                </a:solidFill>
                <a:latin typeface="Arial"/>
                <a:ea typeface="+mn-ea"/>
              </a:rPr>
              <a:t>02</a:t>
            </a:r>
          </a:p>
        </p:txBody>
      </p:sp>
      <p:sp>
        <p:nvSpPr>
          <p:cNvPr id="66" name="Text Placeholder 3"/>
          <p:cNvSpPr txBox="1">
            <a:spLocks/>
          </p:cNvSpPr>
          <p:nvPr/>
        </p:nvSpPr>
        <p:spPr>
          <a:xfrm>
            <a:off x="6147002" y="1746486"/>
            <a:ext cx="769441" cy="8309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5400" dirty="0" smtClean="0">
                <a:solidFill>
                  <a:srgbClr val="D24132"/>
                </a:solidFill>
                <a:latin typeface="Arial"/>
                <a:ea typeface="+mn-ea"/>
              </a:rPr>
              <a:t>03</a:t>
            </a:r>
          </a:p>
        </p:txBody>
      </p:sp>
      <p:sp>
        <p:nvSpPr>
          <p:cNvPr id="67" name="Freeform 11"/>
          <p:cNvSpPr>
            <a:spLocks noEditPoints="1"/>
          </p:cNvSpPr>
          <p:nvPr/>
        </p:nvSpPr>
        <p:spPr bwMode="auto">
          <a:xfrm>
            <a:off x="3304646" y="2483606"/>
            <a:ext cx="847725" cy="779635"/>
          </a:xfrm>
          <a:custGeom>
            <a:avLst/>
            <a:gdLst/>
            <a:ahLst/>
            <a:cxnLst>
              <a:cxn ang="0">
                <a:pos x="102" y="42"/>
              </a:cxn>
              <a:cxn ang="0">
                <a:pos x="102" y="41"/>
              </a:cxn>
              <a:cxn ang="0">
                <a:pos x="102" y="41"/>
              </a:cxn>
              <a:cxn ang="0">
                <a:pos x="102" y="41"/>
              </a:cxn>
              <a:cxn ang="0">
                <a:pos x="86" y="35"/>
              </a:cxn>
              <a:cxn ang="0">
                <a:pos x="100" y="13"/>
              </a:cxn>
              <a:cxn ang="0">
                <a:pos x="99" y="4"/>
              </a:cxn>
              <a:cxn ang="0">
                <a:pos x="97" y="2"/>
              </a:cxn>
              <a:cxn ang="0">
                <a:pos x="88" y="3"/>
              </a:cxn>
              <a:cxn ang="0">
                <a:pos x="57" y="32"/>
              </a:cxn>
              <a:cxn ang="0">
                <a:pos x="51" y="32"/>
              </a:cxn>
              <a:cxn ang="0">
                <a:pos x="0" y="41"/>
              </a:cxn>
              <a:cxn ang="0">
                <a:pos x="0" y="41"/>
              </a:cxn>
              <a:cxn ang="0">
                <a:pos x="0" y="41"/>
              </a:cxn>
              <a:cxn ang="0">
                <a:pos x="0" y="42"/>
              </a:cxn>
              <a:cxn ang="0">
                <a:pos x="0" y="42"/>
              </a:cxn>
              <a:cxn ang="0">
                <a:pos x="0" y="42"/>
              </a:cxn>
              <a:cxn ang="0">
                <a:pos x="51" y="94"/>
              </a:cxn>
              <a:cxn ang="0">
                <a:pos x="102" y="42"/>
              </a:cxn>
              <a:cxn ang="0">
                <a:pos x="102" y="42"/>
              </a:cxn>
              <a:cxn ang="0">
                <a:pos x="102" y="42"/>
              </a:cxn>
              <a:cxn ang="0">
                <a:pos x="85" y="10"/>
              </a:cxn>
              <a:cxn ang="0">
                <a:pos x="88" y="13"/>
              </a:cxn>
              <a:cxn ang="0">
                <a:pos x="85" y="15"/>
              </a:cxn>
              <a:cxn ang="0">
                <a:pos x="83" y="13"/>
              </a:cxn>
              <a:cxn ang="0">
                <a:pos x="85" y="10"/>
              </a:cxn>
              <a:cxn ang="0">
                <a:pos x="79" y="16"/>
              </a:cxn>
              <a:cxn ang="0">
                <a:pos x="81" y="16"/>
              </a:cxn>
              <a:cxn ang="0">
                <a:pos x="81" y="18"/>
              </a:cxn>
              <a:cxn ang="0">
                <a:pos x="60" y="40"/>
              </a:cxn>
              <a:cxn ang="0">
                <a:pos x="58" y="41"/>
              </a:cxn>
              <a:cxn ang="0">
                <a:pos x="57" y="40"/>
              </a:cxn>
              <a:cxn ang="0">
                <a:pos x="57" y="38"/>
              </a:cxn>
              <a:cxn ang="0">
                <a:pos x="79" y="16"/>
              </a:cxn>
              <a:cxn ang="0">
                <a:pos x="51" y="51"/>
              </a:cxn>
              <a:cxn ang="0">
                <a:pos x="9" y="44"/>
              </a:cxn>
              <a:cxn ang="0">
                <a:pos x="51" y="37"/>
              </a:cxn>
              <a:cxn ang="0">
                <a:pos x="52" y="37"/>
              </a:cxn>
              <a:cxn ang="0">
                <a:pos x="42" y="47"/>
              </a:cxn>
              <a:cxn ang="0">
                <a:pos x="79" y="46"/>
              </a:cxn>
              <a:cxn ang="0">
                <a:pos x="83" y="39"/>
              </a:cxn>
              <a:cxn ang="0">
                <a:pos x="93" y="44"/>
              </a:cxn>
              <a:cxn ang="0">
                <a:pos x="51" y="51"/>
              </a:cxn>
              <a:cxn ang="0">
                <a:pos x="51" y="51"/>
              </a:cxn>
              <a:cxn ang="0">
                <a:pos x="51" y="51"/>
              </a:cxn>
            </a:cxnLst>
            <a:rect l="0" t="0" r="r" b="b"/>
            <a:pathLst>
              <a:path w="102" h="94">
                <a:moveTo>
                  <a:pt x="102" y="42"/>
                </a:moveTo>
                <a:cubicBezTo>
                  <a:pt x="102" y="42"/>
                  <a:pt x="102" y="42"/>
                  <a:pt x="102" y="41"/>
                </a:cubicBezTo>
                <a:cubicBezTo>
                  <a:pt x="102" y="41"/>
                  <a:pt x="102" y="41"/>
                  <a:pt x="102" y="41"/>
                </a:cubicBezTo>
                <a:cubicBezTo>
                  <a:pt x="102" y="41"/>
                  <a:pt x="102" y="41"/>
                  <a:pt x="102" y="41"/>
                </a:cubicBezTo>
                <a:cubicBezTo>
                  <a:pt x="101" y="39"/>
                  <a:pt x="95" y="37"/>
                  <a:pt x="86" y="35"/>
                </a:cubicBezTo>
                <a:cubicBezTo>
                  <a:pt x="100" y="13"/>
                  <a:pt x="100" y="13"/>
                  <a:pt x="100" y="13"/>
                </a:cubicBezTo>
                <a:cubicBezTo>
                  <a:pt x="102" y="10"/>
                  <a:pt x="101" y="6"/>
                  <a:pt x="99" y="4"/>
                </a:cubicBezTo>
                <a:cubicBezTo>
                  <a:pt x="97" y="2"/>
                  <a:pt x="97" y="2"/>
                  <a:pt x="97" y="2"/>
                </a:cubicBezTo>
                <a:cubicBezTo>
                  <a:pt x="94" y="0"/>
                  <a:pt x="90" y="1"/>
                  <a:pt x="88" y="3"/>
                </a:cubicBezTo>
                <a:cubicBezTo>
                  <a:pt x="57" y="32"/>
                  <a:pt x="57" y="32"/>
                  <a:pt x="57" y="32"/>
                </a:cubicBezTo>
                <a:cubicBezTo>
                  <a:pt x="55" y="32"/>
                  <a:pt x="53" y="32"/>
                  <a:pt x="51" y="32"/>
                </a:cubicBezTo>
                <a:cubicBezTo>
                  <a:pt x="24" y="32"/>
                  <a:pt x="2" y="36"/>
                  <a:pt x="0" y="41"/>
                </a:cubicBezTo>
                <a:cubicBezTo>
                  <a:pt x="0" y="41"/>
                  <a:pt x="0" y="41"/>
                  <a:pt x="0" y="41"/>
                </a:cubicBezTo>
                <a:cubicBezTo>
                  <a:pt x="0" y="41"/>
                  <a:pt x="0" y="41"/>
                  <a:pt x="0" y="41"/>
                </a:cubicBezTo>
                <a:cubicBezTo>
                  <a:pt x="0" y="42"/>
                  <a:pt x="0" y="42"/>
                  <a:pt x="0" y="42"/>
                </a:cubicBezTo>
                <a:cubicBezTo>
                  <a:pt x="0" y="42"/>
                  <a:pt x="0" y="42"/>
                  <a:pt x="0" y="42"/>
                </a:cubicBezTo>
                <a:cubicBezTo>
                  <a:pt x="0" y="42"/>
                  <a:pt x="0" y="42"/>
                  <a:pt x="0" y="42"/>
                </a:cubicBezTo>
                <a:cubicBezTo>
                  <a:pt x="0" y="71"/>
                  <a:pt x="23" y="94"/>
                  <a:pt x="51" y="94"/>
                </a:cubicBezTo>
                <a:cubicBezTo>
                  <a:pt x="79" y="94"/>
                  <a:pt x="102" y="70"/>
                  <a:pt x="102" y="42"/>
                </a:cubicBezTo>
                <a:cubicBezTo>
                  <a:pt x="102" y="42"/>
                  <a:pt x="102" y="42"/>
                  <a:pt x="102" y="42"/>
                </a:cubicBezTo>
                <a:cubicBezTo>
                  <a:pt x="102" y="42"/>
                  <a:pt x="102" y="42"/>
                  <a:pt x="102" y="42"/>
                </a:cubicBezTo>
                <a:close/>
                <a:moveTo>
                  <a:pt x="85" y="10"/>
                </a:moveTo>
                <a:cubicBezTo>
                  <a:pt x="87" y="10"/>
                  <a:pt x="88" y="11"/>
                  <a:pt x="88" y="13"/>
                </a:cubicBezTo>
                <a:cubicBezTo>
                  <a:pt x="88" y="14"/>
                  <a:pt x="87" y="15"/>
                  <a:pt x="85" y="15"/>
                </a:cubicBezTo>
                <a:cubicBezTo>
                  <a:pt x="84" y="15"/>
                  <a:pt x="83" y="14"/>
                  <a:pt x="83" y="13"/>
                </a:cubicBezTo>
                <a:cubicBezTo>
                  <a:pt x="83" y="11"/>
                  <a:pt x="84" y="10"/>
                  <a:pt x="85" y="10"/>
                </a:cubicBezTo>
                <a:close/>
                <a:moveTo>
                  <a:pt x="79" y="16"/>
                </a:moveTo>
                <a:cubicBezTo>
                  <a:pt x="79" y="15"/>
                  <a:pt x="81" y="15"/>
                  <a:pt x="81" y="16"/>
                </a:cubicBezTo>
                <a:cubicBezTo>
                  <a:pt x="82" y="17"/>
                  <a:pt x="82" y="18"/>
                  <a:pt x="81" y="18"/>
                </a:cubicBezTo>
                <a:cubicBezTo>
                  <a:pt x="60" y="40"/>
                  <a:pt x="60" y="40"/>
                  <a:pt x="60" y="40"/>
                </a:cubicBezTo>
                <a:cubicBezTo>
                  <a:pt x="59" y="41"/>
                  <a:pt x="59" y="41"/>
                  <a:pt x="58" y="41"/>
                </a:cubicBezTo>
                <a:cubicBezTo>
                  <a:pt x="58" y="41"/>
                  <a:pt x="57" y="41"/>
                  <a:pt x="57" y="40"/>
                </a:cubicBezTo>
                <a:cubicBezTo>
                  <a:pt x="56" y="40"/>
                  <a:pt x="56" y="38"/>
                  <a:pt x="57" y="38"/>
                </a:cubicBezTo>
                <a:lnTo>
                  <a:pt x="79" y="16"/>
                </a:lnTo>
                <a:close/>
                <a:moveTo>
                  <a:pt x="51" y="51"/>
                </a:moveTo>
                <a:cubicBezTo>
                  <a:pt x="28" y="51"/>
                  <a:pt x="9" y="48"/>
                  <a:pt x="9" y="44"/>
                </a:cubicBezTo>
                <a:cubicBezTo>
                  <a:pt x="9" y="40"/>
                  <a:pt x="28" y="37"/>
                  <a:pt x="51" y="37"/>
                </a:cubicBezTo>
                <a:cubicBezTo>
                  <a:pt x="51" y="37"/>
                  <a:pt x="52" y="37"/>
                  <a:pt x="52" y="37"/>
                </a:cubicBezTo>
                <a:cubicBezTo>
                  <a:pt x="42" y="47"/>
                  <a:pt x="42" y="47"/>
                  <a:pt x="42" y="47"/>
                </a:cubicBezTo>
                <a:cubicBezTo>
                  <a:pt x="42" y="47"/>
                  <a:pt x="61" y="49"/>
                  <a:pt x="79" y="46"/>
                </a:cubicBezTo>
                <a:cubicBezTo>
                  <a:pt x="83" y="39"/>
                  <a:pt x="83" y="39"/>
                  <a:pt x="83" y="39"/>
                </a:cubicBezTo>
                <a:cubicBezTo>
                  <a:pt x="89" y="41"/>
                  <a:pt x="93" y="42"/>
                  <a:pt x="93" y="44"/>
                </a:cubicBezTo>
                <a:cubicBezTo>
                  <a:pt x="93" y="48"/>
                  <a:pt x="74" y="51"/>
                  <a:pt x="51" y="51"/>
                </a:cubicBezTo>
                <a:close/>
                <a:moveTo>
                  <a:pt x="51" y="51"/>
                </a:moveTo>
                <a:cubicBezTo>
                  <a:pt x="51" y="51"/>
                  <a:pt x="51" y="51"/>
                  <a:pt x="51" y="51"/>
                </a:cubicBez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68" name="Group 14"/>
          <p:cNvGrpSpPr>
            <a:grpSpLocks noChangeAspect="1"/>
          </p:cNvGrpSpPr>
          <p:nvPr/>
        </p:nvGrpSpPr>
        <p:grpSpPr bwMode="auto">
          <a:xfrm>
            <a:off x="651465" y="2541213"/>
            <a:ext cx="773113" cy="773113"/>
            <a:chOff x="2761" y="1501"/>
            <a:chExt cx="487" cy="487"/>
          </a:xfrm>
          <a:solidFill>
            <a:srgbClr val="377790"/>
          </a:solidFill>
        </p:grpSpPr>
        <p:sp>
          <p:nvSpPr>
            <p:cNvPr id="69" name="Freeform 15"/>
            <p:cNvSpPr>
              <a:spLocks noEditPoints="1"/>
            </p:cNvSpPr>
            <p:nvPr/>
          </p:nvSpPr>
          <p:spPr bwMode="auto">
            <a:xfrm>
              <a:off x="2761" y="1549"/>
              <a:ext cx="487" cy="439"/>
            </a:xfrm>
            <a:custGeom>
              <a:avLst/>
              <a:gdLst/>
              <a:ahLst/>
              <a:cxnLst>
                <a:cxn ang="0">
                  <a:pos x="64" y="30"/>
                </a:cxn>
                <a:cxn ang="0">
                  <a:pos x="76" y="36"/>
                </a:cxn>
                <a:cxn ang="0">
                  <a:pos x="93" y="41"/>
                </a:cxn>
                <a:cxn ang="0">
                  <a:pos x="102" y="40"/>
                </a:cxn>
                <a:cxn ang="0">
                  <a:pos x="102" y="4"/>
                </a:cxn>
                <a:cxn ang="0">
                  <a:pos x="97" y="0"/>
                </a:cxn>
                <a:cxn ang="0">
                  <a:pos x="85" y="0"/>
                </a:cxn>
                <a:cxn ang="0">
                  <a:pos x="80" y="4"/>
                </a:cxn>
                <a:cxn ang="0">
                  <a:pos x="80" y="10"/>
                </a:cxn>
                <a:cxn ang="0">
                  <a:pos x="76" y="14"/>
                </a:cxn>
                <a:cxn ang="0">
                  <a:pos x="26" y="14"/>
                </a:cxn>
                <a:cxn ang="0">
                  <a:pos x="22" y="10"/>
                </a:cxn>
                <a:cxn ang="0">
                  <a:pos x="22" y="4"/>
                </a:cxn>
                <a:cxn ang="0">
                  <a:pos x="17" y="0"/>
                </a:cxn>
                <a:cxn ang="0">
                  <a:pos x="4" y="0"/>
                </a:cxn>
                <a:cxn ang="0">
                  <a:pos x="0" y="4"/>
                </a:cxn>
                <a:cxn ang="0">
                  <a:pos x="0" y="75"/>
                </a:cxn>
                <a:cxn ang="0">
                  <a:pos x="6" y="70"/>
                </a:cxn>
                <a:cxn ang="0">
                  <a:pos x="8" y="67"/>
                </a:cxn>
                <a:cxn ang="0">
                  <a:pos x="17" y="52"/>
                </a:cxn>
                <a:cxn ang="0">
                  <a:pos x="16" y="50"/>
                </a:cxn>
                <a:cxn ang="0">
                  <a:pos x="16" y="50"/>
                </a:cxn>
                <a:cxn ang="0">
                  <a:pos x="16" y="50"/>
                </a:cxn>
                <a:cxn ang="0">
                  <a:pos x="20" y="41"/>
                </a:cxn>
                <a:cxn ang="0">
                  <a:pos x="35" y="41"/>
                </a:cxn>
                <a:cxn ang="0">
                  <a:pos x="38" y="46"/>
                </a:cxn>
                <a:cxn ang="0">
                  <a:pos x="45" y="53"/>
                </a:cxn>
                <a:cxn ang="0">
                  <a:pos x="49" y="56"/>
                </a:cxn>
                <a:cxn ang="0">
                  <a:pos x="49" y="72"/>
                </a:cxn>
                <a:cxn ang="0">
                  <a:pos x="36" y="74"/>
                </a:cxn>
                <a:cxn ang="0">
                  <a:pos x="19" y="80"/>
                </a:cxn>
                <a:cxn ang="0">
                  <a:pos x="6" y="92"/>
                </a:cxn>
                <a:cxn ang="0">
                  <a:pos x="97" y="92"/>
                </a:cxn>
                <a:cxn ang="0">
                  <a:pos x="102" y="87"/>
                </a:cxn>
                <a:cxn ang="0">
                  <a:pos x="102" y="57"/>
                </a:cxn>
                <a:cxn ang="0">
                  <a:pos x="98" y="57"/>
                </a:cxn>
                <a:cxn ang="0">
                  <a:pos x="94" y="58"/>
                </a:cxn>
                <a:cxn ang="0">
                  <a:pos x="78" y="65"/>
                </a:cxn>
                <a:cxn ang="0">
                  <a:pos x="78" y="67"/>
                </a:cxn>
                <a:cxn ang="0">
                  <a:pos x="77" y="67"/>
                </a:cxn>
                <a:cxn ang="0">
                  <a:pos x="77" y="67"/>
                </a:cxn>
                <a:cxn ang="0">
                  <a:pos x="69" y="72"/>
                </a:cxn>
                <a:cxn ang="0">
                  <a:pos x="57" y="63"/>
                </a:cxn>
                <a:cxn ang="0">
                  <a:pos x="58" y="57"/>
                </a:cxn>
                <a:cxn ang="0">
                  <a:pos x="56" y="47"/>
                </a:cxn>
                <a:cxn ang="0">
                  <a:pos x="55" y="42"/>
                </a:cxn>
                <a:cxn ang="0">
                  <a:pos x="64" y="30"/>
                </a:cxn>
                <a:cxn ang="0">
                  <a:pos x="48" y="46"/>
                </a:cxn>
                <a:cxn ang="0">
                  <a:pos x="39" y="39"/>
                </a:cxn>
                <a:cxn ang="0">
                  <a:pos x="49" y="31"/>
                </a:cxn>
                <a:cxn ang="0">
                  <a:pos x="48" y="46"/>
                </a:cxn>
                <a:cxn ang="0">
                  <a:pos x="48" y="46"/>
                </a:cxn>
                <a:cxn ang="0">
                  <a:pos x="48" y="46"/>
                </a:cxn>
              </a:cxnLst>
              <a:rect l="0" t="0" r="r" b="b"/>
              <a:pathLst>
                <a:path w="102" h="92">
                  <a:moveTo>
                    <a:pt x="64" y="30"/>
                  </a:moveTo>
                  <a:cubicBezTo>
                    <a:pt x="69" y="30"/>
                    <a:pt x="74" y="32"/>
                    <a:pt x="76" y="36"/>
                  </a:cubicBezTo>
                  <a:cubicBezTo>
                    <a:pt x="76" y="38"/>
                    <a:pt x="80" y="42"/>
                    <a:pt x="93" y="41"/>
                  </a:cubicBezTo>
                  <a:cubicBezTo>
                    <a:pt x="102" y="40"/>
                    <a:pt x="102" y="40"/>
                    <a:pt x="102" y="40"/>
                  </a:cubicBezTo>
                  <a:cubicBezTo>
                    <a:pt x="102" y="4"/>
                    <a:pt x="102" y="4"/>
                    <a:pt x="102" y="4"/>
                  </a:cubicBezTo>
                  <a:cubicBezTo>
                    <a:pt x="102" y="2"/>
                    <a:pt x="100" y="0"/>
                    <a:pt x="97" y="0"/>
                  </a:cubicBezTo>
                  <a:cubicBezTo>
                    <a:pt x="85" y="0"/>
                    <a:pt x="85" y="0"/>
                    <a:pt x="85" y="0"/>
                  </a:cubicBezTo>
                  <a:cubicBezTo>
                    <a:pt x="82" y="0"/>
                    <a:pt x="80" y="2"/>
                    <a:pt x="80" y="4"/>
                  </a:cubicBezTo>
                  <a:cubicBezTo>
                    <a:pt x="80" y="10"/>
                    <a:pt x="80" y="10"/>
                    <a:pt x="80" y="10"/>
                  </a:cubicBezTo>
                  <a:cubicBezTo>
                    <a:pt x="80" y="12"/>
                    <a:pt x="78" y="14"/>
                    <a:pt x="76" y="14"/>
                  </a:cubicBezTo>
                  <a:cubicBezTo>
                    <a:pt x="26" y="14"/>
                    <a:pt x="26" y="14"/>
                    <a:pt x="26" y="14"/>
                  </a:cubicBezTo>
                  <a:cubicBezTo>
                    <a:pt x="24" y="14"/>
                    <a:pt x="22" y="12"/>
                    <a:pt x="22" y="10"/>
                  </a:cubicBezTo>
                  <a:cubicBezTo>
                    <a:pt x="22" y="4"/>
                    <a:pt x="22" y="4"/>
                    <a:pt x="22" y="4"/>
                  </a:cubicBezTo>
                  <a:cubicBezTo>
                    <a:pt x="22" y="2"/>
                    <a:pt x="20" y="0"/>
                    <a:pt x="17" y="0"/>
                  </a:cubicBezTo>
                  <a:cubicBezTo>
                    <a:pt x="4" y="0"/>
                    <a:pt x="4" y="0"/>
                    <a:pt x="4" y="0"/>
                  </a:cubicBezTo>
                  <a:cubicBezTo>
                    <a:pt x="2" y="0"/>
                    <a:pt x="0" y="2"/>
                    <a:pt x="0" y="4"/>
                  </a:cubicBezTo>
                  <a:cubicBezTo>
                    <a:pt x="0" y="75"/>
                    <a:pt x="0" y="75"/>
                    <a:pt x="0" y="75"/>
                  </a:cubicBezTo>
                  <a:cubicBezTo>
                    <a:pt x="6" y="70"/>
                    <a:pt x="6" y="70"/>
                    <a:pt x="6" y="70"/>
                  </a:cubicBezTo>
                  <a:cubicBezTo>
                    <a:pt x="6" y="70"/>
                    <a:pt x="6" y="69"/>
                    <a:pt x="8" y="67"/>
                  </a:cubicBezTo>
                  <a:cubicBezTo>
                    <a:pt x="16" y="59"/>
                    <a:pt x="17" y="54"/>
                    <a:pt x="17" y="52"/>
                  </a:cubicBezTo>
                  <a:cubicBezTo>
                    <a:pt x="17" y="51"/>
                    <a:pt x="16" y="51"/>
                    <a:pt x="16" y="50"/>
                  </a:cubicBezTo>
                  <a:cubicBezTo>
                    <a:pt x="16" y="50"/>
                    <a:pt x="16" y="50"/>
                    <a:pt x="16" y="50"/>
                  </a:cubicBezTo>
                  <a:cubicBezTo>
                    <a:pt x="16" y="50"/>
                    <a:pt x="16" y="50"/>
                    <a:pt x="16" y="50"/>
                  </a:cubicBezTo>
                  <a:cubicBezTo>
                    <a:pt x="16" y="47"/>
                    <a:pt x="17" y="43"/>
                    <a:pt x="20" y="41"/>
                  </a:cubicBezTo>
                  <a:cubicBezTo>
                    <a:pt x="24" y="36"/>
                    <a:pt x="31" y="37"/>
                    <a:pt x="35" y="41"/>
                  </a:cubicBezTo>
                  <a:cubicBezTo>
                    <a:pt x="37" y="43"/>
                    <a:pt x="38" y="44"/>
                    <a:pt x="38" y="46"/>
                  </a:cubicBezTo>
                  <a:cubicBezTo>
                    <a:pt x="39" y="48"/>
                    <a:pt x="40" y="51"/>
                    <a:pt x="45" y="53"/>
                  </a:cubicBezTo>
                  <a:cubicBezTo>
                    <a:pt x="46" y="54"/>
                    <a:pt x="48" y="55"/>
                    <a:pt x="49" y="56"/>
                  </a:cubicBezTo>
                  <a:cubicBezTo>
                    <a:pt x="54" y="61"/>
                    <a:pt x="53" y="68"/>
                    <a:pt x="49" y="72"/>
                  </a:cubicBezTo>
                  <a:cubicBezTo>
                    <a:pt x="45" y="75"/>
                    <a:pt x="40" y="76"/>
                    <a:pt x="36" y="74"/>
                  </a:cubicBezTo>
                  <a:cubicBezTo>
                    <a:pt x="35" y="73"/>
                    <a:pt x="29" y="72"/>
                    <a:pt x="19" y="80"/>
                  </a:cubicBezTo>
                  <a:cubicBezTo>
                    <a:pt x="6" y="92"/>
                    <a:pt x="6" y="92"/>
                    <a:pt x="6" y="92"/>
                  </a:cubicBezTo>
                  <a:cubicBezTo>
                    <a:pt x="97" y="92"/>
                    <a:pt x="97" y="92"/>
                    <a:pt x="97" y="92"/>
                  </a:cubicBezTo>
                  <a:cubicBezTo>
                    <a:pt x="100" y="92"/>
                    <a:pt x="102" y="90"/>
                    <a:pt x="102" y="87"/>
                  </a:cubicBezTo>
                  <a:cubicBezTo>
                    <a:pt x="102" y="57"/>
                    <a:pt x="102" y="57"/>
                    <a:pt x="102" y="57"/>
                  </a:cubicBezTo>
                  <a:cubicBezTo>
                    <a:pt x="98" y="57"/>
                    <a:pt x="98" y="57"/>
                    <a:pt x="98" y="57"/>
                  </a:cubicBezTo>
                  <a:cubicBezTo>
                    <a:pt x="98" y="57"/>
                    <a:pt x="97" y="58"/>
                    <a:pt x="94" y="58"/>
                  </a:cubicBezTo>
                  <a:cubicBezTo>
                    <a:pt x="83" y="60"/>
                    <a:pt x="79" y="63"/>
                    <a:pt x="78" y="65"/>
                  </a:cubicBezTo>
                  <a:cubicBezTo>
                    <a:pt x="78" y="66"/>
                    <a:pt x="78" y="66"/>
                    <a:pt x="78" y="67"/>
                  </a:cubicBezTo>
                  <a:cubicBezTo>
                    <a:pt x="77" y="67"/>
                    <a:pt x="77" y="67"/>
                    <a:pt x="77" y="67"/>
                  </a:cubicBezTo>
                  <a:cubicBezTo>
                    <a:pt x="77" y="67"/>
                    <a:pt x="77" y="67"/>
                    <a:pt x="77" y="67"/>
                  </a:cubicBezTo>
                  <a:cubicBezTo>
                    <a:pt x="76" y="70"/>
                    <a:pt x="73" y="72"/>
                    <a:pt x="69" y="72"/>
                  </a:cubicBezTo>
                  <a:cubicBezTo>
                    <a:pt x="63" y="73"/>
                    <a:pt x="57" y="69"/>
                    <a:pt x="57" y="63"/>
                  </a:cubicBezTo>
                  <a:cubicBezTo>
                    <a:pt x="56" y="61"/>
                    <a:pt x="57" y="59"/>
                    <a:pt x="58" y="57"/>
                  </a:cubicBezTo>
                  <a:cubicBezTo>
                    <a:pt x="58" y="55"/>
                    <a:pt x="59" y="52"/>
                    <a:pt x="56" y="47"/>
                  </a:cubicBezTo>
                  <a:cubicBezTo>
                    <a:pt x="55" y="46"/>
                    <a:pt x="55" y="44"/>
                    <a:pt x="55" y="42"/>
                  </a:cubicBezTo>
                  <a:cubicBezTo>
                    <a:pt x="54" y="36"/>
                    <a:pt x="58" y="31"/>
                    <a:pt x="64" y="30"/>
                  </a:cubicBezTo>
                  <a:close/>
                  <a:moveTo>
                    <a:pt x="48" y="46"/>
                  </a:moveTo>
                  <a:cubicBezTo>
                    <a:pt x="45" y="47"/>
                    <a:pt x="39" y="39"/>
                    <a:pt x="39" y="39"/>
                  </a:cubicBezTo>
                  <a:cubicBezTo>
                    <a:pt x="35" y="34"/>
                    <a:pt x="47" y="30"/>
                    <a:pt x="49" y="31"/>
                  </a:cubicBezTo>
                  <a:cubicBezTo>
                    <a:pt x="51" y="33"/>
                    <a:pt x="51" y="46"/>
                    <a:pt x="48" y="46"/>
                  </a:cubicBezTo>
                  <a:close/>
                  <a:moveTo>
                    <a:pt x="48" y="46"/>
                  </a:moveTo>
                  <a:cubicBezTo>
                    <a:pt x="48" y="46"/>
                    <a:pt x="48" y="46"/>
                    <a:pt x="48" y="4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0" name="Freeform 16"/>
            <p:cNvSpPr>
              <a:spLocks noEditPoints="1"/>
            </p:cNvSpPr>
            <p:nvPr/>
          </p:nvSpPr>
          <p:spPr bwMode="auto">
            <a:xfrm>
              <a:off x="2890" y="1501"/>
              <a:ext cx="229" cy="91"/>
            </a:xfrm>
            <a:custGeom>
              <a:avLst/>
              <a:gdLst/>
              <a:ahLst/>
              <a:cxnLst>
                <a:cxn ang="0">
                  <a:pos x="48" y="4"/>
                </a:cxn>
                <a:cxn ang="0">
                  <a:pos x="44" y="0"/>
                </a:cxn>
                <a:cxn ang="0">
                  <a:pos x="4" y="0"/>
                </a:cxn>
                <a:cxn ang="0">
                  <a:pos x="0" y="4"/>
                </a:cxn>
                <a:cxn ang="0">
                  <a:pos x="0" y="15"/>
                </a:cxn>
                <a:cxn ang="0">
                  <a:pos x="4" y="19"/>
                </a:cxn>
                <a:cxn ang="0">
                  <a:pos x="44" y="19"/>
                </a:cxn>
                <a:cxn ang="0">
                  <a:pos x="48" y="15"/>
                </a:cxn>
                <a:cxn ang="0">
                  <a:pos x="48" y="4"/>
                </a:cxn>
                <a:cxn ang="0">
                  <a:pos x="48" y="4"/>
                </a:cxn>
                <a:cxn ang="0">
                  <a:pos x="48" y="4"/>
                </a:cxn>
              </a:cxnLst>
              <a:rect l="0" t="0" r="r" b="b"/>
              <a:pathLst>
                <a:path w="48" h="19">
                  <a:moveTo>
                    <a:pt x="48" y="4"/>
                  </a:moveTo>
                  <a:cubicBezTo>
                    <a:pt x="48" y="2"/>
                    <a:pt x="46" y="0"/>
                    <a:pt x="44" y="0"/>
                  </a:cubicBezTo>
                  <a:cubicBezTo>
                    <a:pt x="4" y="0"/>
                    <a:pt x="4" y="0"/>
                    <a:pt x="4" y="0"/>
                  </a:cubicBezTo>
                  <a:cubicBezTo>
                    <a:pt x="2" y="0"/>
                    <a:pt x="0" y="2"/>
                    <a:pt x="0" y="4"/>
                  </a:cubicBezTo>
                  <a:cubicBezTo>
                    <a:pt x="0" y="15"/>
                    <a:pt x="0" y="15"/>
                    <a:pt x="0" y="15"/>
                  </a:cubicBezTo>
                  <a:cubicBezTo>
                    <a:pt x="0" y="17"/>
                    <a:pt x="2" y="19"/>
                    <a:pt x="4" y="19"/>
                  </a:cubicBezTo>
                  <a:cubicBezTo>
                    <a:pt x="44" y="19"/>
                    <a:pt x="44" y="19"/>
                    <a:pt x="44" y="19"/>
                  </a:cubicBezTo>
                  <a:cubicBezTo>
                    <a:pt x="46" y="19"/>
                    <a:pt x="48" y="17"/>
                    <a:pt x="48" y="15"/>
                  </a:cubicBezTo>
                  <a:lnTo>
                    <a:pt x="48" y="4"/>
                  </a:lnTo>
                  <a:close/>
                  <a:moveTo>
                    <a:pt x="48" y="4"/>
                  </a:moveTo>
                  <a:cubicBezTo>
                    <a:pt x="48" y="4"/>
                    <a:pt x="48" y="4"/>
                    <a:pt x="48" y="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71" name="Group 19"/>
          <p:cNvGrpSpPr>
            <a:grpSpLocks noChangeAspect="1"/>
          </p:cNvGrpSpPr>
          <p:nvPr/>
        </p:nvGrpSpPr>
        <p:grpSpPr bwMode="auto">
          <a:xfrm>
            <a:off x="6127389" y="2608941"/>
            <a:ext cx="742898" cy="738770"/>
            <a:chOff x="3008" y="1466"/>
            <a:chExt cx="540" cy="537"/>
          </a:xfrm>
          <a:solidFill>
            <a:srgbClr val="D24132"/>
          </a:solidFill>
        </p:grpSpPr>
        <p:sp>
          <p:nvSpPr>
            <p:cNvPr id="72" name="Freeform 20"/>
            <p:cNvSpPr>
              <a:spLocks noEditPoints="1"/>
            </p:cNvSpPr>
            <p:nvPr/>
          </p:nvSpPr>
          <p:spPr bwMode="auto">
            <a:xfrm>
              <a:off x="3208" y="1594"/>
              <a:ext cx="340" cy="310"/>
            </a:xfrm>
            <a:custGeom>
              <a:avLst/>
              <a:gdLst/>
              <a:ahLst/>
              <a:cxnLst>
                <a:cxn ang="0">
                  <a:pos x="274" y="68"/>
                </a:cxn>
                <a:cxn ang="0">
                  <a:pos x="73" y="40"/>
                </a:cxn>
                <a:cxn ang="0">
                  <a:pos x="0" y="0"/>
                </a:cxn>
                <a:cxn ang="0">
                  <a:pos x="0" y="240"/>
                </a:cxn>
                <a:cxn ang="0">
                  <a:pos x="14" y="223"/>
                </a:cxn>
                <a:cxn ang="0">
                  <a:pos x="66" y="208"/>
                </a:cxn>
                <a:cxn ang="0">
                  <a:pos x="81" y="209"/>
                </a:cxn>
                <a:cxn ang="0">
                  <a:pos x="96" y="209"/>
                </a:cxn>
                <a:cxn ang="0">
                  <a:pos x="112" y="208"/>
                </a:cxn>
                <a:cxn ang="0">
                  <a:pos x="116" y="208"/>
                </a:cxn>
                <a:cxn ang="0">
                  <a:pos x="145" y="227"/>
                </a:cxn>
                <a:cxn ang="0">
                  <a:pos x="161" y="255"/>
                </a:cxn>
                <a:cxn ang="0">
                  <a:pos x="181" y="302"/>
                </a:cxn>
                <a:cxn ang="0">
                  <a:pos x="155" y="362"/>
                </a:cxn>
                <a:cxn ang="0">
                  <a:pos x="154" y="363"/>
                </a:cxn>
                <a:cxn ang="0">
                  <a:pos x="153" y="364"/>
                </a:cxn>
                <a:cxn ang="0">
                  <a:pos x="154" y="363"/>
                </a:cxn>
                <a:cxn ang="0">
                  <a:pos x="167" y="362"/>
                </a:cxn>
                <a:cxn ang="0">
                  <a:pos x="219" y="388"/>
                </a:cxn>
                <a:cxn ang="0">
                  <a:pos x="237" y="430"/>
                </a:cxn>
                <a:cxn ang="0">
                  <a:pos x="248" y="459"/>
                </a:cxn>
                <a:cxn ang="0">
                  <a:pos x="240" y="497"/>
                </a:cxn>
                <a:cxn ang="0">
                  <a:pos x="239" y="498"/>
                </a:cxn>
                <a:cxn ang="0">
                  <a:pos x="274" y="499"/>
                </a:cxn>
                <a:cxn ang="0">
                  <a:pos x="547" y="407"/>
                </a:cxn>
                <a:cxn ang="0">
                  <a:pos x="547" y="343"/>
                </a:cxn>
                <a:cxn ang="0">
                  <a:pos x="311" y="416"/>
                </a:cxn>
                <a:cxn ang="0">
                  <a:pos x="283" y="389"/>
                </a:cxn>
                <a:cxn ang="0">
                  <a:pos x="283" y="174"/>
                </a:cxn>
                <a:cxn ang="0">
                  <a:pos x="309" y="147"/>
                </a:cxn>
                <a:cxn ang="0">
                  <a:pos x="547" y="83"/>
                </a:cxn>
                <a:cxn ang="0">
                  <a:pos x="547" y="0"/>
                </a:cxn>
                <a:cxn ang="0">
                  <a:pos x="474" y="40"/>
                </a:cxn>
                <a:cxn ang="0">
                  <a:pos x="274" y="68"/>
                </a:cxn>
                <a:cxn ang="0">
                  <a:pos x="274" y="68"/>
                </a:cxn>
                <a:cxn ang="0">
                  <a:pos x="274" y="68"/>
                </a:cxn>
              </a:cxnLst>
              <a:rect l="0" t="0" r="r" b="b"/>
              <a:pathLst>
                <a:path w="547" h="499">
                  <a:moveTo>
                    <a:pt x="274" y="68"/>
                  </a:moveTo>
                  <a:cubicBezTo>
                    <a:pt x="198" y="68"/>
                    <a:pt x="127" y="58"/>
                    <a:pt x="73" y="40"/>
                  </a:cubicBezTo>
                  <a:cubicBezTo>
                    <a:pt x="37" y="28"/>
                    <a:pt x="14" y="14"/>
                    <a:pt x="0" y="0"/>
                  </a:cubicBezTo>
                  <a:cubicBezTo>
                    <a:pt x="0" y="240"/>
                    <a:pt x="0" y="240"/>
                    <a:pt x="0" y="240"/>
                  </a:cubicBezTo>
                  <a:cubicBezTo>
                    <a:pt x="4" y="234"/>
                    <a:pt x="8" y="228"/>
                    <a:pt x="14" y="223"/>
                  </a:cubicBezTo>
                  <a:cubicBezTo>
                    <a:pt x="30" y="210"/>
                    <a:pt x="49" y="208"/>
                    <a:pt x="66" y="208"/>
                  </a:cubicBezTo>
                  <a:cubicBezTo>
                    <a:pt x="71" y="208"/>
                    <a:pt x="76" y="209"/>
                    <a:pt x="81" y="209"/>
                  </a:cubicBezTo>
                  <a:cubicBezTo>
                    <a:pt x="86" y="209"/>
                    <a:pt x="91" y="209"/>
                    <a:pt x="96" y="209"/>
                  </a:cubicBezTo>
                  <a:cubicBezTo>
                    <a:pt x="102" y="209"/>
                    <a:pt x="107" y="209"/>
                    <a:pt x="112" y="208"/>
                  </a:cubicBezTo>
                  <a:cubicBezTo>
                    <a:pt x="114" y="208"/>
                    <a:pt x="115" y="208"/>
                    <a:pt x="116" y="208"/>
                  </a:cubicBezTo>
                  <a:cubicBezTo>
                    <a:pt x="129" y="208"/>
                    <a:pt x="141" y="216"/>
                    <a:pt x="145" y="227"/>
                  </a:cubicBezTo>
                  <a:cubicBezTo>
                    <a:pt x="149" y="237"/>
                    <a:pt x="155" y="246"/>
                    <a:pt x="161" y="255"/>
                  </a:cubicBezTo>
                  <a:cubicBezTo>
                    <a:pt x="170" y="269"/>
                    <a:pt x="179" y="284"/>
                    <a:pt x="181" y="302"/>
                  </a:cubicBezTo>
                  <a:cubicBezTo>
                    <a:pt x="184" y="324"/>
                    <a:pt x="175" y="344"/>
                    <a:pt x="155" y="362"/>
                  </a:cubicBezTo>
                  <a:cubicBezTo>
                    <a:pt x="155" y="362"/>
                    <a:pt x="154" y="362"/>
                    <a:pt x="154" y="363"/>
                  </a:cubicBezTo>
                  <a:cubicBezTo>
                    <a:pt x="153" y="363"/>
                    <a:pt x="153" y="363"/>
                    <a:pt x="153" y="364"/>
                  </a:cubicBezTo>
                  <a:cubicBezTo>
                    <a:pt x="153" y="364"/>
                    <a:pt x="153" y="363"/>
                    <a:pt x="154" y="363"/>
                  </a:cubicBezTo>
                  <a:cubicBezTo>
                    <a:pt x="158" y="363"/>
                    <a:pt x="163" y="362"/>
                    <a:pt x="167" y="362"/>
                  </a:cubicBezTo>
                  <a:cubicBezTo>
                    <a:pt x="190" y="362"/>
                    <a:pt x="207" y="371"/>
                    <a:pt x="219" y="388"/>
                  </a:cubicBezTo>
                  <a:cubicBezTo>
                    <a:pt x="228" y="400"/>
                    <a:pt x="233" y="415"/>
                    <a:pt x="237" y="430"/>
                  </a:cubicBezTo>
                  <a:cubicBezTo>
                    <a:pt x="241" y="441"/>
                    <a:pt x="244" y="451"/>
                    <a:pt x="248" y="459"/>
                  </a:cubicBezTo>
                  <a:cubicBezTo>
                    <a:pt x="254" y="472"/>
                    <a:pt x="251" y="488"/>
                    <a:pt x="240" y="497"/>
                  </a:cubicBezTo>
                  <a:cubicBezTo>
                    <a:pt x="240" y="498"/>
                    <a:pt x="240" y="498"/>
                    <a:pt x="239" y="498"/>
                  </a:cubicBezTo>
                  <a:cubicBezTo>
                    <a:pt x="251" y="499"/>
                    <a:pt x="262" y="499"/>
                    <a:pt x="274" y="499"/>
                  </a:cubicBezTo>
                  <a:cubicBezTo>
                    <a:pt x="425" y="499"/>
                    <a:pt x="547" y="458"/>
                    <a:pt x="547" y="407"/>
                  </a:cubicBezTo>
                  <a:cubicBezTo>
                    <a:pt x="547" y="343"/>
                    <a:pt x="547" y="343"/>
                    <a:pt x="547" y="343"/>
                  </a:cubicBezTo>
                  <a:cubicBezTo>
                    <a:pt x="496" y="406"/>
                    <a:pt x="367" y="415"/>
                    <a:pt x="311" y="416"/>
                  </a:cubicBezTo>
                  <a:cubicBezTo>
                    <a:pt x="296" y="416"/>
                    <a:pt x="283" y="404"/>
                    <a:pt x="283" y="389"/>
                  </a:cubicBezTo>
                  <a:cubicBezTo>
                    <a:pt x="283" y="174"/>
                    <a:pt x="283" y="174"/>
                    <a:pt x="283" y="174"/>
                  </a:cubicBezTo>
                  <a:cubicBezTo>
                    <a:pt x="283" y="160"/>
                    <a:pt x="295" y="148"/>
                    <a:pt x="309" y="147"/>
                  </a:cubicBezTo>
                  <a:cubicBezTo>
                    <a:pt x="367" y="144"/>
                    <a:pt x="505" y="131"/>
                    <a:pt x="547" y="83"/>
                  </a:cubicBezTo>
                  <a:cubicBezTo>
                    <a:pt x="547" y="0"/>
                    <a:pt x="547" y="0"/>
                    <a:pt x="547" y="0"/>
                  </a:cubicBezTo>
                  <a:cubicBezTo>
                    <a:pt x="533" y="14"/>
                    <a:pt x="510" y="28"/>
                    <a:pt x="474" y="40"/>
                  </a:cubicBezTo>
                  <a:cubicBezTo>
                    <a:pt x="420" y="58"/>
                    <a:pt x="349" y="68"/>
                    <a:pt x="274" y="68"/>
                  </a:cubicBezTo>
                  <a:close/>
                  <a:moveTo>
                    <a:pt x="274" y="68"/>
                  </a:moveTo>
                  <a:cubicBezTo>
                    <a:pt x="274" y="68"/>
                    <a:pt x="274" y="68"/>
                    <a:pt x="274" y="6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3" name="Freeform 21"/>
            <p:cNvSpPr>
              <a:spLocks noEditPoints="1"/>
            </p:cNvSpPr>
            <p:nvPr/>
          </p:nvSpPr>
          <p:spPr bwMode="auto">
            <a:xfrm>
              <a:off x="3211" y="1466"/>
              <a:ext cx="335" cy="103"/>
            </a:xfrm>
            <a:custGeom>
              <a:avLst/>
              <a:gdLst/>
              <a:ahLst/>
              <a:cxnLst>
                <a:cxn ang="0">
                  <a:pos x="270" y="0"/>
                </a:cxn>
                <a:cxn ang="0">
                  <a:pos x="0" y="77"/>
                </a:cxn>
                <a:cxn ang="0">
                  <a:pos x="74" y="137"/>
                </a:cxn>
                <a:cxn ang="0">
                  <a:pos x="206" y="165"/>
                </a:cxn>
                <a:cxn ang="0">
                  <a:pos x="269" y="167"/>
                </a:cxn>
                <a:cxn ang="0">
                  <a:pos x="333" y="165"/>
                </a:cxn>
                <a:cxn ang="0">
                  <a:pos x="465" y="137"/>
                </a:cxn>
                <a:cxn ang="0">
                  <a:pos x="539" y="77"/>
                </a:cxn>
                <a:cxn ang="0">
                  <a:pos x="270" y="0"/>
                </a:cxn>
                <a:cxn ang="0">
                  <a:pos x="270" y="0"/>
                </a:cxn>
                <a:cxn ang="0">
                  <a:pos x="270" y="0"/>
                </a:cxn>
              </a:cxnLst>
              <a:rect l="0" t="0" r="r" b="b"/>
              <a:pathLst>
                <a:path w="539" h="167">
                  <a:moveTo>
                    <a:pt x="270" y="0"/>
                  </a:moveTo>
                  <a:cubicBezTo>
                    <a:pt x="133" y="0"/>
                    <a:pt x="20" y="34"/>
                    <a:pt x="0" y="77"/>
                  </a:cubicBezTo>
                  <a:cubicBezTo>
                    <a:pt x="2" y="98"/>
                    <a:pt x="30" y="120"/>
                    <a:pt x="74" y="137"/>
                  </a:cubicBezTo>
                  <a:cubicBezTo>
                    <a:pt x="111" y="151"/>
                    <a:pt x="157" y="160"/>
                    <a:pt x="206" y="165"/>
                  </a:cubicBezTo>
                  <a:cubicBezTo>
                    <a:pt x="227" y="166"/>
                    <a:pt x="248" y="167"/>
                    <a:pt x="269" y="167"/>
                  </a:cubicBezTo>
                  <a:cubicBezTo>
                    <a:pt x="291" y="167"/>
                    <a:pt x="312" y="166"/>
                    <a:pt x="333" y="165"/>
                  </a:cubicBezTo>
                  <a:cubicBezTo>
                    <a:pt x="382" y="160"/>
                    <a:pt x="428" y="151"/>
                    <a:pt x="465" y="137"/>
                  </a:cubicBezTo>
                  <a:cubicBezTo>
                    <a:pt x="509" y="120"/>
                    <a:pt x="537" y="98"/>
                    <a:pt x="539" y="77"/>
                  </a:cubicBezTo>
                  <a:cubicBezTo>
                    <a:pt x="519" y="34"/>
                    <a:pt x="406" y="0"/>
                    <a:pt x="270" y="0"/>
                  </a:cubicBezTo>
                  <a:close/>
                  <a:moveTo>
                    <a:pt x="270" y="0"/>
                  </a:moveTo>
                  <a:cubicBezTo>
                    <a:pt x="270" y="0"/>
                    <a:pt x="270" y="0"/>
                    <a:pt x="270"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4" name="Freeform 22"/>
            <p:cNvSpPr>
              <a:spLocks noEditPoints="1"/>
            </p:cNvSpPr>
            <p:nvPr/>
          </p:nvSpPr>
          <p:spPr bwMode="auto">
            <a:xfrm>
              <a:off x="3208" y="1538"/>
              <a:ext cx="340" cy="84"/>
            </a:xfrm>
            <a:custGeom>
              <a:avLst/>
              <a:gdLst/>
              <a:ahLst/>
              <a:cxnLst>
                <a:cxn ang="0">
                  <a:pos x="476" y="42"/>
                </a:cxn>
                <a:cxn ang="0">
                  <a:pos x="456" y="49"/>
                </a:cxn>
                <a:cxn ang="0">
                  <a:pos x="274" y="74"/>
                </a:cxn>
                <a:cxn ang="0">
                  <a:pos x="91" y="49"/>
                </a:cxn>
                <a:cxn ang="0">
                  <a:pos x="71" y="42"/>
                </a:cxn>
                <a:cxn ang="0">
                  <a:pos x="0" y="0"/>
                </a:cxn>
                <a:cxn ang="0">
                  <a:pos x="0" y="45"/>
                </a:cxn>
                <a:cxn ang="0">
                  <a:pos x="0" y="49"/>
                </a:cxn>
                <a:cxn ang="0">
                  <a:pos x="274" y="136"/>
                </a:cxn>
                <a:cxn ang="0">
                  <a:pos x="547" y="49"/>
                </a:cxn>
                <a:cxn ang="0">
                  <a:pos x="547" y="45"/>
                </a:cxn>
                <a:cxn ang="0">
                  <a:pos x="547" y="0"/>
                </a:cxn>
                <a:cxn ang="0">
                  <a:pos x="476" y="42"/>
                </a:cxn>
                <a:cxn ang="0">
                  <a:pos x="476" y="42"/>
                </a:cxn>
                <a:cxn ang="0">
                  <a:pos x="476" y="42"/>
                </a:cxn>
              </a:cxnLst>
              <a:rect l="0" t="0" r="r" b="b"/>
              <a:pathLst>
                <a:path w="547" h="136">
                  <a:moveTo>
                    <a:pt x="476" y="42"/>
                  </a:moveTo>
                  <a:cubicBezTo>
                    <a:pt x="470" y="44"/>
                    <a:pt x="463" y="47"/>
                    <a:pt x="456" y="49"/>
                  </a:cubicBezTo>
                  <a:cubicBezTo>
                    <a:pt x="405" y="65"/>
                    <a:pt x="341" y="74"/>
                    <a:pt x="274" y="74"/>
                  </a:cubicBezTo>
                  <a:cubicBezTo>
                    <a:pt x="207" y="74"/>
                    <a:pt x="142" y="65"/>
                    <a:pt x="91" y="49"/>
                  </a:cubicBezTo>
                  <a:cubicBezTo>
                    <a:pt x="84" y="47"/>
                    <a:pt x="77" y="44"/>
                    <a:pt x="71" y="42"/>
                  </a:cubicBezTo>
                  <a:cubicBezTo>
                    <a:pt x="39" y="30"/>
                    <a:pt x="15" y="16"/>
                    <a:pt x="0" y="0"/>
                  </a:cubicBezTo>
                  <a:cubicBezTo>
                    <a:pt x="0" y="45"/>
                    <a:pt x="0" y="45"/>
                    <a:pt x="0" y="45"/>
                  </a:cubicBezTo>
                  <a:cubicBezTo>
                    <a:pt x="0" y="46"/>
                    <a:pt x="0" y="47"/>
                    <a:pt x="0" y="49"/>
                  </a:cubicBezTo>
                  <a:cubicBezTo>
                    <a:pt x="6" y="98"/>
                    <a:pt x="126" y="136"/>
                    <a:pt x="274" y="136"/>
                  </a:cubicBezTo>
                  <a:cubicBezTo>
                    <a:pt x="421" y="136"/>
                    <a:pt x="541" y="97"/>
                    <a:pt x="547" y="49"/>
                  </a:cubicBezTo>
                  <a:cubicBezTo>
                    <a:pt x="547" y="47"/>
                    <a:pt x="547" y="46"/>
                    <a:pt x="547" y="45"/>
                  </a:cubicBezTo>
                  <a:cubicBezTo>
                    <a:pt x="547" y="0"/>
                    <a:pt x="547" y="0"/>
                    <a:pt x="547" y="0"/>
                  </a:cubicBezTo>
                  <a:cubicBezTo>
                    <a:pt x="532" y="16"/>
                    <a:pt x="508" y="30"/>
                    <a:pt x="476" y="42"/>
                  </a:cubicBezTo>
                  <a:close/>
                  <a:moveTo>
                    <a:pt x="476" y="42"/>
                  </a:moveTo>
                  <a:cubicBezTo>
                    <a:pt x="476" y="42"/>
                    <a:pt x="476" y="42"/>
                    <a:pt x="476" y="4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5" name="Freeform 23"/>
            <p:cNvSpPr>
              <a:spLocks noEditPoints="1"/>
            </p:cNvSpPr>
            <p:nvPr/>
          </p:nvSpPr>
          <p:spPr bwMode="auto">
            <a:xfrm>
              <a:off x="3085" y="1705"/>
              <a:ext cx="31" cy="31"/>
            </a:xfrm>
            <a:custGeom>
              <a:avLst/>
              <a:gdLst/>
              <a:ahLst/>
              <a:cxnLst>
                <a:cxn ang="0">
                  <a:pos x="15" y="44"/>
                </a:cxn>
                <a:cxn ang="0">
                  <a:pos x="45" y="35"/>
                </a:cxn>
                <a:cxn ang="0">
                  <a:pos x="35" y="5"/>
                </a:cxn>
                <a:cxn ang="0">
                  <a:pos x="6" y="15"/>
                </a:cxn>
                <a:cxn ang="0">
                  <a:pos x="15" y="44"/>
                </a:cxn>
                <a:cxn ang="0">
                  <a:pos x="15" y="44"/>
                </a:cxn>
                <a:cxn ang="0">
                  <a:pos x="15" y="44"/>
                </a:cxn>
              </a:cxnLst>
              <a:rect l="0" t="0" r="r" b="b"/>
              <a:pathLst>
                <a:path w="50" h="50">
                  <a:moveTo>
                    <a:pt x="15" y="44"/>
                  </a:moveTo>
                  <a:cubicBezTo>
                    <a:pt x="26" y="50"/>
                    <a:pt x="39" y="45"/>
                    <a:pt x="45" y="35"/>
                  </a:cubicBezTo>
                  <a:cubicBezTo>
                    <a:pt x="50" y="24"/>
                    <a:pt x="46" y="11"/>
                    <a:pt x="35" y="5"/>
                  </a:cubicBezTo>
                  <a:cubicBezTo>
                    <a:pt x="24" y="0"/>
                    <a:pt x="11" y="4"/>
                    <a:pt x="6" y="15"/>
                  </a:cubicBezTo>
                  <a:cubicBezTo>
                    <a:pt x="0" y="25"/>
                    <a:pt x="5" y="39"/>
                    <a:pt x="15" y="44"/>
                  </a:cubicBezTo>
                  <a:close/>
                  <a:moveTo>
                    <a:pt x="15" y="44"/>
                  </a:moveTo>
                  <a:cubicBezTo>
                    <a:pt x="15" y="44"/>
                    <a:pt x="15" y="44"/>
                    <a:pt x="15" y="4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6" name="Freeform 24"/>
            <p:cNvSpPr>
              <a:spLocks noEditPoints="1"/>
            </p:cNvSpPr>
            <p:nvPr/>
          </p:nvSpPr>
          <p:spPr bwMode="auto">
            <a:xfrm>
              <a:off x="3008" y="1662"/>
              <a:ext cx="75" cy="72"/>
            </a:xfrm>
            <a:custGeom>
              <a:avLst/>
              <a:gdLst/>
              <a:ahLst/>
              <a:cxnLst>
                <a:cxn ang="0">
                  <a:pos x="45" y="115"/>
                </a:cxn>
                <a:cxn ang="0">
                  <a:pos x="110" y="100"/>
                </a:cxn>
                <a:cxn ang="0">
                  <a:pos x="113" y="96"/>
                </a:cxn>
                <a:cxn ang="0">
                  <a:pos x="109" y="86"/>
                </a:cxn>
                <a:cxn ang="0">
                  <a:pos x="59" y="67"/>
                </a:cxn>
                <a:cxn ang="0">
                  <a:pos x="59" y="66"/>
                </a:cxn>
                <a:cxn ang="0">
                  <a:pos x="59" y="66"/>
                </a:cxn>
                <a:cxn ang="0">
                  <a:pos x="111" y="78"/>
                </a:cxn>
                <a:cxn ang="0">
                  <a:pos x="120" y="72"/>
                </a:cxn>
                <a:cxn ang="0">
                  <a:pos x="120" y="67"/>
                </a:cxn>
                <a:cxn ang="0">
                  <a:pos x="74" y="18"/>
                </a:cxn>
                <a:cxn ang="0">
                  <a:pos x="21" y="29"/>
                </a:cxn>
                <a:cxn ang="0">
                  <a:pos x="3" y="46"/>
                </a:cxn>
                <a:cxn ang="0">
                  <a:pos x="1" y="49"/>
                </a:cxn>
                <a:cxn ang="0">
                  <a:pos x="1" y="53"/>
                </a:cxn>
                <a:cxn ang="0">
                  <a:pos x="7" y="76"/>
                </a:cxn>
                <a:cxn ang="0">
                  <a:pos x="45" y="115"/>
                </a:cxn>
                <a:cxn ang="0">
                  <a:pos x="45" y="115"/>
                </a:cxn>
                <a:cxn ang="0">
                  <a:pos x="45" y="115"/>
                </a:cxn>
              </a:cxnLst>
              <a:rect l="0" t="0" r="r" b="b"/>
              <a:pathLst>
                <a:path w="121" h="116">
                  <a:moveTo>
                    <a:pt x="45" y="115"/>
                  </a:moveTo>
                  <a:cubicBezTo>
                    <a:pt x="54" y="115"/>
                    <a:pt x="93" y="110"/>
                    <a:pt x="110" y="100"/>
                  </a:cubicBezTo>
                  <a:cubicBezTo>
                    <a:pt x="112" y="99"/>
                    <a:pt x="113" y="98"/>
                    <a:pt x="113" y="96"/>
                  </a:cubicBezTo>
                  <a:cubicBezTo>
                    <a:pt x="115" y="92"/>
                    <a:pt x="113" y="88"/>
                    <a:pt x="109" y="86"/>
                  </a:cubicBezTo>
                  <a:cubicBezTo>
                    <a:pt x="59" y="67"/>
                    <a:pt x="59" y="67"/>
                    <a:pt x="59" y="67"/>
                  </a:cubicBezTo>
                  <a:cubicBezTo>
                    <a:pt x="59" y="67"/>
                    <a:pt x="58" y="67"/>
                    <a:pt x="59" y="66"/>
                  </a:cubicBezTo>
                  <a:cubicBezTo>
                    <a:pt x="59" y="66"/>
                    <a:pt x="59" y="66"/>
                    <a:pt x="59" y="66"/>
                  </a:cubicBezTo>
                  <a:cubicBezTo>
                    <a:pt x="111" y="78"/>
                    <a:pt x="111" y="78"/>
                    <a:pt x="111" y="78"/>
                  </a:cubicBezTo>
                  <a:cubicBezTo>
                    <a:pt x="115" y="78"/>
                    <a:pt x="119" y="76"/>
                    <a:pt x="120" y="72"/>
                  </a:cubicBezTo>
                  <a:cubicBezTo>
                    <a:pt x="121" y="71"/>
                    <a:pt x="121" y="69"/>
                    <a:pt x="120" y="67"/>
                  </a:cubicBezTo>
                  <a:cubicBezTo>
                    <a:pt x="112" y="49"/>
                    <a:pt x="82" y="23"/>
                    <a:pt x="74" y="18"/>
                  </a:cubicBezTo>
                  <a:cubicBezTo>
                    <a:pt x="50" y="0"/>
                    <a:pt x="36" y="14"/>
                    <a:pt x="21" y="29"/>
                  </a:cubicBezTo>
                  <a:cubicBezTo>
                    <a:pt x="16" y="35"/>
                    <a:pt x="10" y="41"/>
                    <a:pt x="3" y="46"/>
                  </a:cubicBezTo>
                  <a:cubicBezTo>
                    <a:pt x="2" y="46"/>
                    <a:pt x="1" y="47"/>
                    <a:pt x="1" y="49"/>
                  </a:cubicBezTo>
                  <a:cubicBezTo>
                    <a:pt x="0" y="50"/>
                    <a:pt x="0" y="52"/>
                    <a:pt x="1" y="53"/>
                  </a:cubicBezTo>
                  <a:cubicBezTo>
                    <a:pt x="4" y="61"/>
                    <a:pt x="6" y="69"/>
                    <a:pt x="7" y="76"/>
                  </a:cubicBezTo>
                  <a:cubicBezTo>
                    <a:pt x="11" y="97"/>
                    <a:pt x="15" y="116"/>
                    <a:pt x="45" y="115"/>
                  </a:cubicBezTo>
                  <a:close/>
                  <a:moveTo>
                    <a:pt x="45" y="115"/>
                  </a:moveTo>
                  <a:cubicBezTo>
                    <a:pt x="45" y="115"/>
                    <a:pt x="45" y="115"/>
                    <a:pt x="45" y="1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7" name="Freeform 25"/>
            <p:cNvSpPr>
              <a:spLocks noEditPoints="1"/>
            </p:cNvSpPr>
            <p:nvPr/>
          </p:nvSpPr>
          <p:spPr bwMode="auto">
            <a:xfrm>
              <a:off x="3029" y="1733"/>
              <a:ext cx="68" cy="72"/>
            </a:xfrm>
            <a:custGeom>
              <a:avLst/>
              <a:gdLst/>
              <a:ahLst/>
              <a:cxnLst>
                <a:cxn ang="0">
                  <a:pos x="98" y="88"/>
                </a:cxn>
                <a:cxn ang="0">
                  <a:pos x="99" y="87"/>
                </a:cxn>
                <a:cxn ang="0">
                  <a:pos x="106" y="58"/>
                </a:cxn>
                <a:cxn ang="0">
                  <a:pos x="109" y="22"/>
                </a:cxn>
                <a:cxn ang="0">
                  <a:pos x="103" y="16"/>
                </a:cxn>
                <a:cxn ang="0">
                  <a:pos x="95" y="18"/>
                </a:cxn>
                <a:cxn ang="0">
                  <a:pos x="59" y="57"/>
                </a:cxn>
                <a:cxn ang="0">
                  <a:pos x="58" y="57"/>
                </a:cxn>
                <a:cxn ang="0">
                  <a:pos x="58" y="56"/>
                </a:cxn>
                <a:cxn ang="0">
                  <a:pos x="58" y="56"/>
                </a:cxn>
                <a:cxn ang="0">
                  <a:pos x="89" y="12"/>
                </a:cxn>
                <a:cxn ang="0">
                  <a:pos x="90" y="10"/>
                </a:cxn>
                <a:cxn ang="0">
                  <a:pos x="88" y="3"/>
                </a:cxn>
                <a:cxn ang="0">
                  <a:pos x="82" y="0"/>
                </a:cxn>
                <a:cxn ang="0">
                  <a:pos x="19" y="24"/>
                </a:cxn>
                <a:cxn ang="0">
                  <a:pos x="3" y="42"/>
                </a:cxn>
                <a:cxn ang="0">
                  <a:pos x="10" y="77"/>
                </a:cxn>
                <a:cxn ang="0">
                  <a:pos x="18" y="100"/>
                </a:cxn>
                <a:cxn ang="0">
                  <a:pos x="24" y="105"/>
                </a:cxn>
                <a:cxn ang="0">
                  <a:pos x="48" y="108"/>
                </a:cxn>
                <a:cxn ang="0">
                  <a:pos x="98" y="88"/>
                </a:cxn>
                <a:cxn ang="0">
                  <a:pos x="98" y="88"/>
                </a:cxn>
                <a:cxn ang="0">
                  <a:pos x="98" y="88"/>
                </a:cxn>
              </a:cxnLst>
              <a:rect l="0" t="0" r="r" b="b"/>
              <a:pathLst>
                <a:path w="110" h="116">
                  <a:moveTo>
                    <a:pt x="98" y="88"/>
                  </a:moveTo>
                  <a:cubicBezTo>
                    <a:pt x="98" y="88"/>
                    <a:pt x="99" y="88"/>
                    <a:pt x="99" y="87"/>
                  </a:cubicBezTo>
                  <a:cubicBezTo>
                    <a:pt x="100" y="83"/>
                    <a:pt x="103" y="72"/>
                    <a:pt x="106" y="58"/>
                  </a:cubicBezTo>
                  <a:cubicBezTo>
                    <a:pt x="108" y="47"/>
                    <a:pt x="110" y="32"/>
                    <a:pt x="109" y="22"/>
                  </a:cubicBezTo>
                  <a:cubicBezTo>
                    <a:pt x="108" y="19"/>
                    <a:pt x="106" y="16"/>
                    <a:pt x="103" y="16"/>
                  </a:cubicBezTo>
                  <a:cubicBezTo>
                    <a:pt x="100" y="15"/>
                    <a:pt x="97" y="16"/>
                    <a:pt x="95" y="18"/>
                  </a:cubicBezTo>
                  <a:cubicBezTo>
                    <a:pt x="59" y="57"/>
                    <a:pt x="59" y="57"/>
                    <a:pt x="59" y="57"/>
                  </a:cubicBezTo>
                  <a:cubicBezTo>
                    <a:pt x="59" y="57"/>
                    <a:pt x="59" y="57"/>
                    <a:pt x="58" y="57"/>
                  </a:cubicBezTo>
                  <a:cubicBezTo>
                    <a:pt x="58" y="57"/>
                    <a:pt x="58" y="57"/>
                    <a:pt x="58" y="56"/>
                  </a:cubicBezTo>
                  <a:cubicBezTo>
                    <a:pt x="58" y="56"/>
                    <a:pt x="58" y="56"/>
                    <a:pt x="58" y="56"/>
                  </a:cubicBezTo>
                  <a:cubicBezTo>
                    <a:pt x="89" y="12"/>
                    <a:pt x="89" y="12"/>
                    <a:pt x="89" y="12"/>
                  </a:cubicBezTo>
                  <a:cubicBezTo>
                    <a:pt x="89" y="12"/>
                    <a:pt x="89" y="11"/>
                    <a:pt x="90" y="10"/>
                  </a:cubicBezTo>
                  <a:cubicBezTo>
                    <a:pt x="90" y="8"/>
                    <a:pt x="90" y="5"/>
                    <a:pt x="88" y="3"/>
                  </a:cubicBezTo>
                  <a:cubicBezTo>
                    <a:pt x="87" y="1"/>
                    <a:pt x="85" y="0"/>
                    <a:pt x="82" y="0"/>
                  </a:cubicBezTo>
                  <a:cubicBezTo>
                    <a:pt x="62" y="1"/>
                    <a:pt x="27" y="19"/>
                    <a:pt x="19" y="24"/>
                  </a:cubicBezTo>
                  <a:cubicBezTo>
                    <a:pt x="11" y="29"/>
                    <a:pt x="6" y="35"/>
                    <a:pt x="3" y="42"/>
                  </a:cubicBezTo>
                  <a:cubicBezTo>
                    <a:pt x="0" y="53"/>
                    <a:pt x="5" y="65"/>
                    <a:pt x="10" y="77"/>
                  </a:cubicBezTo>
                  <a:cubicBezTo>
                    <a:pt x="13" y="85"/>
                    <a:pt x="16" y="92"/>
                    <a:pt x="18" y="100"/>
                  </a:cubicBezTo>
                  <a:cubicBezTo>
                    <a:pt x="19" y="103"/>
                    <a:pt x="21" y="105"/>
                    <a:pt x="24" y="105"/>
                  </a:cubicBezTo>
                  <a:cubicBezTo>
                    <a:pt x="32" y="105"/>
                    <a:pt x="40" y="107"/>
                    <a:pt x="48" y="108"/>
                  </a:cubicBezTo>
                  <a:cubicBezTo>
                    <a:pt x="69" y="112"/>
                    <a:pt x="88" y="116"/>
                    <a:pt x="98" y="88"/>
                  </a:cubicBezTo>
                  <a:close/>
                  <a:moveTo>
                    <a:pt x="98" y="88"/>
                  </a:moveTo>
                  <a:cubicBezTo>
                    <a:pt x="98" y="88"/>
                    <a:pt x="98" y="88"/>
                    <a:pt x="98" y="8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8" name="Freeform 26"/>
            <p:cNvSpPr>
              <a:spLocks noEditPoints="1"/>
            </p:cNvSpPr>
            <p:nvPr/>
          </p:nvSpPr>
          <p:spPr bwMode="auto">
            <a:xfrm>
              <a:off x="3121" y="1660"/>
              <a:ext cx="74" cy="70"/>
            </a:xfrm>
            <a:custGeom>
              <a:avLst/>
              <a:gdLst/>
              <a:ahLst/>
              <a:cxnLst>
                <a:cxn ang="0">
                  <a:pos x="62" y="67"/>
                </a:cxn>
                <a:cxn ang="0">
                  <a:pos x="13" y="89"/>
                </a:cxn>
                <a:cxn ang="0">
                  <a:pos x="9" y="94"/>
                </a:cxn>
                <a:cxn ang="0">
                  <a:pos x="13" y="103"/>
                </a:cxn>
                <a:cxn ang="0">
                  <a:pos x="79" y="114"/>
                </a:cxn>
                <a:cxn ang="0">
                  <a:pos x="110" y="94"/>
                </a:cxn>
                <a:cxn ang="0">
                  <a:pos x="114" y="73"/>
                </a:cxn>
                <a:cxn ang="0">
                  <a:pos x="119" y="50"/>
                </a:cxn>
                <a:cxn ang="0">
                  <a:pos x="116" y="42"/>
                </a:cxn>
                <a:cxn ang="0">
                  <a:pos x="97" y="27"/>
                </a:cxn>
                <a:cxn ang="0">
                  <a:pos x="44" y="19"/>
                </a:cxn>
                <a:cxn ang="0">
                  <a:pos x="1" y="71"/>
                </a:cxn>
                <a:cxn ang="0">
                  <a:pos x="3" y="79"/>
                </a:cxn>
                <a:cxn ang="0">
                  <a:pos x="10" y="81"/>
                </a:cxn>
                <a:cxn ang="0">
                  <a:pos x="62" y="66"/>
                </a:cxn>
                <a:cxn ang="0">
                  <a:pos x="62" y="66"/>
                </a:cxn>
                <a:cxn ang="0">
                  <a:pos x="62" y="67"/>
                </a:cxn>
                <a:cxn ang="0">
                  <a:pos x="62" y="67"/>
                </a:cxn>
                <a:cxn ang="0">
                  <a:pos x="62" y="67"/>
                </a:cxn>
                <a:cxn ang="0">
                  <a:pos x="62" y="67"/>
                </a:cxn>
              </a:cxnLst>
              <a:rect l="0" t="0" r="r" b="b"/>
              <a:pathLst>
                <a:path w="120" h="114">
                  <a:moveTo>
                    <a:pt x="62" y="67"/>
                  </a:moveTo>
                  <a:cubicBezTo>
                    <a:pt x="13" y="89"/>
                    <a:pt x="13" y="89"/>
                    <a:pt x="13" y="89"/>
                  </a:cubicBezTo>
                  <a:cubicBezTo>
                    <a:pt x="11" y="90"/>
                    <a:pt x="10" y="92"/>
                    <a:pt x="9" y="94"/>
                  </a:cubicBezTo>
                  <a:cubicBezTo>
                    <a:pt x="8" y="97"/>
                    <a:pt x="10" y="101"/>
                    <a:pt x="13" y="103"/>
                  </a:cubicBezTo>
                  <a:cubicBezTo>
                    <a:pt x="30" y="112"/>
                    <a:pt x="70" y="114"/>
                    <a:pt x="79" y="114"/>
                  </a:cubicBezTo>
                  <a:cubicBezTo>
                    <a:pt x="96" y="114"/>
                    <a:pt x="105" y="108"/>
                    <a:pt x="110" y="94"/>
                  </a:cubicBezTo>
                  <a:cubicBezTo>
                    <a:pt x="112" y="88"/>
                    <a:pt x="113" y="81"/>
                    <a:pt x="114" y="73"/>
                  </a:cubicBezTo>
                  <a:cubicBezTo>
                    <a:pt x="115" y="65"/>
                    <a:pt x="116" y="57"/>
                    <a:pt x="119" y="50"/>
                  </a:cubicBezTo>
                  <a:cubicBezTo>
                    <a:pt x="120" y="47"/>
                    <a:pt x="119" y="44"/>
                    <a:pt x="116" y="42"/>
                  </a:cubicBezTo>
                  <a:cubicBezTo>
                    <a:pt x="109" y="38"/>
                    <a:pt x="103" y="33"/>
                    <a:pt x="97" y="27"/>
                  </a:cubicBezTo>
                  <a:cubicBezTo>
                    <a:pt x="81" y="13"/>
                    <a:pt x="67" y="0"/>
                    <a:pt x="44" y="19"/>
                  </a:cubicBezTo>
                  <a:cubicBezTo>
                    <a:pt x="37" y="25"/>
                    <a:pt x="8" y="52"/>
                    <a:pt x="1" y="71"/>
                  </a:cubicBezTo>
                  <a:cubicBezTo>
                    <a:pt x="0" y="73"/>
                    <a:pt x="1" y="76"/>
                    <a:pt x="3" y="79"/>
                  </a:cubicBezTo>
                  <a:cubicBezTo>
                    <a:pt x="5" y="81"/>
                    <a:pt x="8" y="82"/>
                    <a:pt x="10" y="81"/>
                  </a:cubicBezTo>
                  <a:cubicBezTo>
                    <a:pt x="62" y="66"/>
                    <a:pt x="62" y="66"/>
                    <a:pt x="62" y="66"/>
                  </a:cubicBezTo>
                  <a:cubicBezTo>
                    <a:pt x="62" y="66"/>
                    <a:pt x="62" y="66"/>
                    <a:pt x="62" y="66"/>
                  </a:cubicBezTo>
                  <a:cubicBezTo>
                    <a:pt x="62" y="66"/>
                    <a:pt x="62" y="66"/>
                    <a:pt x="62" y="67"/>
                  </a:cubicBezTo>
                  <a:cubicBezTo>
                    <a:pt x="62" y="67"/>
                    <a:pt x="62" y="67"/>
                    <a:pt x="62" y="67"/>
                  </a:cubicBezTo>
                  <a:close/>
                  <a:moveTo>
                    <a:pt x="62" y="67"/>
                  </a:moveTo>
                  <a:cubicBezTo>
                    <a:pt x="62" y="67"/>
                    <a:pt x="62" y="67"/>
                    <a:pt x="62" y="6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9" name="Freeform 27"/>
            <p:cNvSpPr>
              <a:spLocks noEditPoints="1"/>
            </p:cNvSpPr>
            <p:nvPr/>
          </p:nvSpPr>
          <p:spPr bwMode="auto">
            <a:xfrm>
              <a:off x="3067" y="1623"/>
              <a:ext cx="72" cy="76"/>
            </a:xfrm>
            <a:custGeom>
              <a:avLst/>
              <a:gdLst/>
              <a:ahLst/>
              <a:cxnLst>
                <a:cxn ang="0">
                  <a:pos x="78" y="13"/>
                </a:cxn>
                <a:cxn ang="0">
                  <a:pos x="57" y="1"/>
                </a:cxn>
                <a:cxn ang="0">
                  <a:pos x="49" y="2"/>
                </a:cxn>
                <a:cxn ang="0">
                  <a:pos x="29" y="15"/>
                </a:cxn>
                <a:cxn ang="0">
                  <a:pos x="2" y="39"/>
                </a:cxn>
                <a:cxn ang="0">
                  <a:pos x="4" y="63"/>
                </a:cxn>
                <a:cxn ang="0">
                  <a:pos x="39" y="120"/>
                </a:cxn>
                <a:cxn ang="0">
                  <a:pos x="46" y="121"/>
                </a:cxn>
                <a:cxn ang="0">
                  <a:pos x="51" y="116"/>
                </a:cxn>
                <a:cxn ang="0">
                  <a:pos x="52" y="114"/>
                </a:cxn>
                <a:cxn ang="0">
                  <a:pos x="55" y="61"/>
                </a:cxn>
                <a:cxn ang="0">
                  <a:pos x="55" y="61"/>
                </a:cxn>
                <a:cxn ang="0">
                  <a:pos x="55" y="60"/>
                </a:cxn>
                <a:cxn ang="0">
                  <a:pos x="55" y="61"/>
                </a:cxn>
                <a:cxn ang="0">
                  <a:pos x="61" y="114"/>
                </a:cxn>
                <a:cxn ang="0">
                  <a:pos x="66" y="121"/>
                </a:cxn>
                <a:cxn ang="0">
                  <a:pos x="74" y="119"/>
                </a:cxn>
                <a:cxn ang="0">
                  <a:pos x="94" y="89"/>
                </a:cxn>
                <a:cxn ang="0">
                  <a:pos x="106" y="61"/>
                </a:cxn>
                <a:cxn ang="0">
                  <a:pos x="106" y="60"/>
                </a:cxn>
                <a:cxn ang="0">
                  <a:pos x="78" y="13"/>
                </a:cxn>
                <a:cxn ang="0">
                  <a:pos x="78" y="13"/>
                </a:cxn>
                <a:cxn ang="0">
                  <a:pos x="78" y="13"/>
                </a:cxn>
              </a:cxnLst>
              <a:rect l="0" t="0" r="r" b="b"/>
              <a:pathLst>
                <a:path w="115" h="122">
                  <a:moveTo>
                    <a:pt x="78" y="13"/>
                  </a:moveTo>
                  <a:cubicBezTo>
                    <a:pt x="71" y="10"/>
                    <a:pt x="64" y="6"/>
                    <a:pt x="57" y="1"/>
                  </a:cubicBezTo>
                  <a:cubicBezTo>
                    <a:pt x="55" y="0"/>
                    <a:pt x="52" y="0"/>
                    <a:pt x="49" y="2"/>
                  </a:cubicBezTo>
                  <a:cubicBezTo>
                    <a:pt x="43" y="7"/>
                    <a:pt x="36" y="11"/>
                    <a:pt x="29" y="15"/>
                  </a:cubicBezTo>
                  <a:cubicBezTo>
                    <a:pt x="17" y="22"/>
                    <a:pt x="6" y="28"/>
                    <a:pt x="2" y="39"/>
                  </a:cubicBezTo>
                  <a:cubicBezTo>
                    <a:pt x="0" y="46"/>
                    <a:pt x="1" y="53"/>
                    <a:pt x="4" y="63"/>
                  </a:cubicBezTo>
                  <a:cubicBezTo>
                    <a:pt x="7" y="71"/>
                    <a:pt x="24" y="107"/>
                    <a:pt x="39" y="120"/>
                  </a:cubicBezTo>
                  <a:cubicBezTo>
                    <a:pt x="41" y="122"/>
                    <a:pt x="44" y="122"/>
                    <a:pt x="46" y="121"/>
                  </a:cubicBezTo>
                  <a:cubicBezTo>
                    <a:pt x="49" y="121"/>
                    <a:pt x="51" y="119"/>
                    <a:pt x="51" y="116"/>
                  </a:cubicBezTo>
                  <a:cubicBezTo>
                    <a:pt x="52" y="116"/>
                    <a:pt x="52" y="115"/>
                    <a:pt x="52" y="114"/>
                  </a:cubicBezTo>
                  <a:cubicBezTo>
                    <a:pt x="55" y="61"/>
                    <a:pt x="55" y="61"/>
                    <a:pt x="55" y="61"/>
                  </a:cubicBezTo>
                  <a:cubicBezTo>
                    <a:pt x="55" y="61"/>
                    <a:pt x="55" y="61"/>
                    <a:pt x="55" y="61"/>
                  </a:cubicBezTo>
                  <a:cubicBezTo>
                    <a:pt x="55" y="60"/>
                    <a:pt x="55" y="60"/>
                    <a:pt x="55" y="60"/>
                  </a:cubicBezTo>
                  <a:cubicBezTo>
                    <a:pt x="55" y="60"/>
                    <a:pt x="55" y="61"/>
                    <a:pt x="55" y="61"/>
                  </a:cubicBezTo>
                  <a:cubicBezTo>
                    <a:pt x="61" y="114"/>
                    <a:pt x="61" y="114"/>
                    <a:pt x="61" y="114"/>
                  </a:cubicBezTo>
                  <a:cubicBezTo>
                    <a:pt x="61" y="117"/>
                    <a:pt x="63" y="119"/>
                    <a:pt x="66" y="121"/>
                  </a:cubicBezTo>
                  <a:cubicBezTo>
                    <a:pt x="68" y="122"/>
                    <a:pt x="72" y="121"/>
                    <a:pt x="74" y="119"/>
                  </a:cubicBezTo>
                  <a:cubicBezTo>
                    <a:pt x="81" y="112"/>
                    <a:pt x="89" y="99"/>
                    <a:pt x="94" y="89"/>
                  </a:cubicBezTo>
                  <a:cubicBezTo>
                    <a:pt x="100" y="76"/>
                    <a:pt x="104" y="65"/>
                    <a:pt x="106" y="61"/>
                  </a:cubicBezTo>
                  <a:cubicBezTo>
                    <a:pt x="106" y="60"/>
                    <a:pt x="106" y="60"/>
                    <a:pt x="106" y="60"/>
                  </a:cubicBezTo>
                  <a:cubicBezTo>
                    <a:pt x="115" y="32"/>
                    <a:pt x="97" y="23"/>
                    <a:pt x="78" y="13"/>
                  </a:cubicBezTo>
                  <a:close/>
                  <a:moveTo>
                    <a:pt x="78" y="13"/>
                  </a:moveTo>
                  <a:cubicBezTo>
                    <a:pt x="78" y="13"/>
                    <a:pt x="78" y="13"/>
                    <a:pt x="78" y="1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0" name="Freeform 28"/>
            <p:cNvSpPr>
              <a:spLocks noEditPoints="1"/>
            </p:cNvSpPr>
            <p:nvPr/>
          </p:nvSpPr>
          <p:spPr bwMode="auto">
            <a:xfrm>
              <a:off x="3096" y="1745"/>
              <a:ext cx="107" cy="100"/>
            </a:xfrm>
            <a:custGeom>
              <a:avLst/>
              <a:gdLst/>
              <a:ahLst/>
              <a:cxnLst>
                <a:cxn ang="0">
                  <a:pos x="92" y="80"/>
                </a:cxn>
                <a:cxn ang="0">
                  <a:pos x="92" y="79"/>
                </a:cxn>
                <a:cxn ang="0">
                  <a:pos x="93" y="80"/>
                </a:cxn>
                <a:cxn ang="0">
                  <a:pos x="148" y="134"/>
                </a:cxn>
                <a:cxn ang="0">
                  <a:pos x="156" y="137"/>
                </a:cxn>
                <a:cxn ang="0">
                  <a:pos x="163" y="134"/>
                </a:cxn>
                <a:cxn ang="0">
                  <a:pos x="167" y="127"/>
                </a:cxn>
                <a:cxn ang="0">
                  <a:pos x="148" y="32"/>
                </a:cxn>
                <a:cxn ang="0">
                  <a:pos x="107" y="0"/>
                </a:cxn>
                <a:cxn ang="0">
                  <a:pos x="74" y="6"/>
                </a:cxn>
                <a:cxn ang="0">
                  <a:pos x="39" y="12"/>
                </a:cxn>
                <a:cxn ang="0">
                  <a:pos x="34" y="14"/>
                </a:cxn>
                <a:cxn ang="0">
                  <a:pos x="31" y="20"/>
                </a:cxn>
                <a:cxn ang="0">
                  <a:pos x="21" y="53"/>
                </a:cxn>
                <a:cxn ang="0">
                  <a:pos x="37" y="130"/>
                </a:cxn>
                <a:cxn ang="0">
                  <a:pos x="130" y="160"/>
                </a:cxn>
                <a:cxn ang="0">
                  <a:pos x="130" y="160"/>
                </a:cxn>
                <a:cxn ang="0">
                  <a:pos x="137" y="158"/>
                </a:cxn>
                <a:cxn ang="0">
                  <a:pos x="139" y="142"/>
                </a:cxn>
                <a:cxn ang="0">
                  <a:pos x="92" y="80"/>
                </a:cxn>
                <a:cxn ang="0">
                  <a:pos x="92" y="80"/>
                </a:cxn>
                <a:cxn ang="0">
                  <a:pos x="92" y="80"/>
                </a:cxn>
                <a:cxn ang="0">
                  <a:pos x="92" y="80"/>
                </a:cxn>
              </a:cxnLst>
              <a:rect l="0" t="0" r="r" b="b"/>
              <a:pathLst>
                <a:path w="171" h="160">
                  <a:moveTo>
                    <a:pt x="92" y="80"/>
                  </a:moveTo>
                  <a:cubicBezTo>
                    <a:pt x="92" y="79"/>
                    <a:pt x="92" y="79"/>
                    <a:pt x="92" y="79"/>
                  </a:cubicBezTo>
                  <a:cubicBezTo>
                    <a:pt x="92" y="79"/>
                    <a:pt x="93" y="79"/>
                    <a:pt x="93" y="80"/>
                  </a:cubicBezTo>
                  <a:cubicBezTo>
                    <a:pt x="148" y="134"/>
                    <a:pt x="148" y="134"/>
                    <a:pt x="148" y="134"/>
                  </a:cubicBezTo>
                  <a:cubicBezTo>
                    <a:pt x="150" y="136"/>
                    <a:pt x="153" y="137"/>
                    <a:pt x="156" y="137"/>
                  </a:cubicBezTo>
                  <a:cubicBezTo>
                    <a:pt x="159" y="137"/>
                    <a:pt x="161" y="136"/>
                    <a:pt x="163" y="134"/>
                  </a:cubicBezTo>
                  <a:cubicBezTo>
                    <a:pt x="166" y="133"/>
                    <a:pt x="167" y="130"/>
                    <a:pt x="167" y="127"/>
                  </a:cubicBezTo>
                  <a:cubicBezTo>
                    <a:pt x="171" y="99"/>
                    <a:pt x="153" y="44"/>
                    <a:pt x="148" y="32"/>
                  </a:cubicBezTo>
                  <a:cubicBezTo>
                    <a:pt x="138" y="7"/>
                    <a:pt x="123" y="0"/>
                    <a:pt x="107" y="0"/>
                  </a:cubicBezTo>
                  <a:cubicBezTo>
                    <a:pt x="97" y="0"/>
                    <a:pt x="85" y="3"/>
                    <a:pt x="74" y="6"/>
                  </a:cubicBezTo>
                  <a:cubicBezTo>
                    <a:pt x="63" y="9"/>
                    <a:pt x="51" y="11"/>
                    <a:pt x="39" y="12"/>
                  </a:cubicBezTo>
                  <a:cubicBezTo>
                    <a:pt x="37" y="12"/>
                    <a:pt x="36" y="13"/>
                    <a:pt x="34" y="14"/>
                  </a:cubicBezTo>
                  <a:cubicBezTo>
                    <a:pt x="33" y="16"/>
                    <a:pt x="31" y="18"/>
                    <a:pt x="31" y="20"/>
                  </a:cubicBezTo>
                  <a:cubicBezTo>
                    <a:pt x="29" y="31"/>
                    <a:pt x="25" y="42"/>
                    <a:pt x="21" y="53"/>
                  </a:cubicBezTo>
                  <a:cubicBezTo>
                    <a:pt x="10" y="82"/>
                    <a:pt x="0" y="109"/>
                    <a:pt x="37" y="130"/>
                  </a:cubicBezTo>
                  <a:cubicBezTo>
                    <a:pt x="50" y="136"/>
                    <a:pt x="101" y="160"/>
                    <a:pt x="130" y="160"/>
                  </a:cubicBezTo>
                  <a:cubicBezTo>
                    <a:pt x="130" y="160"/>
                    <a:pt x="130" y="160"/>
                    <a:pt x="130" y="160"/>
                  </a:cubicBezTo>
                  <a:cubicBezTo>
                    <a:pt x="133" y="160"/>
                    <a:pt x="135" y="159"/>
                    <a:pt x="137" y="158"/>
                  </a:cubicBezTo>
                  <a:cubicBezTo>
                    <a:pt x="142" y="154"/>
                    <a:pt x="143" y="147"/>
                    <a:pt x="139" y="142"/>
                  </a:cubicBezTo>
                  <a:cubicBezTo>
                    <a:pt x="92" y="80"/>
                    <a:pt x="92" y="80"/>
                    <a:pt x="92" y="80"/>
                  </a:cubicBezTo>
                  <a:cubicBezTo>
                    <a:pt x="92" y="80"/>
                    <a:pt x="92" y="80"/>
                    <a:pt x="92" y="80"/>
                  </a:cubicBezTo>
                  <a:close/>
                  <a:moveTo>
                    <a:pt x="92" y="80"/>
                  </a:moveTo>
                  <a:cubicBezTo>
                    <a:pt x="92" y="80"/>
                    <a:pt x="92" y="80"/>
                    <a:pt x="92" y="8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1" name="Freeform 29"/>
            <p:cNvSpPr>
              <a:spLocks noEditPoints="1"/>
            </p:cNvSpPr>
            <p:nvPr/>
          </p:nvSpPr>
          <p:spPr bwMode="auto">
            <a:xfrm>
              <a:off x="3160" y="1893"/>
              <a:ext cx="105" cy="110"/>
            </a:xfrm>
            <a:custGeom>
              <a:avLst/>
              <a:gdLst/>
              <a:ahLst/>
              <a:cxnLst>
                <a:cxn ang="0">
                  <a:pos x="111" y="2"/>
                </a:cxn>
                <a:cxn ang="0">
                  <a:pos x="104" y="0"/>
                </a:cxn>
                <a:cxn ang="0">
                  <a:pos x="97" y="2"/>
                </a:cxn>
                <a:cxn ang="0">
                  <a:pos x="93" y="10"/>
                </a:cxn>
                <a:cxn ang="0">
                  <a:pos x="88" y="88"/>
                </a:cxn>
                <a:cxn ang="0">
                  <a:pos x="88" y="88"/>
                </a:cxn>
                <a:cxn ang="0">
                  <a:pos x="87" y="88"/>
                </a:cxn>
                <a:cxn ang="0">
                  <a:pos x="87" y="88"/>
                </a:cxn>
                <a:cxn ang="0">
                  <a:pos x="87" y="88"/>
                </a:cxn>
                <a:cxn ang="0">
                  <a:pos x="80" y="10"/>
                </a:cxn>
                <a:cxn ang="0">
                  <a:pos x="73" y="1"/>
                </a:cxn>
                <a:cxn ang="0">
                  <a:pos x="69" y="0"/>
                </a:cxn>
                <a:cxn ang="0">
                  <a:pos x="61" y="3"/>
                </a:cxn>
                <a:cxn ang="0">
                  <a:pos x="13" y="88"/>
                </a:cxn>
                <a:cxn ang="0">
                  <a:pos x="52" y="156"/>
                </a:cxn>
                <a:cxn ang="0">
                  <a:pos x="83" y="174"/>
                </a:cxn>
                <a:cxn ang="0">
                  <a:pos x="88" y="176"/>
                </a:cxn>
                <a:cxn ang="0">
                  <a:pos x="94" y="174"/>
                </a:cxn>
                <a:cxn ang="0">
                  <a:pos x="124" y="155"/>
                </a:cxn>
                <a:cxn ang="0">
                  <a:pos x="150" y="139"/>
                </a:cxn>
                <a:cxn ang="0">
                  <a:pos x="161" y="86"/>
                </a:cxn>
                <a:cxn ang="0">
                  <a:pos x="111" y="2"/>
                </a:cxn>
                <a:cxn ang="0">
                  <a:pos x="111" y="2"/>
                </a:cxn>
                <a:cxn ang="0">
                  <a:pos x="111" y="2"/>
                </a:cxn>
              </a:cxnLst>
              <a:rect l="0" t="0" r="r" b="b"/>
              <a:pathLst>
                <a:path w="169" h="176">
                  <a:moveTo>
                    <a:pt x="111" y="2"/>
                  </a:moveTo>
                  <a:cubicBezTo>
                    <a:pt x="109" y="1"/>
                    <a:pt x="106" y="0"/>
                    <a:pt x="104" y="0"/>
                  </a:cubicBezTo>
                  <a:cubicBezTo>
                    <a:pt x="101" y="0"/>
                    <a:pt x="99" y="1"/>
                    <a:pt x="97" y="2"/>
                  </a:cubicBezTo>
                  <a:cubicBezTo>
                    <a:pt x="94" y="4"/>
                    <a:pt x="93" y="7"/>
                    <a:pt x="93" y="10"/>
                  </a:cubicBezTo>
                  <a:cubicBezTo>
                    <a:pt x="88" y="88"/>
                    <a:pt x="88" y="88"/>
                    <a:pt x="88" y="88"/>
                  </a:cubicBezTo>
                  <a:cubicBezTo>
                    <a:pt x="88" y="88"/>
                    <a:pt x="88" y="88"/>
                    <a:pt x="88" y="88"/>
                  </a:cubicBezTo>
                  <a:cubicBezTo>
                    <a:pt x="87" y="88"/>
                    <a:pt x="87" y="88"/>
                    <a:pt x="87" y="88"/>
                  </a:cubicBezTo>
                  <a:cubicBezTo>
                    <a:pt x="87" y="88"/>
                    <a:pt x="87" y="88"/>
                    <a:pt x="87" y="88"/>
                  </a:cubicBezTo>
                  <a:cubicBezTo>
                    <a:pt x="87" y="88"/>
                    <a:pt x="87" y="88"/>
                    <a:pt x="87" y="88"/>
                  </a:cubicBezTo>
                  <a:cubicBezTo>
                    <a:pt x="80" y="10"/>
                    <a:pt x="80" y="10"/>
                    <a:pt x="80" y="10"/>
                  </a:cubicBezTo>
                  <a:cubicBezTo>
                    <a:pt x="79" y="6"/>
                    <a:pt x="77" y="3"/>
                    <a:pt x="73" y="1"/>
                  </a:cubicBezTo>
                  <a:cubicBezTo>
                    <a:pt x="72" y="0"/>
                    <a:pt x="70" y="0"/>
                    <a:pt x="69" y="0"/>
                  </a:cubicBezTo>
                  <a:cubicBezTo>
                    <a:pt x="66" y="0"/>
                    <a:pt x="63" y="1"/>
                    <a:pt x="61" y="3"/>
                  </a:cubicBezTo>
                  <a:cubicBezTo>
                    <a:pt x="40" y="22"/>
                    <a:pt x="18" y="75"/>
                    <a:pt x="13" y="88"/>
                  </a:cubicBezTo>
                  <a:cubicBezTo>
                    <a:pt x="0" y="128"/>
                    <a:pt x="25" y="142"/>
                    <a:pt x="52" y="156"/>
                  </a:cubicBezTo>
                  <a:cubicBezTo>
                    <a:pt x="63" y="161"/>
                    <a:pt x="73" y="167"/>
                    <a:pt x="83" y="174"/>
                  </a:cubicBezTo>
                  <a:cubicBezTo>
                    <a:pt x="84" y="175"/>
                    <a:pt x="86" y="176"/>
                    <a:pt x="88" y="176"/>
                  </a:cubicBezTo>
                  <a:cubicBezTo>
                    <a:pt x="90" y="176"/>
                    <a:pt x="92" y="175"/>
                    <a:pt x="94" y="174"/>
                  </a:cubicBezTo>
                  <a:cubicBezTo>
                    <a:pt x="103" y="166"/>
                    <a:pt x="113" y="161"/>
                    <a:pt x="124" y="155"/>
                  </a:cubicBezTo>
                  <a:cubicBezTo>
                    <a:pt x="133" y="150"/>
                    <a:pt x="142" y="145"/>
                    <a:pt x="150" y="139"/>
                  </a:cubicBezTo>
                  <a:cubicBezTo>
                    <a:pt x="166" y="125"/>
                    <a:pt x="169" y="109"/>
                    <a:pt x="161" y="86"/>
                  </a:cubicBezTo>
                  <a:cubicBezTo>
                    <a:pt x="156" y="73"/>
                    <a:pt x="133" y="21"/>
                    <a:pt x="111" y="2"/>
                  </a:cubicBezTo>
                  <a:close/>
                  <a:moveTo>
                    <a:pt x="111" y="2"/>
                  </a:moveTo>
                  <a:cubicBezTo>
                    <a:pt x="111" y="2"/>
                    <a:pt x="111" y="2"/>
                    <a:pt x="111"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2" name="Freeform 30"/>
            <p:cNvSpPr>
              <a:spLocks noEditPoints="1"/>
            </p:cNvSpPr>
            <p:nvPr/>
          </p:nvSpPr>
          <p:spPr bwMode="auto">
            <a:xfrm>
              <a:off x="3077" y="1847"/>
              <a:ext cx="108" cy="95"/>
            </a:xfrm>
            <a:custGeom>
              <a:avLst/>
              <a:gdLst/>
              <a:ahLst/>
              <a:cxnLst>
                <a:cxn ang="0">
                  <a:pos x="171" y="54"/>
                </a:cxn>
                <a:cxn ang="0">
                  <a:pos x="162" y="50"/>
                </a:cxn>
                <a:cxn ang="0">
                  <a:pos x="159" y="50"/>
                </a:cxn>
                <a:cxn ang="0">
                  <a:pos x="84" y="71"/>
                </a:cxn>
                <a:cxn ang="0">
                  <a:pos x="84" y="71"/>
                </a:cxn>
                <a:cxn ang="0">
                  <a:pos x="84" y="71"/>
                </a:cxn>
                <a:cxn ang="0">
                  <a:pos x="84" y="70"/>
                </a:cxn>
                <a:cxn ang="0">
                  <a:pos x="84" y="70"/>
                </a:cxn>
                <a:cxn ang="0">
                  <a:pos x="155" y="39"/>
                </a:cxn>
                <a:cxn ang="0">
                  <a:pos x="158" y="37"/>
                </a:cxn>
                <a:cxn ang="0">
                  <a:pos x="162" y="27"/>
                </a:cxn>
                <a:cxn ang="0">
                  <a:pos x="156" y="18"/>
                </a:cxn>
                <a:cxn ang="0">
                  <a:pos x="60" y="0"/>
                </a:cxn>
                <a:cxn ang="0">
                  <a:pos x="60" y="0"/>
                </a:cxn>
                <a:cxn ang="0">
                  <a:pos x="27" y="10"/>
                </a:cxn>
                <a:cxn ang="0">
                  <a:pos x="8" y="59"/>
                </a:cxn>
                <a:cxn ang="0">
                  <a:pos x="1" y="94"/>
                </a:cxn>
                <a:cxn ang="0">
                  <a:pos x="5" y="104"/>
                </a:cxn>
                <a:cxn ang="0">
                  <a:pos x="32" y="126"/>
                </a:cxn>
                <a:cxn ang="0">
                  <a:pos x="78" y="153"/>
                </a:cxn>
                <a:cxn ang="0">
                  <a:pos x="109" y="140"/>
                </a:cxn>
                <a:cxn ang="0">
                  <a:pos x="110" y="139"/>
                </a:cxn>
                <a:cxn ang="0">
                  <a:pos x="142" y="108"/>
                </a:cxn>
                <a:cxn ang="0">
                  <a:pos x="172" y="66"/>
                </a:cxn>
                <a:cxn ang="0">
                  <a:pos x="171" y="54"/>
                </a:cxn>
                <a:cxn ang="0">
                  <a:pos x="171" y="54"/>
                </a:cxn>
                <a:cxn ang="0">
                  <a:pos x="171" y="54"/>
                </a:cxn>
              </a:cxnLst>
              <a:rect l="0" t="0" r="r" b="b"/>
              <a:pathLst>
                <a:path w="174" h="153">
                  <a:moveTo>
                    <a:pt x="171" y="54"/>
                  </a:moveTo>
                  <a:cubicBezTo>
                    <a:pt x="169" y="51"/>
                    <a:pt x="165" y="50"/>
                    <a:pt x="162" y="50"/>
                  </a:cubicBezTo>
                  <a:cubicBezTo>
                    <a:pt x="161" y="50"/>
                    <a:pt x="160" y="50"/>
                    <a:pt x="159" y="50"/>
                  </a:cubicBezTo>
                  <a:cubicBezTo>
                    <a:pt x="84" y="71"/>
                    <a:pt x="84" y="71"/>
                    <a:pt x="84" y="71"/>
                  </a:cubicBezTo>
                  <a:cubicBezTo>
                    <a:pt x="84" y="71"/>
                    <a:pt x="84" y="71"/>
                    <a:pt x="84" y="71"/>
                  </a:cubicBezTo>
                  <a:cubicBezTo>
                    <a:pt x="84" y="71"/>
                    <a:pt x="84" y="71"/>
                    <a:pt x="84" y="71"/>
                  </a:cubicBezTo>
                  <a:cubicBezTo>
                    <a:pt x="84" y="71"/>
                    <a:pt x="83" y="70"/>
                    <a:pt x="84" y="70"/>
                  </a:cubicBezTo>
                  <a:cubicBezTo>
                    <a:pt x="84" y="70"/>
                    <a:pt x="84" y="70"/>
                    <a:pt x="84" y="70"/>
                  </a:cubicBezTo>
                  <a:cubicBezTo>
                    <a:pt x="155" y="39"/>
                    <a:pt x="155" y="39"/>
                    <a:pt x="155" y="39"/>
                  </a:cubicBezTo>
                  <a:cubicBezTo>
                    <a:pt x="156" y="38"/>
                    <a:pt x="157" y="38"/>
                    <a:pt x="158" y="37"/>
                  </a:cubicBezTo>
                  <a:cubicBezTo>
                    <a:pt x="161" y="35"/>
                    <a:pt x="162" y="31"/>
                    <a:pt x="162" y="27"/>
                  </a:cubicBezTo>
                  <a:cubicBezTo>
                    <a:pt x="161" y="23"/>
                    <a:pt x="159" y="20"/>
                    <a:pt x="156" y="18"/>
                  </a:cubicBezTo>
                  <a:cubicBezTo>
                    <a:pt x="131" y="5"/>
                    <a:pt x="74" y="0"/>
                    <a:pt x="60" y="0"/>
                  </a:cubicBezTo>
                  <a:cubicBezTo>
                    <a:pt x="60" y="0"/>
                    <a:pt x="60" y="0"/>
                    <a:pt x="60" y="0"/>
                  </a:cubicBezTo>
                  <a:cubicBezTo>
                    <a:pt x="46" y="0"/>
                    <a:pt x="35" y="4"/>
                    <a:pt x="27" y="10"/>
                  </a:cubicBezTo>
                  <a:cubicBezTo>
                    <a:pt x="14" y="21"/>
                    <a:pt x="11" y="40"/>
                    <a:pt x="8" y="59"/>
                  </a:cubicBezTo>
                  <a:cubicBezTo>
                    <a:pt x="7" y="71"/>
                    <a:pt x="5" y="82"/>
                    <a:pt x="1" y="94"/>
                  </a:cubicBezTo>
                  <a:cubicBezTo>
                    <a:pt x="0" y="98"/>
                    <a:pt x="1" y="102"/>
                    <a:pt x="5" y="104"/>
                  </a:cubicBezTo>
                  <a:cubicBezTo>
                    <a:pt x="15" y="111"/>
                    <a:pt x="24" y="119"/>
                    <a:pt x="32" y="126"/>
                  </a:cubicBezTo>
                  <a:cubicBezTo>
                    <a:pt x="47" y="140"/>
                    <a:pt x="61" y="153"/>
                    <a:pt x="78" y="153"/>
                  </a:cubicBezTo>
                  <a:cubicBezTo>
                    <a:pt x="87" y="153"/>
                    <a:pt x="97" y="149"/>
                    <a:pt x="109" y="140"/>
                  </a:cubicBezTo>
                  <a:cubicBezTo>
                    <a:pt x="109" y="140"/>
                    <a:pt x="110" y="139"/>
                    <a:pt x="110" y="139"/>
                  </a:cubicBezTo>
                  <a:cubicBezTo>
                    <a:pt x="115" y="135"/>
                    <a:pt x="128" y="123"/>
                    <a:pt x="142" y="108"/>
                  </a:cubicBezTo>
                  <a:cubicBezTo>
                    <a:pt x="153" y="97"/>
                    <a:pt x="167" y="80"/>
                    <a:pt x="172" y="66"/>
                  </a:cubicBezTo>
                  <a:cubicBezTo>
                    <a:pt x="174" y="62"/>
                    <a:pt x="174" y="57"/>
                    <a:pt x="171" y="54"/>
                  </a:cubicBezTo>
                  <a:close/>
                  <a:moveTo>
                    <a:pt x="171" y="54"/>
                  </a:moveTo>
                  <a:cubicBezTo>
                    <a:pt x="171" y="54"/>
                    <a:pt x="171" y="54"/>
                    <a:pt x="171" y="5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3" name="Freeform 31"/>
            <p:cNvSpPr>
              <a:spLocks noEditPoints="1"/>
            </p:cNvSpPr>
            <p:nvPr/>
          </p:nvSpPr>
          <p:spPr bwMode="auto">
            <a:xfrm>
              <a:off x="3211" y="1737"/>
              <a:ext cx="105" cy="102"/>
            </a:xfrm>
            <a:custGeom>
              <a:avLst/>
              <a:gdLst/>
              <a:ahLst/>
              <a:cxnLst>
                <a:cxn ang="0">
                  <a:pos x="40" y="148"/>
                </a:cxn>
                <a:cxn ang="0">
                  <a:pos x="41" y="159"/>
                </a:cxn>
                <a:cxn ang="0">
                  <a:pos x="49" y="164"/>
                </a:cxn>
                <a:cxn ang="0">
                  <a:pos x="52" y="163"/>
                </a:cxn>
                <a:cxn ang="0">
                  <a:pos x="99" y="141"/>
                </a:cxn>
                <a:cxn ang="0">
                  <a:pos x="135" y="116"/>
                </a:cxn>
                <a:cxn ang="0">
                  <a:pos x="136" y="115"/>
                </a:cxn>
                <a:cxn ang="0">
                  <a:pos x="138" y="37"/>
                </a:cxn>
                <a:cxn ang="0">
                  <a:pos x="121" y="6"/>
                </a:cxn>
                <a:cxn ang="0">
                  <a:pos x="112" y="0"/>
                </a:cxn>
                <a:cxn ang="0">
                  <a:pos x="111" y="0"/>
                </a:cxn>
                <a:cxn ang="0">
                  <a:pos x="92" y="1"/>
                </a:cxn>
                <a:cxn ang="0">
                  <a:pos x="76" y="1"/>
                </a:cxn>
                <a:cxn ang="0">
                  <a:pos x="62" y="1"/>
                </a:cxn>
                <a:cxn ang="0">
                  <a:pos x="24" y="10"/>
                </a:cxn>
                <a:cxn ang="0">
                  <a:pos x="9" y="41"/>
                </a:cxn>
                <a:cxn ang="0">
                  <a:pos x="9" y="138"/>
                </a:cxn>
                <a:cxn ang="0">
                  <a:pos x="16" y="145"/>
                </a:cxn>
                <a:cxn ang="0">
                  <a:pos x="19" y="146"/>
                </a:cxn>
                <a:cxn ang="0">
                  <a:pos x="27" y="143"/>
                </a:cxn>
                <a:cxn ang="0">
                  <a:pos x="29" y="141"/>
                </a:cxn>
                <a:cxn ang="0">
                  <a:pos x="72" y="77"/>
                </a:cxn>
                <a:cxn ang="0">
                  <a:pos x="73" y="77"/>
                </a:cxn>
                <a:cxn ang="0">
                  <a:pos x="73" y="77"/>
                </a:cxn>
                <a:cxn ang="0">
                  <a:pos x="73" y="77"/>
                </a:cxn>
                <a:cxn ang="0">
                  <a:pos x="73" y="78"/>
                </a:cxn>
                <a:cxn ang="0">
                  <a:pos x="40" y="148"/>
                </a:cxn>
                <a:cxn ang="0">
                  <a:pos x="40" y="148"/>
                </a:cxn>
                <a:cxn ang="0">
                  <a:pos x="40" y="148"/>
                </a:cxn>
              </a:cxnLst>
              <a:rect l="0" t="0" r="r" b="b"/>
              <a:pathLst>
                <a:path w="169" h="164">
                  <a:moveTo>
                    <a:pt x="40" y="148"/>
                  </a:moveTo>
                  <a:cubicBezTo>
                    <a:pt x="38" y="152"/>
                    <a:pt x="38" y="156"/>
                    <a:pt x="41" y="159"/>
                  </a:cubicBezTo>
                  <a:cubicBezTo>
                    <a:pt x="43" y="162"/>
                    <a:pt x="46" y="164"/>
                    <a:pt x="49" y="164"/>
                  </a:cubicBezTo>
                  <a:cubicBezTo>
                    <a:pt x="50" y="164"/>
                    <a:pt x="51" y="164"/>
                    <a:pt x="52" y="163"/>
                  </a:cubicBezTo>
                  <a:cubicBezTo>
                    <a:pt x="67" y="160"/>
                    <a:pt x="86" y="150"/>
                    <a:pt x="99" y="141"/>
                  </a:cubicBezTo>
                  <a:cubicBezTo>
                    <a:pt x="116" y="130"/>
                    <a:pt x="130" y="120"/>
                    <a:pt x="135" y="116"/>
                  </a:cubicBezTo>
                  <a:cubicBezTo>
                    <a:pt x="136" y="115"/>
                    <a:pt x="136" y="115"/>
                    <a:pt x="136" y="115"/>
                  </a:cubicBezTo>
                  <a:cubicBezTo>
                    <a:pt x="169" y="87"/>
                    <a:pt x="154" y="62"/>
                    <a:pt x="138" y="37"/>
                  </a:cubicBezTo>
                  <a:cubicBezTo>
                    <a:pt x="132" y="27"/>
                    <a:pt x="125" y="17"/>
                    <a:pt x="121" y="6"/>
                  </a:cubicBezTo>
                  <a:cubicBezTo>
                    <a:pt x="119" y="2"/>
                    <a:pt x="116" y="0"/>
                    <a:pt x="112" y="0"/>
                  </a:cubicBezTo>
                  <a:cubicBezTo>
                    <a:pt x="112" y="0"/>
                    <a:pt x="112" y="0"/>
                    <a:pt x="111" y="0"/>
                  </a:cubicBezTo>
                  <a:cubicBezTo>
                    <a:pt x="105" y="1"/>
                    <a:pt x="98" y="1"/>
                    <a:pt x="92" y="1"/>
                  </a:cubicBezTo>
                  <a:cubicBezTo>
                    <a:pt x="86" y="1"/>
                    <a:pt x="81" y="1"/>
                    <a:pt x="76" y="1"/>
                  </a:cubicBezTo>
                  <a:cubicBezTo>
                    <a:pt x="71" y="1"/>
                    <a:pt x="66" y="1"/>
                    <a:pt x="62" y="1"/>
                  </a:cubicBezTo>
                  <a:cubicBezTo>
                    <a:pt x="47" y="1"/>
                    <a:pt x="34" y="2"/>
                    <a:pt x="24" y="10"/>
                  </a:cubicBezTo>
                  <a:cubicBezTo>
                    <a:pt x="17" y="17"/>
                    <a:pt x="11" y="27"/>
                    <a:pt x="9" y="41"/>
                  </a:cubicBezTo>
                  <a:cubicBezTo>
                    <a:pt x="6" y="54"/>
                    <a:pt x="0" y="111"/>
                    <a:pt x="9" y="138"/>
                  </a:cubicBezTo>
                  <a:cubicBezTo>
                    <a:pt x="10" y="142"/>
                    <a:pt x="13" y="145"/>
                    <a:pt x="16" y="145"/>
                  </a:cubicBezTo>
                  <a:cubicBezTo>
                    <a:pt x="17" y="146"/>
                    <a:pt x="18" y="146"/>
                    <a:pt x="19" y="146"/>
                  </a:cubicBezTo>
                  <a:cubicBezTo>
                    <a:pt x="22" y="146"/>
                    <a:pt x="24" y="145"/>
                    <a:pt x="27" y="143"/>
                  </a:cubicBezTo>
                  <a:cubicBezTo>
                    <a:pt x="27" y="143"/>
                    <a:pt x="28" y="142"/>
                    <a:pt x="29" y="141"/>
                  </a:cubicBezTo>
                  <a:cubicBezTo>
                    <a:pt x="72" y="77"/>
                    <a:pt x="72" y="77"/>
                    <a:pt x="72" y="77"/>
                  </a:cubicBezTo>
                  <a:cubicBezTo>
                    <a:pt x="73" y="77"/>
                    <a:pt x="73" y="77"/>
                    <a:pt x="73" y="77"/>
                  </a:cubicBezTo>
                  <a:cubicBezTo>
                    <a:pt x="73" y="77"/>
                    <a:pt x="73" y="77"/>
                    <a:pt x="73" y="77"/>
                  </a:cubicBezTo>
                  <a:cubicBezTo>
                    <a:pt x="73" y="77"/>
                    <a:pt x="73" y="77"/>
                    <a:pt x="73" y="77"/>
                  </a:cubicBezTo>
                  <a:cubicBezTo>
                    <a:pt x="74" y="77"/>
                    <a:pt x="74" y="77"/>
                    <a:pt x="73" y="78"/>
                  </a:cubicBezTo>
                  <a:lnTo>
                    <a:pt x="40" y="148"/>
                  </a:lnTo>
                  <a:close/>
                  <a:moveTo>
                    <a:pt x="40" y="148"/>
                  </a:moveTo>
                  <a:cubicBezTo>
                    <a:pt x="40" y="148"/>
                    <a:pt x="40" y="148"/>
                    <a:pt x="40" y="14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4" name="Freeform 32"/>
            <p:cNvSpPr>
              <a:spLocks noEditPoints="1"/>
            </p:cNvSpPr>
            <p:nvPr/>
          </p:nvSpPr>
          <p:spPr bwMode="auto">
            <a:xfrm>
              <a:off x="3241" y="1834"/>
              <a:ext cx="110" cy="95"/>
            </a:xfrm>
            <a:custGeom>
              <a:avLst/>
              <a:gdLst/>
              <a:ahLst/>
              <a:cxnLst>
                <a:cxn ang="0">
                  <a:pos x="163" y="52"/>
                </a:cxn>
                <a:cxn ang="0">
                  <a:pos x="114" y="0"/>
                </a:cxn>
                <a:cxn ang="0">
                  <a:pos x="104" y="1"/>
                </a:cxn>
                <a:cxn ang="0">
                  <a:pos x="11" y="32"/>
                </a:cxn>
                <a:cxn ang="0">
                  <a:pos x="7" y="43"/>
                </a:cxn>
                <a:cxn ang="0">
                  <a:pos x="15" y="52"/>
                </a:cxn>
                <a:cxn ang="0">
                  <a:pos x="90" y="73"/>
                </a:cxn>
                <a:cxn ang="0">
                  <a:pos x="90" y="73"/>
                </a:cxn>
                <a:cxn ang="0">
                  <a:pos x="90" y="74"/>
                </a:cxn>
                <a:cxn ang="0">
                  <a:pos x="90" y="74"/>
                </a:cxn>
                <a:cxn ang="0">
                  <a:pos x="90" y="74"/>
                </a:cxn>
                <a:cxn ang="0">
                  <a:pos x="13" y="64"/>
                </a:cxn>
                <a:cxn ang="0">
                  <a:pos x="11" y="64"/>
                </a:cxn>
                <a:cxn ang="0">
                  <a:pos x="4" y="67"/>
                </a:cxn>
                <a:cxn ang="0">
                  <a:pos x="0" y="77"/>
                </a:cxn>
                <a:cxn ang="0">
                  <a:pos x="1" y="81"/>
                </a:cxn>
                <a:cxn ang="0">
                  <a:pos x="75" y="145"/>
                </a:cxn>
                <a:cxn ang="0">
                  <a:pos x="102" y="154"/>
                </a:cxn>
                <a:cxn ang="0">
                  <a:pos x="128" y="144"/>
                </a:cxn>
                <a:cxn ang="0">
                  <a:pos x="149" y="121"/>
                </a:cxn>
                <a:cxn ang="0">
                  <a:pos x="157" y="112"/>
                </a:cxn>
                <a:cxn ang="0">
                  <a:pos x="173" y="96"/>
                </a:cxn>
                <a:cxn ang="0">
                  <a:pos x="175" y="85"/>
                </a:cxn>
                <a:cxn ang="0">
                  <a:pos x="163" y="52"/>
                </a:cxn>
                <a:cxn ang="0">
                  <a:pos x="163" y="52"/>
                </a:cxn>
                <a:cxn ang="0">
                  <a:pos x="163" y="52"/>
                </a:cxn>
              </a:cxnLst>
              <a:rect l="0" t="0" r="r" b="b"/>
              <a:pathLst>
                <a:path w="177" h="154">
                  <a:moveTo>
                    <a:pt x="163" y="52"/>
                  </a:moveTo>
                  <a:cubicBezTo>
                    <a:pt x="155" y="25"/>
                    <a:pt x="147" y="0"/>
                    <a:pt x="114" y="0"/>
                  </a:cubicBezTo>
                  <a:cubicBezTo>
                    <a:pt x="111" y="0"/>
                    <a:pt x="107" y="0"/>
                    <a:pt x="104" y="1"/>
                  </a:cubicBezTo>
                  <a:cubicBezTo>
                    <a:pt x="90" y="3"/>
                    <a:pt x="34" y="15"/>
                    <a:pt x="11" y="32"/>
                  </a:cubicBezTo>
                  <a:cubicBezTo>
                    <a:pt x="8" y="35"/>
                    <a:pt x="6" y="39"/>
                    <a:pt x="7" y="43"/>
                  </a:cubicBezTo>
                  <a:cubicBezTo>
                    <a:pt x="8" y="47"/>
                    <a:pt x="11" y="51"/>
                    <a:pt x="15" y="52"/>
                  </a:cubicBezTo>
                  <a:cubicBezTo>
                    <a:pt x="90" y="73"/>
                    <a:pt x="90" y="73"/>
                    <a:pt x="90" y="73"/>
                  </a:cubicBezTo>
                  <a:cubicBezTo>
                    <a:pt x="90" y="73"/>
                    <a:pt x="90" y="73"/>
                    <a:pt x="90" y="73"/>
                  </a:cubicBezTo>
                  <a:cubicBezTo>
                    <a:pt x="90" y="73"/>
                    <a:pt x="90" y="73"/>
                    <a:pt x="90" y="74"/>
                  </a:cubicBezTo>
                  <a:cubicBezTo>
                    <a:pt x="90" y="74"/>
                    <a:pt x="90" y="74"/>
                    <a:pt x="90" y="74"/>
                  </a:cubicBezTo>
                  <a:cubicBezTo>
                    <a:pt x="90" y="74"/>
                    <a:pt x="90" y="74"/>
                    <a:pt x="90" y="74"/>
                  </a:cubicBezTo>
                  <a:cubicBezTo>
                    <a:pt x="13" y="64"/>
                    <a:pt x="13" y="64"/>
                    <a:pt x="13" y="64"/>
                  </a:cubicBezTo>
                  <a:cubicBezTo>
                    <a:pt x="12" y="64"/>
                    <a:pt x="12" y="64"/>
                    <a:pt x="11" y="64"/>
                  </a:cubicBezTo>
                  <a:cubicBezTo>
                    <a:pt x="9" y="64"/>
                    <a:pt x="6" y="65"/>
                    <a:pt x="4" y="67"/>
                  </a:cubicBezTo>
                  <a:cubicBezTo>
                    <a:pt x="1" y="69"/>
                    <a:pt x="0" y="73"/>
                    <a:pt x="0" y="77"/>
                  </a:cubicBezTo>
                  <a:cubicBezTo>
                    <a:pt x="0" y="78"/>
                    <a:pt x="1" y="80"/>
                    <a:pt x="1" y="81"/>
                  </a:cubicBezTo>
                  <a:cubicBezTo>
                    <a:pt x="16" y="106"/>
                    <a:pt x="63" y="138"/>
                    <a:pt x="75" y="145"/>
                  </a:cubicBezTo>
                  <a:cubicBezTo>
                    <a:pt x="85" y="151"/>
                    <a:pt x="94" y="154"/>
                    <a:pt x="102" y="154"/>
                  </a:cubicBezTo>
                  <a:cubicBezTo>
                    <a:pt x="111" y="154"/>
                    <a:pt x="120" y="151"/>
                    <a:pt x="128" y="144"/>
                  </a:cubicBezTo>
                  <a:cubicBezTo>
                    <a:pt x="135" y="138"/>
                    <a:pt x="142" y="130"/>
                    <a:pt x="149" y="121"/>
                  </a:cubicBezTo>
                  <a:cubicBezTo>
                    <a:pt x="152" y="118"/>
                    <a:pt x="154" y="115"/>
                    <a:pt x="157" y="112"/>
                  </a:cubicBezTo>
                  <a:cubicBezTo>
                    <a:pt x="162" y="106"/>
                    <a:pt x="167" y="101"/>
                    <a:pt x="173" y="96"/>
                  </a:cubicBezTo>
                  <a:cubicBezTo>
                    <a:pt x="176" y="93"/>
                    <a:pt x="177" y="88"/>
                    <a:pt x="175" y="85"/>
                  </a:cubicBezTo>
                  <a:cubicBezTo>
                    <a:pt x="170" y="74"/>
                    <a:pt x="166" y="63"/>
                    <a:pt x="163" y="52"/>
                  </a:cubicBezTo>
                  <a:close/>
                  <a:moveTo>
                    <a:pt x="163" y="52"/>
                  </a:moveTo>
                  <a:cubicBezTo>
                    <a:pt x="163" y="52"/>
                    <a:pt x="163" y="52"/>
                    <a:pt x="163" y="5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5" name="Freeform 33"/>
            <p:cNvSpPr>
              <a:spLocks noEditPoints="1"/>
            </p:cNvSpPr>
            <p:nvPr/>
          </p:nvSpPr>
          <p:spPr bwMode="auto">
            <a:xfrm>
              <a:off x="3188" y="1839"/>
              <a:ext cx="43" cy="39"/>
            </a:xfrm>
            <a:custGeom>
              <a:avLst/>
              <a:gdLst/>
              <a:ahLst/>
              <a:cxnLst>
                <a:cxn ang="0">
                  <a:pos x="33" y="0"/>
                </a:cxn>
                <a:cxn ang="0">
                  <a:pos x="20" y="4"/>
                </a:cxn>
                <a:cxn ang="0">
                  <a:pos x="9" y="48"/>
                </a:cxn>
                <a:cxn ang="0">
                  <a:pos x="36" y="63"/>
                </a:cxn>
                <a:cxn ang="0">
                  <a:pos x="52" y="59"/>
                </a:cxn>
                <a:cxn ang="0">
                  <a:pos x="59" y="53"/>
                </a:cxn>
                <a:cxn ang="0">
                  <a:pos x="63" y="15"/>
                </a:cxn>
                <a:cxn ang="0">
                  <a:pos x="36" y="0"/>
                </a:cxn>
                <a:cxn ang="0">
                  <a:pos x="33" y="0"/>
                </a:cxn>
                <a:cxn ang="0">
                  <a:pos x="33" y="0"/>
                </a:cxn>
                <a:cxn ang="0">
                  <a:pos x="33" y="0"/>
                </a:cxn>
              </a:cxnLst>
              <a:rect l="0" t="0" r="r" b="b"/>
              <a:pathLst>
                <a:path w="70" h="63">
                  <a:moveTo>
                    <a:pt x="33" y="0"/>
                  </a:moveTo>
                  <a:cubicBezTo>
                    <a:pt x="28" y="0"/>
                    <a:pt x="24" y="2"/>
                    <a:pt x="20" y="4"/>
                  </a:cubicBezTo>
                  <a:cubicBezTo>
                    <a:pt x="5" y="13"/>
                    <a:pt x="0" y="33"/>
                    <a:pt x="9" y="48"/>
                  </a:cubicBezTo>
                  <a:cubicBezTo>
                    <a:pt x="15" y="58"/>
                    <a:pt x="25" y="63"/>
                    <a:pt x="36" y="63"/>
                  </a:cubicBezTo>
                  <a:cubicBezTo>
                    <a:pt x="41" y="63"/>
                    <a:pt x="47" y="62"/>
                    <a:pt x="52" y="59"/>
                  </a:cubicBezTo>
                  <a:cubicBezTo>
                    <a:pt x="55" y="57"/>
                    <a:pt x="57" y="55"/>
                    <a:pt x="59" y="53"/>
                  </a:cubicBezTo>
                  <a:cubicBezTo>
                    <a:pt x="68" y="43"/>
                    <a:pt x="70" y="27"/>
                    <a:pt x="63" y="15"/>
                  </a:cubicBezTo>
                  <a:cubicBezTo>
                    <a:pt x="57" y="5"/>
                    <a:pt x="46" y="0"/>
                    <a:pt x="36" y="0"/>
                  </a:cubicBezTo>
                  <a:cubicBezTo>
                    <a:pt x="35" y="0"/>
                    <a:pt x="34" y="0"/>
                    <a:pt x="33" y="0"/>
                  </a:cubicBezTo>
                  <a:close/>
                  <a:moveTo>
                    <a:pt x="33" y="0"/>
                  </a:moveTo>
                  <a:cubicBezTo>
                    <a:pt x="33" y="0"/>
                    <a:pt x="33" y="0"/>
                    <a:pt x="33"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86" name="Group 29"/>
          <p:cNvGrpSpPr/>
          <p:nvPr/>
        </p:nvGrpSpPr>
        <p:grpSpPr>
          <a:xfrm>
            <a:off x="1576436" y="1965143"/>
            <a:ext cx="1497783" cy="1308052"/>
            <a:chOff x="798970" y="1704791"/>
            <a:chExt cx="826143" cy="1308052"/>
          </a:xfrm>
        </p:grpSpPr>
        <p:sp>
          <p:nvSpPr>
            <p:cNvPr id="87" name="Text Placeholder 3"/>
            <p:cNvSpPr txBox="1">
              <a:spLocks/>
            </p:cNvSpPr>
            <p:nvPr/>
          </p:nvSpPr>
          <p:spPr>
            <a:xfrm>
              <a:off x="798970" y="1704791"/>
              <a:ext cx="579138"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377790"/>
                  </a:solidFill>
                  <a:latin typeface="Arial"/>
                  <a:ea typeface="+mn-ea"/>
                </a:rPr>
                <a:t>NUMBER ONE</a:t>
              </a:r>
            </a:p>
          </p:txBody>
        </p:sp>
        <p:sp>
          <p:nvSpPr>
            <p:cNvPr id="88" name="Text Placeholder 3"/>
            <p:cNvSpPr txBox="1">
              <a:spLocks/>
            </p:cNvSpPr>
            <p:nvPr/>
          </p:nvSpPr>
          <p:spPr>
            <a:xfrm>
              <a:off x="798971" y="1935625"/>
              <a:ext cx="826142" cy="107721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The passages of lorem ipsum available but the majority have suffered of alteration in some form, by human randomized words of the world.</a:t>
              </a:r>
            </a:p>
          </p:txBody>
        </p:sp>
      </p:grpSp>
      <p:grpSp>
        <p:nvGrpSpPr>
          <p:cNvPr id="89" name="Group 29"/>
          <p:cNvGrpSpPr/>
          <p:nvPr/>
        </p:nvGrpSpPr>
        <p:grpSpPr>
          <a:xfrm>
            <a:off x="4268426" y="1965143"/>
            <a:ext cx="1497783" cy="1308052"/>
            <a:chOff x="798970" y="1704791"/>
            <a:chExt cx="826143" cy="1308052"/>
          </a:xfrm>
        </p:grpSpPr>
        <p:sp>
          <p:nvSpPr>
            <p:cNvPr id="90" name="Text Placeholder 3"/>
            <p:cNvSpPr txBox="1">
              <a:spLocks/>
            </p:cNvSpPr>
            <p:nvPr/>
          </p:nvSpPr>
          <p:spPr>
            <a:xfrm>
              <a:off x="798970" y="1704791"/>
              <a:ext cx="594169"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189A80"/>
                  </a:solidFill>
                  <a:latin typeface="Arial"/>
                  <a:ea typeface="+mn-ea"/>
                </a:rPr>
                <a:t>NUMBER TWO</a:t>
              </a:r>
            </a:p>
          </p:txBody>
        </p:sp>
        <p:sp>
          <p:nvSpPr>
            <p:cNvPr id="91" name="Text Placeholder 3"/>
            <p:cNvSpPr txBox="1">
              <a:spLocks/>
            </p:cNvSpPr>
            <p:nvPr/>
          </p:nvSpPr>
          <p:spPr>
            <a:xfrm>
              <a:off x="798971" y="1935625"/>
              <a:ext cx="826142" cy="107721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The passages of lorem ipsum available but the majority have suffered of alteration in some form, by human randomized words of the world.</a:t>
              </a:r>
            </a:p>
          </p:txBody>
        </p:sp>
      </p:grpSp>
      <p:grpSp>
        <p:nvGrpSpPr>
          <p:cNvPr id="92" name="Group 29"/>
          <p:cNvGrpSpPr/>
          <p:nvPr/>
        </p:nvGrpSpPr>
        <p:grpSpPr>
          <a:xfrm>
            <a:off x="6960417" y="1965143"/>
            <a:ext cx="1497783" cy="1308052"/>
            <a:chOff x="798970" y="1704791"/>
            <a:chExt cx="826143" cy="1308052"/>
          </a:xfrm>
        </p:grpSpPr>
        <p:sp>
          <p:nvSpPr>
            <p:cNvPr id="93" name="Text Placeholder 3"/>
            <p:cNvSpPr txBox="1">
              <a:spLocks/>
            </p:cNvSpPr>
            <p:nvPr/>
          </p:nvSpPr>
          <p:spPr>
            <a:xfrm>
              <a:off x="798970" y="1704791"/>
              <a:ext cx="682587"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D24132"/>
                  </a:solidFill>
                  <a:latin typeface="Arial"/>
                  <a:ea typeface="+mn-ea"/>
                </a:rPr>
                <a:t>NUMBER THREE</a:t>
              </a:r>
            </a:p>
          </p:txBody>
        </p:sp>
        <p:sp>
          <p:nvSpPr>
            <p:cNvPr id="94" name="Text Placeholder 3"/>
            <p:cNvSpPr txBox="1">
              <a:spLocks/>
            </p:cNvSpPr>
            <p:nvPr/>
          </p:nvSpPr>
          <p:spPr>
            <a:xfrm>
              <a:off x="798971" y="1935625"/>
              <a:ext cx="826142" cy="107721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The passages of lorem ipsum available but the majority have suffered of alteration in some form, by human randomized words of the world.</a:t>
              </a:r>
            </a:p>
          </p:txBody>
        </p:sp>
      </p:grpSp>
      <p:sp>
        <p:nvSpPr>
          <p:cNvPr id="95" name="Text Placeholder 3"/>
          <p:cNvSpPr txBox="1">
            <a:spLocks/>
          </p:cNvSpPr>
          <p:nvPr/>
        </p:nvSpPr>
        <p:spPr>
          <a:xfrm>
            <a:off x="653301" y="3486467"/>
            <a:ext cx="769442" cy="8309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5400" dirty="0" smtClean="0">
                <a:solidFill>
                  <a:srgbClr val="F09C2A"/>
                </a:solidFill>
                <a:latin typeface="Arial"/>
                <a:ea typeface="+mn-ea"/>
              </a:rPr>
              <a:t>04</a:t>
            </a:r>
          </a:p>
        </p:txBody>
      </p:sp>
      <p:sp>
        <p:nvSpPr>
          <p:cNvPr id="96" name="Text Placeholder 3"/>
          <p:cNvSpPr txBox="1">
            <a:spLocks/>
          </p:cNvSpPr>
          <p:nvPr/>
        </p:nvSpPr>
        <p:spPr>
          <a:xfrm>
            <a:off x="3343787" y="3486467"/>
            <a:ext cx="769441" cy="8309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5400" dirty="0" smtClean="0">
                <a:solidFill>
                  <a:srgbClr val="564266"/>
                </a:solidFill>
                <a:latin typeface="Arial"/>
                <a:ea typeface="+mn-ea"/>
              </a:rPr>
              <a:t>05</a:t>
            </a:r>
          </a:p>
        </p:txBody>
      </p:sp>
      <p:sp>
        <p:nvSpPr>
          <p:cNvPr id="97" name="Text Placeholder 3"/>
          <p:cNvSpPr txBox="1">
            <a:spLocks/>
          </p:cNvSpPr>
          <p:nvPr/>
        </p:nvSpPr>
        <p:spPr>
          <a:xfrm>
            <a:off x="6147002" y="3486467"/>
            <a:ext cx="769441" cy="8309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5400" dirty="0" smtClean="0">
                <a:solidFill>
                  <a:srgbClr val="686868"/>
                </a:solidFill>
                <a:latin typeface="Arial"/>
                <a:ea typeface="+mn-ea"/>
              </a:rPr>
              <a:t>06</a:t>
            </a:r>
          </a:p>
        </p:txBody>
      </p:sp>
      <p:grpSp>
        <p:nvGrpSpPr>
          <p:cNvPr id="98" name="Group 29"/>
          <p:cNvGrpSpPr/>
          <p:nvPr/>
        </p:nvGrpSpPr>
        <p:grpSpPr>
          <a:xfrm>
            <a:off x="1576436" y="3705124"/>
            <a:ext cx="1497783" cy="1308052"/>
            <a:chOff x="798970" y="1704791"/>
            <a:chExt cx="826143" cy="1308052"/>
          </a:xfrm>
        </p:grpSpPr>
        <p:sp>
          <p:nvSpPr>
            <p:cNvPr id="99" name="Text Placeholder 3"/>
            <p:cNvSpPr txBox="1">
              <a:spLocks/>
            </p:cNvSpPr>
            <p:nvPr/>
          </p:nvSpPr>
          <p:spPr>
            <a:xfrm>
              <a:off x="798970" y="1704791"/>
              <a:ext cx="635726"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F09C2A"/>
                  </a:solidFill>
                  <a:latin typeface="Arial"/>
                  <a:ea typeface="+mn-ea"/>
                </a:rPr>
                <a:t>NUMBER FOUR</a:t>
              </a:r>
            </a:p>
          </p:txBody>
        </p:sp>
        <p:sp>
          <p:nvSpPr>
            <p:cNvPr id="100" name="Text Placeholder 3"/>
            <p:cNvSpPr txBox="1">
              <a:spLocks/>
            </p:cNvSpPr>
            <p:nvPr/>
          </p:nvSpPr>
          <p:spPr>
            <a:xfrm>
              <a:off x="798971" y="1935625"/>
              <a:ext cx="826142" cy="107721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The passages of lorem ipsum available but the majority have suffered of alteration in some form, by human randomized words of the world.</a:t>
              </a:r>
            </a:p>
          </p:txBody>
        </p:sp>
      </p:grpSp>
      <p:grpSp>
        <p:nvGrpSpPr>
          <p:cNvPr id="101" name="Group 29"/>
          <p:cNvGrpSpPr/>
          <p:nvPr/>
        </p:nvGrpSpPr>
        <p:grpSpPr>
          <a:xfrm>
            <a:off x="4268426" y="3705124"/>
            <a:ext cx="1497783" cy="1308052"/>
            <a:chOff x="798970" y="1704791"/>
            <a:chExt cx="826143" cy="1308052"/>
          </a:xfrm>
        </p:grpSpPr>
        <p:sp>
          <p:nvSpPr>
            <p:cNvPr id="102" name="Text Placeholder 3"/>
            <p:cNvSpPr txBox="1">
              <a:spLocks/>
            </p:cNvSpPr>
            <p:nvPr/>
          </p:nvSpPr>
          <p:spPr>
            <a:xfrm>
              <a:off x="798970" y="1704791"/>
              <a:ext cx="584443"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564266"/>
                  </a:solidFill>
                  <a:latin typeface="Arial"/>
                  <a:ea typeface="+mn-ea"/>
                </a:rPr>
                <a:t>NUMBER FIVE</a:t>
              </a:r>
            </a:p>
          </p:txBody>
        </p:sp>
        <p:sp>
          <p:nvSpPr>
            <p:cNvPr id="103" name="Text Placeholder 3"/>
            <p:cNvSpPr txBox="1">
              <a:spLocks/>
            </p:cNvSpPr>
            <p:nvPr/>
          </p:nvSpPr>
          <p:spPr>
            <a:xfrm>
              <a:off x="798971" y="1935625"/>
              <a:ext cx="826142" cy="107721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The passages of lorem ipsum available but the majority have suffered of alteration in some form, by human randomized words of the world.</a:t>
              </a:r>
            </a:p>
          </p:txBody>
        </p:sp>
      </p:grpSp>
      <p:grpSp>
        <p:nvGrpSpPr>
          <p:cNvPr id="104" name="Group 29"/>
          <p:cNvGrpSpPr/>
          <p:nvPr/>
        </p:nvGrpSpPr>
        <p:grpSpPr>
          <a:xfrm>
            <a:off x="6960417" y="3705124"/>
            <a:ext cx="1497783" cy="1308052"/>
            <a:chOff x="798970" y="1704791"/>
            <a:chExt cx="826143" cy="1308052"/>
          </a:xfrm>
        </p:grpSpPr>
        <p:sp>
          <p:nvSpPr>
            <p:cNvPr id="105" name="Text Placeholder 3"/>
            <p:cNvSpPr txBox="1">
              <a:spLocks/>
            </p:cNvSpPr>
            <p:nvPr/>
          </p:nvSpPr>
          <p:spPr>
            <a:xfrm>
              <a:off x="798970" y="1704791"/>
              <a:ext cx="532276"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686868"/>
                  </a:solidFill>
                  <a:latin typeface="Arial"/>
                  <a:ea typeface="+mn-ea"/>
                </a:rPr>
                <a:t>NUMBER SIX</a:t>
              </a:r>
            </a:p>
          </p:txBody>
        </p:sp>
        <p:sp>
          <p:nvSpPr>
            <p:cNvPr id="106" name="Text Placeholder 3"/>
            <p:cNvSpPr txBox="1">
              <a:spLocks/>
            </p:cNvSpPr>
            <p:nvPr/>
          </p:nvSpPr>
          <p:spPr>
            <a:xfrm>
              <a:off x="798971" y="1935625"/>
              <a:ext cx="826142" cy="107721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The passages of lorem ipsum available but the majority have suffered of alteration in some form, by human randomized words of the world.</a:t>
              </a:r>
            </a:p>
          </p:txBody>
        </p:sp>
      </p:grpSp>
      <p:grpSp>
        <p:nvGrpSpPr>
          <p:cNvPr id="107" name="Group 36"/>
          <p:cNvGrpSpPr>
            <a:grpSpLocks noChangeAspect="1"/>
          </p:cNvGrpSpPr>
          <p:nvPr/>
        </p:nvGrpSpPr>
        <p:grpSpPr bwMode="auto">
          <a:xfrm>
            <a:off x="714375" y="4268170"/>
            <a:ext cx="755650" cy="696033"/>
            <a:chOff x="419" y="2309"/>
            <a:chExt cx="507" cy="467"/>
          </a:xfrm>
          <a:solidFill>
            <a:srgbClr val="F09C2A"/>
          </a:solidFill>
        </p:grpSpPr>
        <p:sp>
          <p:nvSpPr>
            <p:cNvPr id="108" name="Freeform 37"/>
            <p:cNvSpPr>
              <a:spLocks noEditPoints="1"/>
            </p:cNvSpPr>
            <p:nvPr/>
          </p:nvSpPr>
          <p:spPr bwMode="auto">
            <a:xfrm>
              <a:off x="445" y="2309"/>
              <a:ext cx="481" cy="467"/>
            </a:xfrm>
            <a:custGeom>
              <a:avLst/>
              <a:gdLst/>
              <a:ahLst/>
              <a:cxnLst>
                <a:cxn ang="0">
                  <a:pos x="465" y="361"/>
                </a:cxn>
                <a:cxn ang="0">
                  <a:pos x="439" y="387"/>
                </a:cxn>
                <a:cxn ang="0">
                  <a:pos x="360" y="308"/>
                </a:cxn>
                <a:cxn ang="0">
                  <a:pos x="406" y="261"/>
                </a:cxn>
                <a:cxn ang="0">
                  <a:pos x="384" y="236"/>
                </a:cxn>
                <a:cxn ang="0">
                  <a:pos x="356" y="264"/>
                </a:cxn>
                <a:cxn ang="0">
                  <a:pos x="162" y="71"/>
                </a:cxn>
                <a:cxn ang="0">
                  <a:pos x="148" y="83"/>
                </a:cxn>
                <a:cxn ang="0">
                  <a:pos x="136" y="70"/>
                </a:cxn>
                <a:cxn ang="0">
                  <a:pos x="118" y="87"/>
                </a:cxn>
                <a:cxn ang="0">
                  <a:pos x="31" y="0"/>
                </a:cxn>
                <a:cxn ang="0">
                  <a:pos x="0" y="2"/>
                </a:cxn>
                <a:cxn ang="0">
                  <a:pos x="103" y="104"/>
                </a:cxn>
                <a:cxn ang="0">
                  <a:pos x="85" y="120"/>
                </a:cxn>
                <a:cxn ang="0">
                  <a:pos x="99" y="134"/>
                </a:cxn>
                <a:cxn ang="0">
                  <a:pos x="85" y="146"/>
                </a:cxn>
                <a:cxn ang="0">
                  <a:pos x="280" y="341"/>
                </a:cxn>
                <a:cxn ang="0">
                  <a:pos x="252" y="368"/>
                </a:cxn>
                <a:cxn ang="0">
                  <a:pos x="274" y="391"/>
                </a:cxn>
                <a:cxn ang="0">
                  <a:pos x="321" y="344"/>
                </a:cxn>
                <a:cxn ang="0">
                  <a:pos x="403" y="424"/>
                </a:cxn>
                <a:cxn ang="0">
                  <a:pos x="377" y="450"/>
                </a:cxn>
                <a:cxn ang="0">
                  <a:pos x="394" y="467"/>
                </a:cxn>
                <a:cxn ang="0">
                  <a:pos x="481" y="379"/>
                </a:cxn>
                <a:cxn ang="0">
                  <a:pos x="465" y="361"/>
                </a:cxn>
                <a:cxn ang="0">
                  <a:pos x="290" y="318"/>
                </a:cxn>
                <a:cxn ang="0">
                  <a:pos x="217" y="245"/>
                </a:cxn>
                <a:cxn ang="0">
                  <a:pos x="261" y="203"/>
                </a:cxn>
                <a:cxn ang="0">
                  <a:pos x="333" y="275"/>
                </a:cxn>
                <a:cxn ang="0">
                  <a:pos x="290" y="318"/>
                </a:cxn>
                <a:cxn ang="0">
                  <a:pos x="290" y="318"/>
                </a:cxn>
                <a:cxn ang="0">
                  <a:pos x="290" y="318"/>
                </a:cxn>
              </a:cxnLst>
              <a:rect l="0" t="0" r="r" b="b"/>
              <a:pathLst>
                <a:path w="481" h="467">
                  <a:moveTo>
                    <a:pt x="465" y="361"/>
                  </a:moveTo>
                  <a:lnTo>
                    <a:pt x="439" y="387"/>
                  </a:lnTo>
                  <a:lnTo>
                    <a:pt x="360" y="308"/>
                  </a:lnTo>
                  <a:lnTo>
                    <a:pt x="406" y="261"/>
                  </a:lnTo>
                  <a:lnTo>
                    <a:pt x="384" y="236"/>
                  </a:lnTo>
                  <a:lnTo>
                    <a:pt x="356" y="264"/>
                  </a:lnTo>
                  <a:lnTo>
                    <a:pt x="162" y="71"/>
                  </a:lnTo>
                  <a:lnTo>
                    <a:pt x="148" y="83"/>
                  </a:lnTo>
                  <a:lnTo>
                    <a:pt x="136" y="70"/>
                  </a:lnTo>
                  <a:lnTo>
                    <a:pt x="118" y="87"/>
                  </a:lnTo>
                  <a:lnTo>
                    <a:pt x="31" y="0"/>
                  </a:lnTo>
                  <a:lnTo>
                    <a:pt x="0" y="2"/>
                  </a:lnTo>
                  <a:lnTo>
                    <a:pt x="103" y="104"/>
                  </a:lnTo>
                  <a:lnTo>
                    <a:pt x="85" y="120"/>
                  </a:lnTo>
                  <a:lnTo>
                    <a:pt x="99" y="134"/>
                  </a:lnTo>
                  <a:lnTo>
                    <a:pt x="85" y="146"/>
                  </a:lnTo>
                  <a:lnTo>
                    <a:pt x="280" y="341"/>
                  </a:lnTo>
                  <a:lnTo>
                    <a:pt x="252" y="368"/>
                  </a:lnTo>
                  <a:lnTo>
                    <a:pt x="274" y="391"/>
                  </a:lnTo>
                  <a:lnTo>
                    <a:pt x="321" y="344"/>
                  </a:lnTo>
                  <a:lnTo>
                    <a:pt x="403" y="424"/>
                  </a:lnTo>
                  <a:lnTo>
                    <a:pt x="377" y="450"/>
                  </a:lnTo>
                  <a:lnTo>
                    <a:pt x="394" y="467"/>
                  </a:lnTo>
                  <a:lnTo>
                    <a:pt x="481" y="379"/>
                  </a:lnTo>
                  <a:lnTo>
                    <a:pt x="465" y="361"/>
                  </a:lnTo>
                  <a:close/>
                  <a:moveTo>
                    <a:pt x="290" y="318"/>
                  </a:moveTo>
                  <a:lnTo>
                    <a:pt x="217" y="245"/>
                  </a:lnTo>
                  <a:lnTo>
                    <a:pt x="261" y="203"/>
                  </a:lnTo>
                  <a:lnTo>
                    <a:pt x="333" y="275"/>
                  </a:lnTo>
                  <a:lnTo>
                    <a:pt x="290" y="318"/>
                  </a:lnTo>
                  <a:close/>
                  <a:moveTo>
                    <a:pt x="290" y="318"/>
                  </a:moveTo>
                  <a:lnTo>
                    <a:pt x="290" y="31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9" name="Freeform 38"/>
            <p:cNvSpPr>
              <a:spLocks noEditPoints="1"/>
            </p:cNvSpPr>
            <p:nvPr/>
          </p:nvSpPr>
          <p:spPr bwMode="auto">
            <a:xfrm>
              <a:off x="445" y="2309"/>
              <a:ext cx="481" cy="467"/>
            </a:xfrm>
            <a:custGeom>
              <a:avLst/>
              <a:gdLst/>
              <a:ahLst/>
              <a:cxnLst>
                <a:cxn ang="0">
                  <a:pos x="465" y="361"/>
                </a:cxn>
                <a:cxn ang="0">
                  <a:pos x="439" y="387"/>
                </a:cxn>
                <a:cxn ang="0">
                  <a:pos x="360" y="308"/>
                </a:cxn>
                <a:cxn ang="0">
                  <a:pos x="406" y="261"/>
                </a:cxn>
                <a:cxn ang="0">
                  <a:pos x="384" y="236"/>
                </a:cxn>
                <a:cxn ang="0">
                  <a:pos x="356" y="264"/>
                </a:cxn>
                <a:cxn ang="0">
                  <a:pos x="162" y="71"/>
                </a:cxn>
                <a:cxn ang="0">
                  <a:pos x="148" y="83"/>
                </a:cxn>
                <a:cxn ang="0">
                  <a:pos x="136" y="70"/>
                </a:cxn>
                <a:cxn ang="0">
                  <a:pos x="118" y="87"/>
                </a:cxn>
                <a:cxn ang="0">
                  <a:pos x="31" y="0"/>
                </a:cxn>
                <a:cxn ang="0">
                  <a:pos x="0" y="2"/>
                </a:cxn>
                <a:cxn ang="0">
                  <a:pos x="103" y="104"/>
                </a:cxn>
                <a:cxn ang="0">
                  <a:pos x="85" y="120"/>
                </a:cxn>
                <a:cxn ang="0">
                  <a:pos x="99" y="134"/>
                </a:cxn>
                <a:cxn ang="0">
                  <a:pos x="85" y="146"/>
                </a:cxn>
                <a:cxn ang="0">
                  <a:pos x="280" y="341"/>
                </a:cxn>
                <a:cxn ang="0">
                  <a:pos x="252" y="368"/>
                </a:cxn>
                <a:cxn ang="0">
                  <a:pos x="274" y="391"/>
                </a:cxn>
                <a:cxn ang="0">
                  <a:pos x="321" y="344"/>
                </a:cxn>
                <a:cxn ang="0">
                  <a:pos x="403" y="424"/>
                </a:cxn>
                <a:cxn ang="0">
                  <a:pos x="377" y="450"/>
                </a:cxn>
                <a:cxn ang="0">
                  <a:pos x="394" y="467"/>
                </a:cxn>
                <a:cxn ang="0">
                  <a:pos x="481" y="379"/>
                </a:cxn>
                <a:cxn ang="0">
                  <a:pos x="465" y="361"/>
                </a:cxn>
                <a:cxn ang="0">
                  <a:pos x="290" y="318"/>
                </a:cxn>
                <a:cxn ang="0">
                  <a:pos x="217" y="245"/>
                </a:cxn>
                <a:cxn ang="0">
                  <a:pos x="261" y="203"/>
                </a:cxn>
                <a:cxn ang="0">
                  <a:pos x="333" y="275"/>
                </a:cxn>
                <a:cxn ang="0">
                  <a:pos x="290" y="318"/>
                </a:cxn>
                <a:cxn ang="0">
                  <a:pos x="290" y="318"/>
                </a:cxn>
                <a:cxn ang="0">
                  <a:pos x="290" y="318"/>
                </a:cxn>
              </a:cxnLst>
              <a:rect l="0" t="0" r="r" b="b"/>
              <a:pathLst>
                <a:path w="481" h="467">
                  <a:moveTo>
                    <a:pt x="465" y="361"/>
                  </a:moveTo>
                  <a:lnTo>
                    <a:pt x="439" y="387"/>
                  </a:lnTo>
                  <a:lnTo>
                    <a:pt x="360" y="308"/>
                  </a:lnTo>
                  <a:lnTo>
                    <a:pt x="406" y="261"/>
                  </a:lnTo>
                  <a:lnTo>
                    <a:pt x="384" y="236"/>
                  </a:lnTo>
                  <a:lnTo>
                    <a:pt x="356" y="264"/>
                  </a:lnTo>
                  <a:lnTo>
                    <a:pt x="162" y="71"/>
                  </a:lnTo>
                  <a:lnTo>
                    <a:pt x="148" y="83"/>
                  </a:lnTo>
                  <a:lnTo>
                    <a:pt x="136" y="70"/>
                  </a:lnTo>
                  <a:lnTo>
                    <a:pt x="118" y="87"/>
                  </a:lnTo>
                  <a:lnTo>
                    <a:pt x="31" y="0"/>
                  </a:lnTo>
                  <a:lnTo>
                    <a:pt x="0" y="2"/>
                  </a:lnTo>
                  <a:lnTo>
                    <a:pt x="103" y="104"/>
                  </a:lnTo>
                  <a:lnTo>
                    <a:pt x="85" y="120"/>
                  </a:lnTo>
                  <a:lnTo>
                    <a:pt x="99" y="134"/>
                  </a:lnTo>
                  <a:lnTo>
                    <a:pt x="85" y="146"/>
                  </a:lnTo>
                  <a:lnTo>
                    <a:pt x="280" y="341"/>
                  </a:lnTo>
                  <a:lnTo>
                    <a:pt x="252" y="368"/>
                  </a:lnTo>
                  <a:lnTo>
                    <a:pt x="274" y="391"/>
                  </a:lnTo>
                  <a:lnTo>
                    <a:pt x="321" y="344"/>
                  </a:lnTo>
                  <a:lnTo>
                    <a:pt x="403" y="424"/>
                  </a:lnTo>
                  <a:lnTo>
                    <a:pt x="377" y="450"/>
                  </a:lnTo>
                  <a:lnTo>
                    <a:pt x="394" y="467"/>
                  </a:lnTo>
                  <a:lnTo>
                    <a:pt x="481" y="379"/>
                  </a:lnTo>
                  <a:lnTo>
                    <a:pt x="465" y="361"/>
                  </a:lnTo>
                  <a:moveTo>
                    <a:pt x="290" y="318"/>
                  </a:moveTo>
                  <a:lnTo>
                    <a:pt x="217" y="245"/>
                  </a:lnTo>
                  <a:lnTo>
                    <a:pt x="261" y="203"/>
                  </a:lnTo>
                  <a:lnTo>
                    <a:pt x="333" y="275"/>
                  </a:lnTo>
                  <a:lnTo>
                    <a:pt x="290" y="318"/>
                  </a:lnTo>
                  <a:moveTo>
                    <a:pt x="290" y="318"/>
                  </a:moveTo>
                  <a:lnTo>
                    <a:pt x="290" y="318"/>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10" name="Freeform 39"/>
            <p:cNvSpPr>
              <a:spLocks noEditPoints="1"/>
            </p:cNvSpPr>
            <p:nvPr/>
          </p:nvSpPr>
          <p:spPr bwMode="auto">
            <a:xfrm>
              <a:off x="419" y="2321"/>
              <a:ext cx="49" cy="101"/>
            </a:xfrm>
            <a:custGeom>
              <a:avLst/>
              <a:gdLst/>
              <a:ahLst/>
              <a:cxnLst>
                <a:cxn ang="0">
                  <a:pos x="0" y="35"/>
                </a:cxn>
                <a:cxn ang="0">
                  <a:pos x="14" y="58"/>
                </a:cxn>
                <a:cxn ang="0">
                  <a:pos x="28" y="35"/>
                </a:cxn>
                <a:cxn ang="0">
                  <a:pos x="14" y="0"/>
                </a:cxn>
                <a:cxn ang="0">
                  <a:pos x="0" y="35"/>
                </a:cxn>
                <a:cxn ang="0">
                  <a:pos x="0" y="35"/>
                </a:cxn>
                <a:cxn ang="0">
                  <a:pos x="0" y="35"/>
                </a:cxn>
              </a:cxnLst>
              <a:rect l="0" t="0" r="r" b="b"/>
              <a:pathLst>
                <a:path w="28" h="58">
                  <a:moveTo>
                    <a:pt x="0" y="35"/>
                  </a:moveTo>
                  <a:cubicBezTo>
                    <a:pt x="0" y="51"/>
                    <a:pt x="6" y="58"/>
                    <a:pt x="14" y="58"/>
                  </a:cubicBezTo>
                  <a:cubicBezTo>
                    <a:pt x="22" y="58"/>
                    <a:pt x="28" y="51"/>
                    <a:pt x="28" y="35"/>
                  </a:cubicBezTo>
                  <a:cubicBezTo>
                    <a:pt x="28" y="18"/>
                    <a:pt x="14" y="0"/>
                    <a:pt x="14" y="0"/>
                  </a:cubicBezTo>
                  <a:cubicBezTo>
                    <a:pt x="14" y="0"/>
                    <a:pt x="0" y="18"/>
                    <a:pt x="0" y="35"/>
                  </a:cubicBezTo>
                  <a:close/>
                  <a:moveTo>
                    <a:pt x="0" y="35"/>
                  </a:moveTo>
                  <a:cubicBezTo>
                    <a:pt x="0" y="35"/>
                    <a:pt x="0" y="35"/>
                    <a:pt x="0" y="3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111" name="Group 42"/>
          <p:cNvGrpSpPr>
            <a:grpSpLocks noChangeAspect="1"/>
          </p:cNvGrpSpPr>
          <p:nvPr/>
        </p:nvGrpSpPr>
        <p:grpSpPr bwMode="auto">
          <a:xfrm>
            <a:off x="3351213" y="4273644"/>
            <a:ext cx="769938" cy="733426"/>
            <a:chOff x="2111" y="2341"/>
            <a:chExt cx="485" cy="462"/>
          </a:xfrm>
          <a:solidFill>
            <a:srgbClr val="564266"/>
          </a:solidFill>
        </p:grpSpPr>
        <p:sp>
          <p:nvSpPr>
            <p:cNvPr id="112" name="Freeform 43"/>
            <p:cNvSpPr>
              <a:spLocks noEditPoints="1"/>
            </p:cNvSpPr>
            <p:nvPr/>
          </p:nvSpPr>
          <p:spPr bwMode="auto">
            <a:xfrm>
              <a:off x="2111" y="2341"/>
              <a:ext cx="485" cy="462"/>
            </a:xfrm>
            <a:custGeom>
              <a:avLst/>
              <a:gdLst/>
              <a:ahLst/>
              <a:cxnLst>
                <a:cxn ang="0">
                  <a:pos x="45" y="0"/>
                </a:cxn>
                <a:cxn ang="0">
                  <a:pos x="39" y="6"/>
                </a:cxn>
                <a:cxn ang="0">
                  <a:pos x="39" y="58"/>
                </a:cxn>
                <a:cxn ang="0">
                  <a:pos x="45" y="64"/>
                </a:cxn>
                <a:cxn ang="0">
                  <a:pos x="71" y="64"/>
                </a:cxn>
                <a:cxn ang="0">
                  <a:pos x="65" y="84"/>
                </a:cxn>
                <a:cxn ang="0">
                  <a:pos x="38" y="89"/>
                </a:cxn>
                <a:cxn ang="0">
                  <a:pos x="32" y="89"/>
                </a:cxn>
                <a:cxn ang="0">
                  <a:pos x="16" y="73"/>
                </a:cxn>
                <a:cxn ang="0">
                  <a:pos x="16" y="61"/>
                </a:cxn>
                <a:cxn ang="0">
                  <a:pos x="25" y="45"/>
                </a:cxn>
                <a:cxn ang="0">
                  <a:pos x="12" y="29"/>
                </a:cxn>
                <a:cxn ang="0">
                  <a:pos x="0" y="45"/>
                </a:cxn>
                <a:cxn ang="0">
                  <a:pos x="9" y="61"/>
                </a:cxn>
                <a:cxn ang="0">
                  <a:pos x="9" y="73"/>
                </a:cxn>
                <a:cxn ang="0">
                  <a:pos x="32" y="97"/>
                </a:cxn>
                <a:cxn ang="0">
                  <a:pos x="38" y="97"/>
                </a:cxn>
                <a:cxn ang="0">
                  <a:pos x="43" y="97"/>
                </a:cxn>
                <a:cxn ang="0">
                  <a:pos x="70" y="89"/>
                </a:cxn>
                <a:cxn ang="0">
                  <a:pos x="78" y="64"/>
                </a:cxn>
                <a:cxn ang="0">
                  <a:pos x="96" y="64"/>
                </a:cxn>
                <a:cxn ang="0">
                  <a:pos x="102" y="58"/>
                </a:cxn>
                <a:cxn ang="0">
                  <a:pos x="102" y="6"/>
                </a:cxn>
                <a:cxn ang="0">
                  <a:pos x="96" y="0"/>
                </a:cxn>
                <a:cxn ang="0">
                  <a:pos x="45" y="0"/>
                </a:cxn>
                <a:cxn ang="0">
                  <a:pos x="72" y="54"/>
                </a:cxn>
                <a:cxn ang="0">
                  <a:pos x="49" y="32"/>
                </a:cxn>
                <a:cxn ang="0">
                  <a:pos x="72" y="10"/>
                </a:cxn>
                <a:cxn ang="0">
                  <a:pos x="94" y="32"/>
                </a:cxn>
                <a:cxn ang="0">
                  <a:pos x="72" y="54"/>
                </a:cxn>
                <a:cxn ang="0">
                  <a:pos x="72" y="54"/>
                </a:cxn>
                <a:cxn ang="0">
                  <a:pos x="72" y="54"/>
                </a:cxn>
              </a:cxnLst>
              <a:rect l="0" t="0" r="r" b="b"/>
              <a:pathLst>
                <a:path w="102" h="97">
                  <a:moveTo>
                    <a:pt x="45" y="0"/>
                  </a:moveTo>
                  <a:cubicBezTo>
                    <a:pt x="42" y="0"/>
                    <a:pt x="39" y="3"/>
                    <a:pt x="39" y="6"/>
                  </a:cubicBezTo>
                  <a:cubicBezTo>
                    <a:pt x="39" y="58"/>
                    <a:pt x="39" y="58"/>
                    <a:pt x="39" y="58"/>
                  </a:cubicBezTo>
                  <a:cubicBezTo>
                    <a:pt x="39" y="61"/>
                    <a:pt x="42" y="64"/>
                    <a:pt x="45" y="64"/>
                  </a:cubicBezTo>
                  <a:cubicBezTo>
                    <a:pt x="71" y="64"/>
                    <a:pt x="71" y="64"/>
                    <a:pt x="71" y="64"/>
                  </a:cubicBezTo>
                  <a:cubicBezTo>
                    <a:pt x="71" y="73"/>
                    <a:pt x="69" y="80"/>
                    <a:pt x="65" y="84"/>
                  </a:cubicBezTo>
                  <a:cubicBezTo>
                    <a:pt x="59" y="90"/>
                    <a:pt x="48" y="90"/>
                    <a:pt x="38" y="89"/>
                  </a:cubicBezTo>
                  <a:cubicBezTo>
                    <a:pt x="36" y="89"/>
                    <a:pt x="34" y="89"/>
                    <a:pt x="32" y="89"/>
                  </a:cubicBezTo>
                  <a:cubicBezTo>
                    <a:pt x="17" y="89"/>
                    <a:pt x="16" y="74"/>
                    <a:pt x="16" y="73"/>
                  </a:cubicBezTo>
                  <a:cubicBezTo>
                    <a:pt x="16" y="61"/>
                    <a:pt x="16" y="61"/>
                    <a:pt x="16" y="61"/>
                  </a:cubicBezTo>
                  <a:cubicBezTo>
                    <a:pt x="21" y="59"/>
                    <a:pt x="25" y="53"/>
                    <a:pt x="25" y="45"/>
                  </a:cubicBezTo>
                  <a:cubicBezTo>
                    <a:pt x="25" y="36"/>
                    <a:pt x="19" y="29"/>
                    <a:pt x="12" y="29"/>
                  </a:cubicBezTo>
                  <a:cubicBezTo>
                    <a:pt x="6" y="29"/>
                    <a:pt x="0" y="36"/>
                    <a:pt x="0" y="45"/>
                  </a:cubicBezTo>
                  <a:cubicBezTo>
                    <a:pt x="0" y="52"/>
                    <a:pt x="4" y="58"/>
                    <a:pt x="9" y="61"/>
                  </a:cubicBezTo>
                  <a:cubicBezTo>
                    <a:pt x="9" y="73"/>
                    <a:pt x="9" y="73"/>
                    <a:pt x="9" y="73"/>
                  </a:cubicBezTo>
                  <a:cubicBezTo>
                    <a:pt x="9" y="81"/>
                    <a:pt x="14" y="97"/>
                    <a:pt x="32" y="97"/>
                  </a:cubicBezTo>
                  <a:cubicBezTo>
                    <a:pt x="34" y="97"/>
                    <a:pt x="36" y="97"/>
                    <a:pt x="38" y="97"/>
                  </a:cubicBezTo>
                  <a:cubicBezTo>
                    <a:pt x="39" y="97"/>
                    <a:pt x="41" y="97"/>
                    <a:pt x="43" y="97"/>
                  </a:cubicBezTo>
                  <a:cubicBezTo>
                    <a:pt x="53" y="97"/>
                    <a:pt x="63" y="96"/>
                    <a:pt x="70" y="89"/>
                  </a:cubicBezTo>
                  <a:cubicBezTo>
                    <a:pt x="75" y="84"/>
                    <a:pt x="78" y="76"/>
                    <a:pt x="78" y="64"/>
                  </a:cubicBezTo>
                  <a:cubicBezTo>
                    <a:pt x="96" y="64"/>
                    <a:pt x="96" y="64"/>
                    <a:pt x="96" y="64"/>
                  </a:cubicBezTo>
                  <a:cubicBezTo>
                    <a:pt x="100" y="64"/>
                    <a:pt x="102" y="61"/>
                    <a:pt x="102" y="58"/>
                  </a:cubicBezTo>
                  <a:cubicBezTo>
                    <a:pt x="102" y="6"/>
                    <a:pt x="102" y="6"/>
                    <a:pt x="102" y="6"/>
                  </a:cubicBezTo>
                  <a:cubicBezTo>
                    <a:pt x="102" y="3"/>
                    <a:pt x="100" y="0"/>
                    <a:pt x="96" y="0"/>
                  </a:cubicBezTo>
                  <a:lnTo>
                    <a:pt x="45" y="0"/>
                  </a:lnTo>
                  <a:close/>
                  <a:moveTo>
                    <a:pt x="72" y="54"/>
                  </a:moveTo>
                  <a:cubicBezTo>
                    <a:pt x="59" y="54"/>
                    <a:pt x="49" y="44"/>
                    <a:pt x="49" y="32"/>
                  </a:cubicBezTo>
                  <a:cubicBezTo>
                    <a:pt x="49" y="20"/>
                    <a:pt x="59" y="10"/>
                    <a:pt x="72" y="10"/>
                  </a:cubicBezTo>
                  <a:cubicBezTo>
                    <a:pt x="84" y="10"/>
                    <a:pt x="94" y="20"/>
                    <a:pt x="94" y="32"/>
                  </a:cubicBezTo>
                  <a:cubicBezTo>
                    <a:pt x="94" y="44"/>
                    <a:pt x="84" y="54"/>
                    <a:pt x="72" y="54"/>
                  </a:cubicBezTo>
                  <a:close/>
                  <a:moveTo>
                    <a:pt x="72" y="54"/>
                  </a:moveTo>
                  <a:cubicBezTo>
                    <a:pt x="72" y="54"/>
                    <a:pt x="72" y="54"/>
                    <a:pt x="72" y="5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13" name="Freeform 44"/>
            <p:cNvSpPr>
              <a:spLocks noEditPoints="1"/>
            </p:cNvSpPr>
            <p:nvPr/>
          </p:nvSpPr>
          <p:spPr bwMode="auto">
            <a:xfrm>
              <a:off x="2372" y="2413"/>
              <a:ext cx="162" cy="161"/>
            </a:xfrm>
            <a:custGeom>
              <a:avLst/>
              <a:gdLst/>
              <a:ahLst/>
              <a:cxnLst>
                <a:cxn ang="0">
                  <a:pos x="17" y="0"/>
                </a:cxn>
                <a:cxn ang="0">
                  <a:pos x="0" y="17"/>
                </a:cxn>
                <a:cxn ang="0">
                  <a:pos x="17" y="34"/>
                </a:cxn>
                <a:cxn ang="0">
                  <a:pos x="34" y="17"/>
                </a:cxn>
                <a:cxn ang="0">
                  <a:pos x="17" y="0"/>
                </a:cxn>
                <a:cxn ang="0">
                  <a:pos x="17" y="30"/>
                </a:cxn>
                <a:cxn ang="0">
                  <a:pos x="4" y="17"/>
                </a:cxn>
                <a:cxn ang="0">
                  <a:pos x="17" y="4"/>
                </a:cxn>
                <a:cxn ang="0">
                  <a:pos x="30" y="17"/>
                </a:cxn>
                <a:cxn ang="0">
                  <a:pos x="17" y="30"/>
                </a:cxn>
                <a:cxn ang="0">
                  <a:pos x="17" y="30"/>
                </a:cxn>
                <a:cxn ang="0">
                  <a:pos x="17" y="30"/>
                </a:cxn>
              </a:cxnLst>
              <a:rect l="0" t="0" r="r" b="b"/>
              <a:pathLst>
                <a:path w="34" h="34">
                  <a:moveTo>
                    <a:pt x="17" y="0"/>
                  </a:moveTo>
                  <a:cubicBezTo>
                    <a:pt x="7" y="0"/>
                    <a:pt x="0" y="8"/>
                    <a:pt x="0" y="17"/>
                  </a:cubicBezTo>
                  <a:cubicBezTo>
                    <a:pt x="0" y="26"/>
                    <a:pt x="7" y="34"/>
                    <a:pt x="17" y="34"/>
                  </a:cubicBezTo>
                  <a:cubicBezTo>
                    <a:pt x="26" y="34"/>
                    <a:pt x="34" y="26"/>
                    <a:pt x="34" y="17"/>
                  </a:cubicBezTo>
                  <a:cubicBezTo>
                    <a:pt x="34" y="8"/>
                    <a:pt x="26" y="0"/>
                    <a:pt x="17" y="0"/>
                  </a:cubicBezTo>
                  <a:close/>
                  <a:moveTo>
                    <a:pt x="17" y="30"/>
                  </a:moveTo>
                  <a:cubicBezTo>
                    <a:pt x="10" y="30"/>
                    <a:pt x="4" y="24"/>
                    <a:pt x="4" y="17"/>
                  </a:cubicBezTo>
                  <a:cubicBezTo>
                    <a:pt x="4" y="10"/>
                    <a:pt x="10" y="4"/>
                    <a:pt x="17" y="4"/>
                  </a:cubicBezTo>
                  <a:cubicBezTo>
                    <a:pt x="24" y="4"/>
                    <a:pt x="30" y="10"/>
                    <a:pt x="30" y="17"/>
                  </a:cubicBezTo>
                  <a:cubicBezTo>
                    <a:pt x="30" y="24"/>
                    <a:pt x="24" y="30"/>
                    <a:pt x="17" y="30"/>
                  </a:cubicBezTo>
                  <a:close/>
                  <a:moveTo>
                    <a:pt x="17" y="30"/>
                  </a:moveTo>
                  <a:cubicBezTo>
                    <a:pt x="17" y="30"/>
                    <a:pt x="17" y="30"/>
                    <a:pt x="17" y="3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14" name="Freeform 45"/>
            <p:cNvSpPr>
              <a:spLocks noEditPoints="1"/>
            </p:cNvSpPr>
            <p:nvPr/>
          </p:nvSpPr>
          <p:spPr bwMode="auto">
            <a:xfrm>
              <a:off x="2482" y="2451"/>
              <a:ext cx="9" cy="14"/>
            </a:xfrm>
            <a:custGeom>
              <a:avLst/>
              <a:gdLst/>
              <a:ahLst/>
              <a:cxnLst>
                <a:cxn ang="0">
                  <a:pos x="2" y="2"/>
                </a:cxn>
                <a:cxn ang="0">
                  <a:pos x="1" y="3"/>
                </a:cxn>
                <a:cxn ang="0">
                  <a:pos x="0" y="2"/>
                </a:cxn>
                <a:cxn ang="0">
                  <a:pos x="1" y="0"/>
                </a:cxn>
                <a:cxn ang="0">
                  <a:pos x="2" y="2"/>
                </a:cxn>
                <a:cxn ang="0">
                  <a:pos x="2" y="2"/>
                </a:cxn>
                <a:cxn ang="0">
                  <a:pos x="2" y="2"/>
                </a:cxn>
              </a:cxnLst>
              <a:rect l="0" t="0" r="r" b="b"/>
              <a:pathLst>
                <a:path w="2" h="3">
                  <a:moveTo>
                    <a:pt x="2" y="2"/>
                  </a:moveTo>
                  <a:cubicBezTo>
                    <a:pt x="2" y="2"/>
                    <a:pt x="2" y="3"/>
                    <a:pt x="1" y="3"/>
                  </a:cubicBezTo>
                  <a:cubicBezTo>
                    <a:pt x="1" y="3"/>
                    <a:pt x="0" y="2"/>
                    <a:pt x="0" y="2"/>
                  </a:cubicBezTo>
                  <a:cubicBezTo>
                    <a:pt x="0" y="1"/>
                    <a:pt x="1" y="0"/>
                    <a:pt x="1" y="0"/>
                  </a:cubicBezTo>
                  <a:cubicBezTo>
                    <a:pt x="2" y="0"/>
                    <a:pt x="2" y="1"/>
                    <a:pt x="2" y="2"/>
                  </a:cubicBezTo>
                  <a:close/>
                  <a:moveTo>
                    <a:pt x="2" y="2"/>
                  </a:moveTo>
                  <a:cubicBezTo>
                    <a:pt x="2" y="2"/>
                    <a:pt x="2" y="2"/>
                    <a:pt x="2"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15" name="Freeform 46"/>
            <p:cNvSpPr>
              <a:spLocks noEditPoints="1"/>
            </p:cNvSpPr>
            <p:nvPr/>
          </p:nvSpPr>
          <p:spPr bwMode="auto">
            <a:xfrm>
              <a:off x="2410" y="2522"/>
              <a:ext cx="10" cy="10"/>
            </a:xfrm>
            <a:custGeom>
              <a:avLst/>
              <a:gdLst/>
              <a:ahLst/>
              <a:cxnLst>
                <a:cxn ang="0">
                  <a:pos x="1" y="1"/>
                </a:cxn>
                <a:cxn ang="0">
                  <a:pos x="1" y="2"/>
                </a:cxn>
                <a:cxn ang="0">
                  <a:pos x="2" y="2"/>
                </a:cxn>
                <a:cxn ang="0">
                  <a:pos x="2" y="1"/>
                </a:cxn>
                <a:cxn ang="0">
                  <a:pos x="1" y="1"/>
                </a:cxn>
                <a:cxn ang="0">
                  <a:pos x="1" y="1"/>
                </a:cxn>
                <a:cxn ang="0">
                  <a:pos x="1" y="1"/>
                </a:cxn>
              </a:cxnLst>
              <a:rect l="0" t="0" r="r" b="b"/>
              <a:pathLst>
                <a:path w="2" h="2">
                  <a:moveTo>
                    <a:pt x="1" y="1"/>
                  </a:moveTo>
                  <a:cubicBezTo>
                    <a:pt x="0" y="1"/>
                    <a:pt x="0" y="2"/>
                    <a:pt x="1" y="2"/>
                  </a:cubicBezTo>
                  <a:cubicBezTo>
                    <a:pt x="1" y="2"/>
                    <a:pt x="2" y="2"/>
                    <a:pt x="2" y="2"/>
                  </a:cubicBezTo>
                  <a:cubicBezTo>
                    <a:pt x="2" y="2"/>
                    <a:pt x="2" y="1"/>
                    <a:pt x="2" y="1"/>
                  </a:cubicBezTo>
                  <a:cubicBezTo>
                    <a:pt x="2" y="0"/>
                    <a:pt x="1" y="0"/>
                    <a:pt x="1" y="1"/>
                  </a:cubicBezTo>
                  <a:close/>
                  <a:moveTo>
                    <a:pt x="1" y="1"/>
                  </a:moveTo>
                  <a:cubicBezTo>
                    <a:pt x="1" y="1"/>
                    <a:pt x="1" y="1"/>
                    <a:pt x="1"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16" name="Freeform 47"/>
            <p:cNvSpPr>
              <a:spLocks noEditPoints="1"/>
            </p:cNvSpPr>
            <p:nvPr/>
          </p:nvSpPr>
          <p:spPr bwMode="auto">
            <a:xfrm>
              <a:off x="2496" y="2489"/>
              <a:ext cx="9" cy="9"/>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1"/>
                    <a:pt x="2" y="2"/>
                    <a:pt x="1" y="2"/>
                  </a:cubicBezTo>
                  <a:cubicBezTo>
                    <a:pt x="1" y="2"/>
                    <a:pt x="0" y="1"/>
                    <a:pt x="0" y="1"/>
                  </a:cubicBezTo>
                  <a:cubicBezTo>
                    <a:pt x="0" y="0"/>
                    <a:pt x="1" y="0"/>
                    <a:pt x="1" y="0"/>
                  </a:cubicBezTo>
                  <a:cubicBezTo>
                    <a:pt x="2" y="0"/>
                    <a:pt x="2" y="0"/>
                    <a:pt x="2" y="1"/>
                  </a:cubicBezTo>
                  <a:close/>
                  <a:moveTo>
                    <a:pt x="2" y="1"/>
                  </a:moveTo>
                  <a:cubicBezTo>
                    <a:pt x="2" y="1"/>
                    <a:pt x="2" y="1"/>
                    <a:pt x="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17" name="Freeform 48"/>
            <p:cNvSpPr>
              <a:spLocks noEditPoints="1"/>
            </p:cNvSpPr>
            <p:nvPr/>
          </p:nvSpPr>
          <p:spPr bwMode="auto">
            <a:xfrm>
              <a:off x="2396" y="2489"/>
              <a:ext cx="10" cy="9"/>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1"/>
                    <a:pt x="2" y="2"/>
                    <a:pt x="1" y="2"/>
                  </a:cubicBezTo>
                  <a:cubicBezTo>
                    <a:pt x="1" y="2"/>
                    <a:pt x="0" y="1"/>
                    <a:pt x="0" y="1"/>
                  </a:cubicBezTo>
                  <a:cubicBezTo>
                    <a:pt x="0" y="0"/>
                    <a:pt x="1" y="0"/>
                    <a:pt x="1" y="0"/>
                  </a:cubicBezTo>
                  <a:cubicBezTo>
                    <a:pt x="2" y="0"/>
                    <a:pt x="2" y="0"/>
                    <a:pt x="2" y="1"/>
                  </a:cubicBezTo>
                  <a:close/>
                  <a:moveTo>
                    <a:pt x="2" y="1"/>
                  </a:moveTo>
                  <a:cubicBezTo>
                    <a:pt x="2" y="1"/>
                    <a:pt x="2" y="1"/>
                    <a:pt x="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18" name="Freeform 49"/>
            <p:cNvSpPr>
              <a:spLocks noEditPoints="1"/>
            </p:cNvSpPr>
            <p:nvPr/>
          </p:nvSpPr>
          <p:spPr bwMode="auto">
            <a:xfrm>
              <a:off x="2482" y="2522"/>
              <a:ext cx="9" cy="10"/>
            </a:xfrm>
            <a:custGeom>
              <a:avLst/>
              <a:gdLst/>
              <a:ahLst/>
              <a:cxnLst>
                <a:cxn ang="0">
                  <a:pos x="0" y="1"/>
                </a:cxn>
                <a:cxn ang="0">
                  <a:pos x="0" y="2"/>
                </a:cxn>
                <a:cxn ang="0">
                  <a:pos x="2" y="2"/>
                </a:cxn>
                <a:cxn ang="0">
                  <a:pos x="2" y="1"/>
                </a:cxn>
                <a:cxn ang="0">
                  <a:pos x="0" y="1"/>
                </a:cxn>
                <a:cxn ang="0">
                  <a:pos x="0" y="1"/>
                </a:cxn>
                <a:cxn ang="0">
                  <a:pos x="0" y="1"/>
                </a:cxn>
              </a:cxnLst>
              <a:rect l="0" t="0" r="r" b="b"/>
              <a:pathLst>
                <a:path w="2" h="2">
                  <a:moveTo>
                    <a:pt x="0" y="1"/>
                  </a:moveTo>
                  <a:cubicBezTo>
                    <a:pt x="0" y="1"/>
                    <a:pt x="0" y="2"/>
                    <a:pt x="0" y="2"/>
                  </a:cubicBezTo>
                  <a:cubicBezTo>
                    <a:pt x="1" y="2"/>
                    <a:pt x="1" y="2"/>
                    <a:pt x="2" y="2"/>
                  </a:cubicBezTo>
                  <a:cubicBezTo>
                    <a:pt x="2" y="2"/>
                    <a:pt x="2" y="1"/>
                    <a:pt x="2" y="1"/>
                  </a:cubicBezTo>
                  <a:cubicBezTo>
                    <a:pt x="1" y="0"/>
                    <a:pt x="1" y="0"/>
                    <a:pt x="0" y="1"/>
                  </a:cubicBezTo>
                  <a:close/>
                  <a:moveTo>
                    <a:pt x="0" y="1"/>
                  </a:moveTo>
                  <a:cubicBezTo>
                    <a:pt x="0" y="1"/>
                    <a:pt x="0" y="1"/>
                    <a:pt x="0"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19" name="Freeform 50"/>
            <p:cNvSpPr>
              <a:spLocks noEditPoints="1"/>
            </p:cNvSpPr>
            <p:nvPr/>
          </p:nvSpPr>
          <p:spPr bwMode="auto">
            <a:xfrm>
              <a:off x="2410" y="2451"/>
              <a:ext cx="10" cy="14"/>
            </a:xfrm>
            <a:custGeom>
              <a:avLst/>
              <a:gdLst/>
              <a:ahLst/>
              <a:cxnLst>
                <a:cxn ang="0">
                  <a:pos x="2" y="2"/>
                </a:cxn>
                <a:cxn ang="0">
                  <a:pos x="1" y="3"/>
                </a:cxn>
                <a:cxn ang="0">
                  <a:pos x="0" y="2"/>
                </a:cxn>
                <a:cxn ang="0">
                  <a:pos x="1" y="0"/>
                </a:cxn>
                <a:cxn ang="0">
                  <a:pos x="2" y="2"/>
                </a:cxn>
                <a:cxn ang="0">
                  <a:pos x="2" y="2"/>
                </a:cxn>
                <a:cxn ang="0">
                  <a:pos x="2" y="2"/>
                </a:cxn>
              </a:cxnLst>
              <a:rect l="0" t="0" r="r" b="b"/>
              <a:pathLst>
                <a:path w="2" h="3">
                  <a:moveTo>
                    <a:pt x="2" y="2"/>
                  </a:moveTo>
                  <a:cubicBezTo>
                    <a:pt x="2" y="2"/>
                    <a:pt x="2" y="3"/>
                    <a:pt x="1" y="3"/>
                  </a:cubicBezTo>
                  <a:cubicBezTo>
                    <a:pt x="1" y="3"/>
                    <a:pt x="0" y="2"/>
                    <a:pt x="0" y="2"/>
                  </a:cubicBezTo>
                  <a:cubicBezTo>
                    <a:pt x="0" y="1"/>
                    <a:pt x="1" y="0"/>
                    <a:pt x="1" y="0"/>
                  </a:cubicBezTo>
                  <a:cubicBezTo>
                    <a:pt x="2" y="0"/>
                    <a:pt x="2" y="1"/>
                    <a:pt x="2" y="2"/>
                  </a:cubicBezTo>
                  <a:close/>
                  <a:moveTo>
                    <a:pt x="2" y="2"/>
                  </a:moveTo>
                  <a:cubicBezTo>
                    <a:pt x="2" y="2"/>
                    <a:pt x="2" y="2"/>
                    <a:pt x="2"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20" name="Freeform 51"/>
            <p:cNvSpPr>
              <a:spLocks noEditPoints="1"/>
            </p:cNvSpPr>
            <p:nvPr/>
          </p:nvSpPr>
          <p:spPr bwMode="auto">
            <a:xfrm>
              <a:off x="2439" y="2455"/>
              <a:ext cx="28" cy="53"/>
            </a:xfrm>
            <a:custGeom>
              <a:avLst/>
              <a:gdLst/>
              <a:ahLst/>
              <a:cxnLst>
                <a:cxn ang="0">
                  <a:pos x="4" y="5"/>
                </a:cxn>
                <a:cxn ang="0">
                  <a:pos x="4" y="2"/>
                </a:cxn>
                <a:cxn ang="0">
                  <a:pos x="3" y="0"/>
                </a:cxn>
                <a:cxn ang="0">
                  <a:pos x="2" y="2"/>
                </a:cxn>
                <a:cxn ang="0">
                  <a:pos x="2" y="5"/>
                </a:cxn>
                <a:cxn ang="0">
                  <a:pos x="0" y="8"/>
                </a:cxn>
                <a:cxn ang="0">
                  <a:pos x="3" y="11"/>
                </a:cxn>
                <a:cxn ang="0">
                  <a:pos x="6" y="8"/>
                </a:cxn>
                <a:cxn ang="0">
                  <a:pos x="4" y="5"/>
                </a:cxn>
                <a:cxn ang="0">
                  <a:pos x="4" y="5"/>
                </a:cxn>
                <a:cxn ang="0">
                  <a:pos x="4" y="5"/>
                </a:cxn>
              </a:cxnLst>
              <a:rect l="0" t="0" r="r" b="b"/>
              <a:pathLst>
                <a:path w="6" h="11">
                  <a:moveTo>
                    <a:pt x="4" y="5"/>
                  </a:moveTo>
                  <a:cubicBezTo>
                    <a:pt x="4" y="2"/>
                    <a:pt x="4" y="2"/>
                    <a:pt x="4" y="2"/>
                  </a:cubicBezTo>
                  <a:cubicBezTo>
                    <a:pt x="4" y="1"/>
                    <a:pt x="4" y="0"/>
                    <a:pt x="3" y="0"/>
                  </a:cubicBezTo>
                  <a:cubicBezTo>
                    <a:pt x="2" y="0"/>
                    <a:pt x="2" y="1"/>
                    <a:pt x="2" y="2"/>
                  </a:cubicBezTo>
                  <a:cubicBezTo>
                    <a:pt x="2" y="5"/>
                    <a:pt x="2" y="5"/>
                    <a:pt x="2" y="5"/>
                  </a:cubicBezTo>
                  <a:cubicBezTo>
                    <a:pt x="0" y="6"/>
                    <a:pt x="0" y="7"/>
                    <a:pt x="0" y="8"/>
                  </a:cubicBezTo>
                  <a:cubicBezTo>
                    <a:pt x="0" y="10"/>
                    <a:pt x="1" y="11"/>
                    <a:pt x="3" y="11"/>
                  </a:cubicBezTo>
                  <a:cubicBezTo>
                    <a:pt x="4" y="11"/>
                    <a:pt x="6" y="10"/>
                    <a:pt x="6" y="8"/>
                  </a:cubicBezTo>
                  <a:cubicBezTo>
                    <a:pt x="6" y="7"/>
                    <a:pt x="5" y="6"/>
                    <a:pt x="4" y="5"/>
                  </a:cubicBezTo>
                  <a:close/>
                  <a:moveTo>
                    <a:pt x="4" y="5"/>
                  </a:moveTo>
                  <a:cubicBezTo>
                    <a:pt x="4" y="5"/>
                    <a:pt x="4" y="5"/>
                    <a:pt x="4" y="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21" name="Freeform 52"/>
            <p:cNvSpPr>
              <a:spLocks noEditPoints="1"/>
            </p:cNvSpPr>
            <p:nvPr/>
          </p:nvSpPr>
          <p:spPr bwMode="auto">
            <a:xfrm>
              <a:off x="2448" y="2436"/>
              <a:ext cx="10" cy="10"/>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2"/>
                    <a:pt x="1" y="2"/>
                    <a:pt x="1" y="2"/>
                  </a:cubicBezTo>
                  <a:cubicBezTo>
                    <a:pt x="0" y="2"/>
                    <a:pt x="0" y="2"/>
                    <a:pt x="0" y="1"/>
                  </a:cubicBezTo>
                  <a:cubicBezTo>
                    <a:pt x="0" y="1"/>
                    <a:pt x="0" y="0"/>
                    <a:pt x="1" y="0"/>
                  </a:cubicBezTo>
                  <a:cubicBezTo>
                    <a:pt x="1" y="0"/>
                    <a:pt x="2" y="1"/>
                    <a:pt x="2" y="1"/>
                  </a:cubicBezTo>
                  <a:close/>
                  <a:moveTo>
                    <a:pt x="2" y="1"/>
                  </a:moveTo>
                  <a:cubicBezTo>
                    <a:pt x="2" y="1"/>
                    <a:pt x="2" y="1"/>
                    <a:pt x="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22" name="Freeform 53"/>
            <p:cNvSpPr>
              <a:spLocks noEditPoints="1"/>
            </p:cNvSpPr>
            <p:nvPr/>
          </p:nvSpPr>
          <p:spPr bwMode="auto">
            <a:xfrm>
              <a:off x="2448" y="2536"/>
              <a:ext cx="10" cy="10"/>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2"/>
                    <a:pt x="1" y="2"/>
                    <a:pt x="1" y="2"/>
                  </a:cubicBezTo>
                  <a:cubicBezTo>
                    <a:pt x="0" y="2"/>
                    <a:pt x="0" y="2"/>
                    <a:pt x="0" y="1"/>
                  </a:cubicBezTo>
                  <a:cubicBezTo>
                    <a:pt x="0" y="1"/>
                    <a:pt x="0" y="0"/>
                    <a:pt x="1" y="0"/>
                  </a:cubicBezTo>
                  <a:cubicBezTo>
                    <a:pt x="1" y="0"/>
                    <a:pt x="2" y="1"/>
                    <a:pt x="2" y="1"/>
                  </a:cubicBezTo>
                  <a:close/>
                  <a:moveTo>
                    <a:pt x="2" y="1"/>
                  </a:moveTo>
                  <a:cubicBezTo>
                    <a:pt x="2" y="1"/>
                    <a:pt x="2" y="1"/>
                    <a:pt x="2" y="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123" name="Group 107"/>
          <p:cNvGrpSpPr/>
          <p:nvPr/>
        </p:nvGrpSpPr>
        <p:grpSpPr>
          <a:xfrm>
            <a:off x="6196411" y="4332379"/>
            <a:ext cx="671125" cy="674688"/>
            <a:chOff x="7839075" y="1611313"/>
            <a:chExt cx="896938" cy="901700"/>
          </a:xfrm>
          <a:solidFill>
            <a:srgbClr val="686868"/>
          </a:solidFill>
        </p:grpSpPr>
        <p:sp>
          <p:nvSpPr>
            <p:cNvPr id="124" name="Freeform 73"/>
            <p:cNvSpPr>
              <a:spLocks noEditPoints="1"/>
            </p:cNvSpPr>
            <p:nvPr/>
          </p:nvSpPr>
          <p:spPr bwMode="auto">
            <a:xfrm>
              <a:off x="7839075" y="1611313"/>
              <a:ext cx="896938" cy="901700"/>
            </a:xfrm>
            <a:custGeom>
              <a:avLst/>
              <a:gdLst/>
              <a:ahLst/>
              <a:cxnLst>
                <a:cxn ang="0">
                  <a:pos x="289" y="212"/>
                </a:cxn>
                <a:cxn ang="0">
                  <a:pos x="105" y="28"/>
                </a:cxn>
                <a:cxn ang="0">
                  <a:pos x="111" y="22"/>
                </a:cxn>
                <a:cxn ang="0">
                  <a:pos x="89" y="0"/>
                </a:cxn>
                <a:cxn ang="0">
                  <a:pos x="0" y="89"/>
                </a:cxn>
                <a:cxn ang="0">
                  <a:pos x="22" y="111"/>
                </a:cxn>
                <a:cxn ang="0">
                  <a:pos x="28" y="105"/>
                </a:cxn>
                <a:cxn ang="0">
                  <a:pos x="212" y="290"/>
                </a:cxn>
                <a:cxn ang="0">
                  <a:pos x="289" y="290"/>
                </a:cxn>
                <a:cxn ang="0">
                  <a:pos x="289" y="212"/>
                </a:cxn>
                <a:cxn ang="0">
                  <a:pos x="273" y="273"/>
                </a:cxn>
                <a:cxn ang="0">
                  <a:pos x="226" y="273"/>
                </a:cxn>
                <a:cxn ang="0">
                  <a:pos x="52" y="99"/>
                </a:cxn>
                <a:cxn ang="0">
                  <a:pos x="99" y="52"/>
                </a:cxn>
                <a:cxn ang="0">
                  <a:pos x="273" y="226"/>
                </a:cxn>
                <a:cxn ang="0">
                  <a:pos x="273" y="273"/>
                </a:cxn>
                <a:cxn ang="0">
                  <a:pos x="273" y="273"/>
                </a:cxn>
                <a:cxn ang="0">
                  <a:pos x="273" y="273"/>
                </a:cxn>
              </a:cxnLst>
              <a:rect l="0" t="0" r="r" b="b"/>
              <a:pathLst>
                <a:path w="310" h="311">
                  <a:moveTo>
                    <a:pt x="289" y="212"/>
                  </a:moveTo>
                  <a:cubicBezTo>
                    <a:pt x="105" y="28"/>
                    <a:pt x="105" y="28"/>
                    <a:pt x="105" y="28"/>
                  </a:cubicBezTo>
                  <a:cubicBezTo>
                    <a:pt x="111" y="22"/>
                    <a:pt x="111" y="22"/>
                    <a:pt x="111" y="22"/>
                  </a:cubicBezTo>
                  <a:cubicBezTo>
                    <a:pt x="89" y="0"/>
                    <a:pt x="89" y="0"/>
                    <a:pt x="89" y="0"/>
                  </a:cubicBezTo>
                  <a:cubicBezTo>
                    <a:pt x="0" y="89"/>
                    <a:pt x="0" y="89"/>
                    <a:pt x="0" y="89"/>
                  </a:cubicBezTo>
                  <a:cubicBezTo>
                    <a:pt x="22" y="111"/>
                    <a:pt x="22" y="111"/>
                    <a:pt x="22" y="111"/>
                  </a:cubicBezTo>
                  <a:cubicBezTo>
                    <a:pt x="28" y="105"/>
                    <a:pt x="28" y="105"/>
                    <a:pt x="28" y="105"/>
                  </a:cubicBezTo>
                  <a:cubicBezTo>
                    <a:pt x="212" y="290"/>
                    <a:pt x="212" y="290"/>
                    <a:pt x="212" y="290"/>
                  </a:cubicBezTo>
                  <a:cubicBezTo>
                    <a:pt x="233" y="311"/>
                    <a:pt x="268" y="311"/>
                    <a:pt x="289" y="290"/>
                  </a:cubicBezTo>
                  <a:cubicBezTo>
                    <a:pt x="310" y="268"/>
                    <a:pt x="310" y="234"/>
                    <a:pt x="289" y="212"/>
                  </a:cubicBezTo>
                  <a:close/>
                  <a:moveTo>
                    <a:pt x="273" y="273"/>
                  </a:moveTo>
                  <a:cubicBezTo>
                    <a:pt x="260" y="286"/>
                    <a:pt x="239" y="286"/>
                    <a:pt x="226" y="273"/>
                  </a:cubicBezTo>
                  <a:cubicBezTo>
                    <a:pt x="52" y="99"/>
                    <a:pt x="52" y="99"/>
                    <a:pt x="52" y="99"/>
                  </a:cubicBezTo>
                  <a:cubicBezTo>
                    <a:pt x="99" y="52"/>
                    <a:pt x="99" y="52"/>
                    <a:pt x="99" y="52"/>
                  </a:cubicBezTo>
                  <a:cubicBezTo>
                    <a:pt x="273" y="226"/>
                    <a:pt x="273" y="226"/>
                    <a:pt x="273" y="226"/>
                  </a:cubicBezTo>
                  <a:cubicBezTo>
                    <a:pt x="286" y="239"/>
                    <a:pt x="286" y="260"/>
                    <a:pt x="273" y="273"/>
                  </a:cubicBezTo>
                  <a:close/>
                  <a:moveTo>
                    <a:pt x="273" y="273"/>
                  </a:moveTo>
                  <a:cubicBezTo>
                    <a:pt x="273" y="273"/>
                    <a:pt x="273" y="273"/>
                    <a:pt x="273" y="27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25" name="Freeform 74"/>
            <p:cNvSpPr>
              <a:spLocks noEditPoints="1"/>
            </p:cNvSpPr>
            <p:nvPr/>
          </p:nvSpPr>
          <p:spPr bwMode="auto">
            <a:xfrm>
              <a:off x="8175625" y="1993900"/>
              <a:ext cx="447675" cy="403225"/>
            </a:xfrm>
            <a:custGeom>
              <a:avLst/>
              <a:gdLst/>
              <a:ahLst/>
              <a:cxnLst>
                <a:cxn ang="0">
                  <a:pos x="56" y="13"/>
                </a:cxn>
                <a:cxn ang="0">
                  <a:pos x="31" y="9"/>
                </a:cxn>
                <a:cxn ang="0">
                  <a:pos x="0" y="12"/>
                </a:cxn>
                <a:cxn ang="0">
                  <a:pos x="120" y="131"/>
                </a:cxn>
                <a:cxn ang="0">
                  <a:pos x="147" y="131"/>
                </a:cxn>
                <a:cxn ang="0">
                  <a:pos x="147" y="104"/>
                </a:cxn>
                <a:cxn ang="0">
                  <a:pos x="56" y="13"/>
                </a:cxn>
                <a:cxn ang="0">
                  <a:pos x="56" y="13"/>
                </a:cxn>
                <a:cxn ang="0">
                  <a:pos x="56" y="13"/>
                </a:cxn>
              </a:cxnLst>
              <a:rect l="0" t="0" r="r" b="b"/>
              <a:pathLst>
                <a:path w="155" h="139">
                  <a:moveTo>
                    <a:pt x="56" y="13"/>
                  </a:moveTo>
                  <a:cubicBezTo>
                    <a:pt x="56" y="13"/>
                    <a:pt x="42" y="0"/>
                    <a:pt x="31" y="9"/>
                  </a:cubicBezTo>
                  <a:cubicBezTo>
                    <a:pt x="19" y="18"/>
                    <a:pt x="0" y="12"/>
                    <a:pt x="0" y="12"/>
                  </a:cubicBezTo>
                  <a:cubicBezTo>
                    <a:pt x="120" y="131"/>
                    <a:pt x="120" y="131"/>
                    <a:pt x="120" y="131"/>
                  </a:cubicBezTo>
                  <a:cubicBezTo>
                    <a:pt x="127" y="139"/>
                    <a:pt x="139" y="139"/>
                    <a:pt x="147" y="131"/>
                  </a:cubicBezTo>
                  <a:cubicBezTo>
                    <a:pt x="155" y="124"/>
                    <a:pt x="155" y="111"/>
                    <a:pt x="147" y="104"/>
                  </a:cubicBezTo>
                  <a:lnTo>
                    <a:pt x="56" y="13"/>
                  </a:lnTo>
                  <a:close/>
                  <a:moveTo>
                    <a:pt x="56" y="13"/>
                  </a:moveTo>
                  <a:cubicBezTo>
                    <a:pt x="56" y="13"/>
                    <a:pt x="56" y="13"/>
                    <a:pt x="56" y="1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par>
                                <p:cTn id="15" presetID="2" presetClass="entr" presetSubtype="2" accel="50000" decel="50000" fill="hold" nodeType="withEffect">
                                  <p:stCondLst>
                                    <p:cond delay="0"/>
                                  </p:stCondLst>
                                  <p:childTnLst>
                                    <p:set>
                                      <p:cBhvr>
                                        <p:cTn id="16" dur="1" fill="hold">
                                          <p:stCondLst>
                                            <p:cond delay="0"/>
                                          </p:stCondLst>
                                        </p:cTn>
                                        <p:tgtEl>
                                          <p:spTgt spid="86"/>
                                        </p:tgtEl>
                                        <p:attrNameLst>
                                          <p:attrName>style.visibility</p:attrName>
                                        </p:attrNameLst>
                                      </p:cBhvr>
                                      <p:to>
                                        <p:strVal val="visible"/>
                                      </p:to>
                                    </p:set>
                                    <p:anim calcmode="lin" valueType="num">
                                      <p:cBhvr additive="base">
                                        <p:cTn id="17" dur="500" fill="hold"/>
                                        <p:tgtEl>
                                          <p:spTgt spid="86"/>
                                        </p:tgtEl>
                                        <p:attrNameLst>
                                          <p:attrName>ppt_x</p:attrName>
                                        </p:attrNameLst>
                                      </p:cBhvr>
                                      <p:tavLst>
                                        <p:tav tm="0">
                                          <p:val>
                                            <p:strVal val="1+#ppt_w/2"/>
                                          </p:val>
                                        </p:tav>
                                        <p:tav tm="100000">
                                          <p:val>
                                            <p:strVal val="#ppt_x"/>
                                          </p:val>
                                        </p:tav>
                                      </p:tavLst>
                                    </p:anim>
                                    <p:anim calcmode="lin" valueType="num">
                                      <p:cBhvr additive="base">
                                        <p:cTn id="18" dur="500" fill="hold"/>
                                        <p:tgtEl>
                                          <p:spTgt spid="8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ppt_x"/>
                                          </p:val>
                                        </p:tav>
                                        <p:tav tm="100000">
                                          <p:val>
                                            <p:strVal val="#ppt_x"/>
                                          </p:val>
                                        </p:tav>
                                      </p:tavLst>
                                    </p:anim>
                                    <p:anim calcmode="lin" valueType="num">
                                      <p:cBhvr additive="base">
                                        <p:cTn id="23" dur="500" fill="hold"/>
                                        <p:tgtEl>
                                          <p:spTgt spid="65"/>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p:cTn id="27" dur="500" fill="hold"/>
                                        <p:tgtEl>
                                          <p:spTgt spid="67"/>
                                        </p:tgtEl>
                                        <p:attrNameLst>
                                          <p:attrName>ppt_w</p:attrName>
                                        </p:attrNameLst>
                                      </p:cBhvr>
                                      <p:tavLst>
                                        <p:tav tm="0">
                                          <p:val>
                                            <p:fltVal val="0"/>
                                          </p:val>
                                        </p:tav>
                                        <p:tav tm="100000">
                                          <p:val>
                                            <p:strVal val="#ppt_w"/>
                                          </p:val>
                                        </p:tav>
                                      </p:tavLst>
                                    </p:anim>
                                    <p:anim calcmode="lin" valueType="num">
                                      <p:cBhvr>
                                        <p:cTn id="28" dur="500" fill="hold"/>
                                        <p:tgtEl>
                                          <p:spTgt spid="67"/>
                                        </p:tgtEl>
                                        <p:attrNameLst>
                                          <p:attrName>ppt_h</p:attrName>
                                        </p:attrNameLst>
                                      </p:cBhvr>
                                      <p:tavLst>
                                        <p:tav tm="0">
                                          <p:val>
                                            <p:fltVal val="0"/>
                                          </p:val>
                                        </p:tav>
                                        <p:tav tm="100000">
                                          <p:val>
                                            <p:strVal val="#ppt_h"/>
                                          </p:val>
                                        </p:tav>
                                      </p:tavLst>
                                    </p:anim>
                                    <p:animEffect transition="in" filter="fade">
                                      <p:cBhvr>
                                        <p:cTn id="29" dur="500"/>
                                        <p:tgtEl>
                                          <p:spTgt spid="67"/>
                                        </p:tgtEl>
                                      </p:cBhvr>
                                    </p:animEffect>
                                  </p:childTnLst>
                                </p:cTn>
                              </p:par>
                              <p:par>
                                <p:cTn id="30" presetID="2" presetClass="entr" presetSubtype="2" accel="50000" decel="50000" fill="hold" nodeType="withEffect">
                                  <p:stCondLst>
                                    <p:cond delay="0"/>
                                  </p:stCondLst>
                                  <p:childTnLst>
                                    <p:set>
                                      <p:cBhvr>
                                        <p:cTn id="31" dur="1" fill="hold">
                                          <p:stCondLst>
                                            <p:cond delay="0"/>
                                          </p:stCondLst>
                                        </p:cTn>
                                        <p:tgtEl>
                                          <p:spTgt spid="89"/>
                                        </p:tgtEl>
                                        <p:attrNameLst>
                                          <p:attrName>style.visibility</p:attrName>
                                        </p:attrNameLst>
                                      </p:cBhvr>
                                      <p:to>
                                        <p:strVal val="visible"/>
                                      </p:to>
                                    </p:set>
                                    <p:anim calcmode="lin" valueType="num">
                                      <p:cBhvr additive="base">
                                        <p:cTn id="32" dur="500" fill="hold"/>
                                        <p:tgtEl>
                                          <p:spTgt spid="89"/>
                                        </p:tgtEl>
                                        <p:attrNameLst>
                                          <p:attrName>ppt_x</p:attrName>
                                        </p:attrNameLst>
                                      </p:cBhvr>
                                      <p:tavLst>
                                        <p:tav tm="0">
                                          <p:val>
                                            <p:strVal val="1+#ppt_w/2"/>
                                          </p:val>
                                        </p:tav>
                                        <p:tav tm="100000">
                                          <p:val>
                                            <p:strVal val="#ppt_x"/>
                                          </p:val>
                                        </p:tav>
                                      </p:tavLst>
                                    </p:anim>
                                    <p:anim calcmode="lin" valueType="num">
                                      <p:cBhvr additive="base">
                                        <p:cTn id="33" dur="500" fill="hold"/>
                                        <p:tgtEl>
                                          <p:spTgt spid="89"/>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66"/>
                                        </p:tgtEl>
                                        <p:attrNameLst>
                                          <p:attrName>style.visibility</p:attrName>
                                        </p:attrNameLst>
                                      </p:cBhvr>
                                      <p:to>
                                        <p:strVal val="visible"/>
                                      </p:to>
                                    </p:set>
                                    <p:anim calcmode="lin" valueType="num">
                                      <p:cBhvr additive="base">
                                        <p:cTn id="37" dur="500" fill="hold"/>
                                        <p:tgtEl>
                                          <p:spTgt spid="66"/>
                                        </p:tgtEl>
                                        <p:attrNameLst>
                                          <p:attrName>ppt_x</p:attrName>
                                        </p:attrNameLst>
                                      </p:cBhvr>
                                      <p:tavLst>
                                        <p:tav tm="0">
                                          <p:val>
                                            <p:strVal val="#ppt_x"/>
                                          </p:val>
                                        </p:tav>
                                        <p:tav tm="100000">
                                          <p:val>
                                            <p:strVal val="#ppt_x"/>
                                          </p:val>
                                        </p:tav>
                                      </p:tavLst>
                                    </p:anim>
                                    <p:anim calcmode="lin" valueType="num">
                                      <p:cBhvr additive="base">
                                        <p:cTn id="38" dur="500" fill="hold"/>
                                        <p:tgtEl>
                                          <p:spTgt spid="66"/>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71"/>
                                        </p:tgtEl>
                                        <p:attrNameLst>
                                          <p:attrName>style.visibility</p:attrName>
                                        </p:attrNameLst>
                                      </p:cBhvr>
                                      <p:to>
                                        <p:strVal val="visible"/>
                                      </p:to>
                                    </p:set>
                                    <p:anim calcmode="lin" valueType="num">
                                      <p:cBhvr>
                                        <p:cTn id="42" dur="500" fill="hold"/>
                                        <p:tgtEl>
                                          <p:spTgt spid="71"/>
                                        </p:tgtEl>
                                        <p:attrNameLst>
                                          <p:attrName>ppt_w</p:attrName>
                                        </p:attrNameLst>
                                      </p:cBhvr>
                                      <p:tavLst>
                                        <p:tav tm="0">
                                          <p:val>
                                            <p:fltVal val="0"/>
                                          </p:val>
                                        </p:tav>
                                        <p:tav tm="100000">
                                          <p:val>
                                            <p:strVal val="#ppt_w"/>
                                          </p:val>
                                        </p:tav>
                                      </p:tavLst>
                                    </p:anim>
                                    <p:anim calcmode="lin" valueType="num">
                                      <p:cBhvr>
                                        <p:cTn id="43" dur="500" fill="hold"/>
                                        <p:tgtEl>
                                          <p:spTgt spid="71"/>
                                        </p:tgtEl>
                                        <p:attrNameLst>
                                          <p:attrName>ppt_h</p:attrName>
                                        </p:attrNameLst>
                                      </p:cBhvr>
                                      <p:tavLst>
                                        <p:tav tm="0">
                                          <p:val>
                                            <p:fltVal val="0"/>
                                          </p:val>
                                        </p:tav>
                                        <p:tav tm="100000">
                                          <p:val>
                                            <p:strVal val="#ppt_h"/>
                                          </p:val>
                                        </p:tav>
                                      </p:tavLst>
                                    </p:anim>
                                    <p:animEffect transition="in" filter="fade">
                                      <p:cBhvr>
                                        <p:cTn id="44" dur="500"/>
                                        <p:tgtEl>
                                          <p:spTgt spid="71"/>
                                        </p:tgtEl>
                                      </p:cBhvr>
                                    </p:animEffect>
                                  </p:childTnLst>
                                </p:cTn>
                              </p:par>
                              <p:par>
                                <p:cTn id="45" presetID="2" presetClass="entr" presetSubtype="2" accel="50000" decel="50000" fill="hold" nodeType="withEffect">
                                  <p:stCondLst>
                                    <p:cond delay="0"/>
                                  </p:stCondLst>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500" fill="hold"/>
                                        <p:tgtEl>
                                          <p:spTgt spid="92"/>
                                        </p:tgtEl>
                                        <p:attrNameLst>
                                          <p:attrName>ppt_x</p:attrName>
                                        </p:attrNameLst>
                                      </p:cBhvr>
                                      <p:tavLst>
                                        <p:tav tm="0">
                                          <p:val>
                                            <p:strVal val="1+#ppt_w/2"/>
                                          </p:val>
                                        </p:tav>
                                        <p:tav tm="100000">
                                          <p:val>
                                            <p:strVal val="#ppt_x"/>
                                          </p:val>
                                        </p:tav>
                                      </p:tavLst>
                                    </p:anim>
                                    <p:anim calcmode="lin" valueType="num">
                                      <p:cBhvr additive="base">
                                        <p:cTn id="48" dur="500" fill="hold"/>
                                        <p:tgtEl>
                                          <p:spTgt spid="92"/>
                                        </p:tgtEl>
                                        <p:attrNameLst>
                                          <p:attrName>ppt_y</p:attrName>
                                        </p:attrNameLst>
                                      </p:cBhvr>
                                      <p:tavLst>
                                        <p:tav tm="0">
                                          <p:val>
                                            <p:strVal val="#ppt_y"/>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95"/>
                                        </p:tgtEl>
                                        <p:attrNameLst>
                                          <p:attrName>style.visibility</p:attrName>
                                        </p:attrNameLst>
                                      </p:cBhvr>
                                      <p:to>
                                        <p:strVal val="visible"/>
                                      </p:to>
                                    </p:set>
                                    <p:anim calcmode="lin" valueType="num">
                                      <p:cBhvr additive="base">
                                        <p:cTn id="52" dur="500" fill="hold"/>
                                        <p:tgtEl>
                                          <p:spTgt spid="95"/>
                                        </p:tgtEl>
                                        <p:attrNameLst>
                                          <p:attrName>ppt_x</p:attrName>
                                        </p:attrNameLst>
                                      </p:cBhvr>
                                      <p:tavLst>
                                        <p:tav tm="0">
                                          <p:val>
                                            <p:strVal val="#ppt_x"/>
                                          </p:val>
                                        </p:tav>
                                        <p:tav tm="100000">
                                          <p:val>
                                            <p:strVal val="#ppt_x"/>
                                          </p:val>
                                        </p:tav>
                                      </p:tavLst>
                                    </p:anim>
                                    <p:anim calcmode="lin" valueType="num">
                                      <p:cBhvr additive="base">
                                        <p:cTn id="53" dur="500" fill="hold"/>
                                        <p:tgtEl>
                                          <p:spTgt spid="95"/>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107"/>
                                        </p:tgtEl>
                                        <p:attrNameLst>
                                          <p:attrName>style.visibility</p:attrName>
                                        </p:attrNameLst>
                                      </p:cBhvr>
                                      <p:to>
                                        <p:strVal val="visible"/>
                                      </p:to>
                                    </p:set>
                                    <p:anim calcmode="lin" valueType="num">
                                      <p:cBhvr>
                                        <p:cTn id="57" dur="500" fill="hold"/>
                                        <p:tgtEl>
                                          <p:spTgt spid="107"/>
                                        </p:tgtEl>
                                        <p:attrNameLst>
                                          <p:attrName>ppt_w</p:attrName>
                                        </p:attrNameLst>
                                      </p:cBhvr>
                                      <p:tavLst>
                                        <p:tav tm="0">
                                          <p:val>
                                            <p:fltVal val="0"/>
                                          </p:val>
                                        </p:tav>
                                        <p:tav tm="100000">
                                          <p:val>
                                            <p:strVal val="#ppt_w"/>
                                          </p:val>
                                        </p:tav>
                                      </p:tavLst>
                                    </p:anim>
                                    <p:anim calcmode="lin" valueType="num">
                                      <p:cBhvr>
                                        <p:cTn id="58" dur="500" fill="hold"/>
                                        <p:tgtEl>
                                          <p:spTgt spid="107"/>
                                        </p:tgtEl>
                                        <p:attrNameLst>
                                          <p:attrName>ppt_h</p:attrName>
                                        </p:attrNameLst>
                                      </p:cBhvr>
                                      <p:tavLst>
                                        <p:tav tm="0">
                                          <p:val>
                                            <p:fltVal val="0"/>
                                          </p:val>
                                        </p:tav>
                                        <p:tav tm="100000">
                                          <p:val>
                                            <p:strVal val="#ppt_h"/>
                                          </p:val>
                                        </p:tav>
                                      </p:tavLst>
                                    </p:anim>
                                    <p:animEffect transition="in" filter="fade">
                                      <p:cBhvr>
                                        <p:cTn id="59" dur="500"/>
                                        <p:tgtEl>
                                          <p:spTgt spid="107"/>
                                        </p:tgtEl>
                                      </p:cBhvr>
                                    </p:animEffect>
                                  </p:childTnLst>
                                </p:cTn>
                              </p:par>
                              <p:par>
                                <p:cTn id="60" presetID="2" presetClass="entr" presetSubtype="2" accel="50000" decel="50000" fill="hold" nodeType="withEffect">
                                  <p:stCondLst>
                                    <p:cond delay="0"/>
                                  </p:stCondLst>
                                  <p:childTnLst>
                                    <p:set>
                                      <p:cBhvr>
                                        <p:cTn id="61" dur="1" fill="hold">
                                          <p:stCondLst>
                                            <p:cond delay="0"/>
                                          </p:stCondLst>
                                        </p:cTn>
                                        <p:tgtEl>
                                          <p:spTgt spid="98"/>
                                        </p:tgtEl>
                                        <p:attrNameLst>
                                          <p:attrName>style.visibility</p:attrName>
                                        </p:attrNameLst>
                                      </p:cBhvr>
                                      <p:to>
                                        <p:strVal val="visible"/>
                                      </p:to>
                                    </p:set>
                                    <p:anim calcmode="lin" valueType="num">
                                      <p:cBhvr additive="base">
                                        <p:cTn id="62" dur="500" fill="hold"/>
                                        <p:tgtEl>
                                          <p:spTgt spid="98"/>
                                        </p:tgtEl>
                                        <p:attrNameLst>
                                          <p:attrName>ppt_x</p:attrName>
                                        </p:attrNameLst>
                                      </p:cBhvr>
                                      <p:tavLst>
                                        <p:tav tm="0">
                                          <p:val>
                                            <p:strVal val="1+#ppt_w/2"/>
                                          </p:val>
                                        </p:tav>
                                        <p:tav tm="100000">
                                          <p:val>
                                            <p:strVal val="#ppt_x"/>
                                          </p:val>
                                        </p:tav>
                                      </p:tavLst>
                                    </p:anim>
                                    <p:anim calcmode="lin" valueType="num">
                                      <p:cBhvr additive="base">
                                        <p:cTn id="63" dur="500" fill="hold"/>
                                        <p:tgtEl>
                                          <p:spTgt spid="98"/>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96"/>
                                        </p:tgtEl>
                                        <p:attrNameLst>
                                          <p:attrName>style.visibility</p:attrName>
                                        </p:attrNameLst>
                                      </p:cBhvr>
                                      <p:to>
                                        <p:strVal val="visible"/>
                                      </p:to>
                                    </p:set>
                                    <p:anim calcmode="lin" valueType="num">
                                      <p:cBhvr additive="base">
                                        <p:cTn id="67" dur="500" fill="hold"/>
                                        <p:tgtEl>
                                          <p:spTgt spid="96"/>
                                        </p:tgtEl>
                                        <p:attrNameLst>
                                          <p:attrName>ppt_x</p:attrName>
                                        </p:attrNameLst>
                                      </p:cBhvr>
                                      <p:tavLst>
                                        <p:tav tm="0">
                                          <p:val>
                                            <p:strVal val="#ppt_x"/>
                                          </p:val>
                                        </p:tav>
                                        <p:tav tm="100000">
                                          <p:val>
                                            <p:strVal val="#ppt_x"/>
                                          </p:val>
                                        </p:tav>
                                      </p:tavLst>
                                    </p:anim>
                                    <p:anim calcmode="lin" valueType="num">
                                      <p:cBhvr additive="base">
                                        <p:cTn id="68" dur="500" fill="hold"/>
                                        <p:tgtEl>
                                          <p:spTgt spid="96"/>
                                        </p:tgtEl>
                                        <p:attrNameLst>
                                          <p:attrName>ppt_y</p:attrName>
                                        </p:attrNameLst>
                                      </p:cBhvr>
                                      <p:tavLst>
                                        <p:tav tm="0">
                                          <p:val>
                                            <p:strVal val="1+#ppt_h/2"/>
                                          </p:val>
                                        </p:tav>
                                        <p:tav tm="100000">
                                          <p:val>
                                            <p:strVal val="#ppt_y"/>
                                          </p:val>
                                        </p:tav>
                                      </p:tavLst>
                                    </p:anim>
                                  </p:childTnLst>
                                </p:cTn>
                              </p:par>
                            </p:childTnLst>
                          </p:cTn>
                        </p:par>
                        <p:par>
                          <p:cTn id="69" fill="hold">
                            <p:stCondLst>
                              <p:cond delay="4500"/>
                            </p:stCondLst>
                            <p:childTnLst>
                              <p:par>
                                <p:cTn id="70" presetID="53" presetClass="entr" presetSubtype="0" fill="hold" nodeType="afterEffect">
                                  <p:stCondLst>
                                    <p:cond delay="0"/>
                                  </p:stCondLst>
                                  <p:childTnLst>
                                    <p:set>
                                      <p:cBhvr>
                                        <p:cTn id="71" dur="1" fill="hold">
                                          <p:stCondLst>
                                            <p:cond delay="0"/>
                                          </p:stCondLst>
                                        </p:cTn>
                                        <p:tgtEl>
                                          <p:spTgt spid="111"/>
                                        </p:tgtEl>
                                        <p:attrNameLst>
                                          <p:attrName>style.visibility</p:attrName>
                                        </p:attrNameLst>
                                      </p:cBhvr>
                                      <p:to>
                                        <p:strVal val="visible"/>
                                      </p:to>
                                    </p:set>
                                    <p:anim calcmode="lin" valueType="num">
                                      <p:cBhvr>
                                        <p:cTn id="72" dur="500" fill="hold"/>
                                        <p:tgtEl>
                                          <p:spTgt spid="111"/>
                                        </p:tgtEl>
                                        <p:attrNameLst>
                                          <p:attrName>ppt_w</p:attrName>
                                        </p:attrNameLst>
                                      </p:cBhvr>
                                      <p:tavLst>
                                        <p:tav tm="0">
                                          <p:val>
                                            <p:fltVal val="0"/>
                                          </p:val>
                                        </p:tav>
                                        <p:tav tm="100000">
                                          <p:val>
                                            <p:strVal val="#ppt_w"/>
                                          </p:val>
                                        </p:tav>
                                      </p:tavLst>
                                    </p:anim>
                                    <p:anim calcmode="lin" valueType="num">
                                      <p:cBhvr>
                                        <p:cTn id="73" dur="500" fill="hold"/>
                                        <p:tgtEl>
                                          <p:spTgt spid="111"/>
                                        </p:tgtEl>
                                        <p:attrNameLst>
                                          <p:attrName>ppt_h</p:attrName>
                                        </p:attrNameLst>
                                      </p:cBhvr>
                                      <p:tavLst>
                                        <p:tav tm="0">
                                          <p:val>
                                            <p:fltVal val="0"/>
                                          </p:val>
                                        </p:tav>
                                        <p:tav tm="100000">
                                          <p:val>
                                            <p:strVal val="#ppt_h"/>
                                          </p:val>
                                        </p:tav>
                                      </p:tavLst>
                                    </p:anim>
                                    <p:animEffect transition="in" filter="fade">
                                      <p:cBhvr>
                                        <p:cTn id="74" dur="500"/>
                                        <p:tgtEl>
                                          <p:spTgt spid="111"/>
                                        </p:tgtEl>
                                      </p:cBhvr>
                                    </p:animEffect>
                                  </p:childTnLst>
                                </p:cTn>
                              </p:par>
                              <p:par>
                                <p:cTn id="75" presetID="2" presetClass="entr" presetSubtype="2" accel="50000" decel="50000" fill="hold" nodeType="withEffect">
                                  <p:stCondLst>
                                    <p:cond delay="0"/>
                                  </p:stCondLst>
                                  <p:childTnLst>
                                    <p:set>
                                      <p:cBhvr>
                                        <p:cTn id="76" dur="1" fill="hold">
                                          <p:stCondLst>
                                            <p:cond delay="0"/>
                                          </p:stCondLst>
                                        </p:cTn>
                                        <p:tgtEl>
                                          <p:spTgt spid="101"/>
                                        </p:tgtEl>
                                        <p:attrNameLst>
                                          <p:attrName>style.visibility</p:attrName>
                                        </p:attrNameLst>
                                      </p:cBhvr>
                                      <p:to>
                                        <p:strVal val="visible"/>
                                      </p:to>
                                    </p:set>
                                    <p:anim calcmode="lin" valueType="num">
                                      <p:cBhvr additive="base">
                                        <p:cTn id="77" dur="500" fill="hold"/>
                                        <p:tgtEl>
                                          <p:spTgt spid="101"/>
                                        </p:tgtEl>
                                        <p:attrNameLst>
                                          <p:attrName>ppt_x</p:attrName>
                                        </p:attrNameLst>
                                      </p:cBhvr>
                                      <p:tavLst>
                                        <p:tav tm="0">
                                          <p:val>
                                            <p:strVal val="1+#ppt_w/2"/>
                                          </p:val>
                                        </p:tav>
                                        <p:tav tm="100000">
                                          <p:val>
                                            <p:strVal val="#ppt_x"/>
                                          </p:val>
                                        </p:tav>
                                      </p:tavLst>
                                    </p:anim>
                                    <p:anim calcmode="lin" valueType="num">
                                      <p:cBhvr additive="base">
                                        <p:cTn id="78" dur="500" fill="hold"/>
                                        <p:tgtEl>
                                          <p:spTgt spid="101"/>
                                        </p:tgtEl>
                                        <p:attrNameLst>
                                          <p:attrName>ppt_y</p:attrName>
                                        </p:attrNameLst>
                                      </p:cBhvr>
                                      <p:tavLst>
                                        <p:tav tm="0">
                                          <p:val>
                                            <p:strVal val="#ppt_y"/>
                                          </p:val>
                                        </p:tav>
                                        <p:tav tm="100000">
                                          <p:val>
                                            <p:strVal val="#ppt_y"/>
                                          </p:val>
                                        </p:tav>
                                      </p:tavLst>
                                    </p:anim>
                                  </p:childTnLst>
                                </p:cTn>
                              </p:par>
                            </p:childTnLst>
                          </p:cTn>
                        </p:par>
                        <p:par>
                          <p:cTn id="79" fill="hold">
                            <p:stCondLst>
                              <p:cond delay="5000"/>
                            </p:stCondLst>
                            <p:childTnLst>
                              <p:par>
                                <p:cTn id="80" presetID="2" presetClass="entr" presetSubtype="4" accel="50000" decel="50000" fill="hold" grpId="0" nodeType="afterEffect">
                                  <p:stCondLst>
                                    <p:cond delay="0"/>
                                  </p:stCondLst>
                                  <p:childTnLst>
                                    <p:set>
                                      <p:cBhvr>
                                        <p:cTn id="81" dur="1" fill="hold">
                                          <p:stCondLst>
                                            <p:cond delay="0"/>
                                          </p:stCondLst>
                                        </p:cTn>
                                        <p:tgtEl>
                                          <p:spTgt spid="97"/>
                                        </p:tgtEl>
                                        <p:attrNameLst>
                                          <p:attrName>style.visibility</p:attrName>
                                        </p:attrNameLst>
                                      </p:cBhvr>
                                      <p:to>
                                        <p:strVal val="visible"/>
                                      </p:to>
                                    </p:set>
                                    <p:anim calcmode="lin" valueType="num">
                                      <p:cBhvr additive="base">
                                        <p:cTn id="82" dur="500" fill="hold"/>
                                        <p:tgtEl>
                                          <p:spTgt spid="97"/>
                                        </p:tgtEl>
                                        <p:attrNameLst>
                                          <p:attrName>ppt_x</p:attrName>
                                        </p:attrNameLst>
                                      </p:cBhvr>
                                      <p:tavLst>
                                        <p:tav tm="0">
                                          <p:val>
                                            <p:strVal val="#ppt_x"/>
                                          </p:val>
                                        </p:tav>
                                        <p:tav tm="100000">
                                          <p:val>
                                            <p:strVal val="#ppt_x"/>
                                          </p:val>
                                        </p:tav>
                                      </p:tavLst>
                                    </p:anim>
                                    <p:anim calcmode="lin" valueType="num">
                                      <p:cBhvr additive="base">
                                        <p:cTn id="83" dur="500" fill="hold"/>
                                        <p:tgtEl>
                                          <p:spTgt spid="97"/>
                                        </p:tgtEl>
                                        <p:attrNameLst>
                                          <p:attrName>ppt_y</p:attrName>
                                        </p:attrNameLst>
                                      </p:cBhvr>
                                      <p:tavLst>
                                        <p:tav tm="0">
                                          <p:val>
                                            <p:strVal val="1+#ppt_h/2"/>
                                          </p:val>
                                        </p:tav>
                                        <p:tav tm="100000">
                                          <p:val>
                                            <p:strVal val="#ppt_y"/>
                                          </p:val>
                                        </p:tav>
                                      </p:tavLst>
                                    </p:anim>
                                  </p:childTnLst>
                                </p:cTn>
                              </p:par>
                            </p:childTnLst>
                          </p:cTn>
                        </p:par>
                        <p:par>
                          <p:cTn id="84" fill="hold">
                            <p:stCondLst>
                              <p:cond delay="5500"/>
                            </p:stCondLst>
                            <p:childTnLst>
                              <p:par>
                                <p:cTn id="85" presetID="53" presetClass="entr" presetSubtype="0" fill="hold" nodeType="afterEffect">
                                  <p:stCondLst>
                                    <p:cond delay="0"/>
                                  </p:stCondLst>
                                  <p:childTnLst>
                                    <p:set>
                                      <p:cBhvr>
                                        <p:cTn id="86" dur="1" fill="hold">
                                          <p:stCondLst>
                                            <p:cond delay="0"/>
                                          </p:stCondLst>
                                        </p:cTn>
                                        <p:tgtEl>
                                          <p:spTgt spid="123"/>
                                        </p:tgtEl>
                                        <p:attrNameLst>
                                          <p:attrName>style.visibility</p:attrName>
                                        </p:attrNameLst>
                                      </p:cBhvr>
                                      <p:to>
                                        <p:strVal val="visible"/>
                                      </p:to>
                                    </p:set>
                                    <p:anim calcmode="lin" valueType="num">
                                      <p:cBhvr>
                                        <p:cTn id="87" dur="500" fill="hold"/>
                                        <p:tgtEl>
                                          <p:spTgt spid="123"/>
                                        </p:tgtEl>
                                        <p:attrNameLst>
                                          <p:attrName>ppt_w</p:attrName>
                                        </p:attrNameLst>
                                      </p:cBhvr>
                                      <p:tavLst>
                                        <p:tav tm="0">
                                          <p:val>
                                            <p:fltVal val="0"/>
                                          </p:val>
                                        </p:tav>
                                        <p:tav tm="100000">
                                          <p:val>
                                            <p:strVal val="#ppt_w"/>
                                          </p:val>
                                        </p:tav>
                                      </p:tavLst>
                                    </p:anim>
                                    <p:anim calcmode="lin" valueType="num">
                                      <p:cBhvr>
                                        <p:cTn id="88" dur="500" fill="hold"/>
                                        <p:tgtEl>
                                          <p:spTgt spid="123"/>
                                        </p:tgtEl>
                                        <p:attrNameLst>
                                          <p:attrName>ppt_h</p:attrName>
                                        </p:attrNameLst>
                                      </p:cBhvr>
                                      <p:tavLst>
                                        <p:tav tm="0">
                                          <p:val>
                                            <p:fltVal val="0"/>
                                          </p:val>
                                        </p:tav>
                                        <p:tav tm="100000">
                                          <p:val>
                                            <p:strVal val="#ppt_h"/>
                                          </p:val>
                                        </p:tav>
                                      </p:tavLst>
                                    </p:anim>
                                    <p:animEffect transition="in" filter="fade">
                                      <p:cBhvr>
                                        <p:cTn id="89" dur="500"/>
                                        <p:tgtEl>
                                          <p:spTgt spid="123"/>
                                        </p:tgtEl>
                                      </p:cBhvr>
                                    </p:animEffect>
                                  </p:childTnLst>
                                </p:cTn>
                              </p:par>
                              <p:par>
                                <p:cTn id="90" presetID="2" presetClass="entr" presetSubtype="2" accel="50000" decel="50000" fill="hold" nodeType="withEffect">
                                  <p:stCondLst>
                                    <p:cond delay="0"/>
                                  </p:stCondLst>
                                  <p:childTnLst>
                                    <p:set>
                                      <p:cBhvr>
                                        <p:cTn id="91" dur="1" fill="hold">
                                          <p:stCondLst>
                                            <p:cond delay="0"/>
                                          </p:stCondLst>
                                        </p:cTn>
                                        <p:tgtEl>
                                          <p:spTgt spid="104"/>
                                        </p:tgtEl>
                                        <p:attrNameLst>
                                          <p:attrName>style.visibility</p:attrName>
                                        </p:attrNameLst>
                                      </p:cBhvr>
                                      <p:to>
                                        <p:strVal val="visible"/>
                                      </p:to>
                                    </p:set>
                                    <p:anim calcmode="lin" valueType="num">
                                      <p:cBhvr additive="base">
                                        <p:cTn id="92" dur="500" fill="hold"/>
                                        <p:tgtEl>
                                          <p:spTgt spid="104"/>
                                        </p:tgtEl>
                                        <p:attrNameLst>
                                          <p:attrName>ppt_x</p:attrName>
                                        </p:attrNameLst>
                                      </p:cBhvr>
                                      <p:tavLst>
                                        <p:tav tm="0">
                                          <p:val>
                                            <p:strVal val="1+#ppt_w/2"/>
                                          </p:val>
                                        </p:tav>
                                        <p:tav tm="100000">
                                          <p:val>
                                            <p:strVal val="#ppt_x"/>
                                          </p:val>
                                        </p:tav>
                                      </p:tavLst>
                                    </p:anim>
                                    <p:anim calcmode="lin" valueType="num">
                                      <p:cBhvr additive="base">
                                        <p:cTn id="93" dur="500" fill="hold"/>
                                        <p:tgtEl>
                                          <p:spTgt spid="1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animBg="1"/>
      <p:bldP spid="95" grpId="0"/>
      <p:bldP spid="96"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
          <p:cNvGrpSpPr>
            <a:grpSpLocks noChangeAspect="1"/>
          </p:cNvGrpSpPr>
          <p:nvPr/>
        </p:nvGrpSpPr>
        <p:grpSpPr>
          <a:xfrm>
            <a:off x="3040404" y="2057528"/>
            <a:ext cx="918966" cy="918966"/>
            <a:chOff x="2485261" y="1052590"/>
            <a:chExt cx="604874" cy="604874"/>
          </a:xfrm>
        </p:grpSpPr>
        <p:grpSp>
          <p:nvGrpSpPr>
            <p:cNvPr id="50" name="Group 21"/>
            <p:cNvGrpSpPr/>
            <p:nvPr/>
          </p:nvGrpSpPr>
          <p:grpSpPr>
            <a:xfrm>
              <a:off x="2573119" y="1163222"/>
              <a:ext cx="429158" cy="383610"/>
              <a:chOff x="654724" y="1637314"/>
              <a:chExt cx="1229523" cy="1099028"/>
            </a:xfrm>
            <a:solidFill>
              <a:srgbClr val="377790"/>
            </a:solidFill>
          </p:grpSpPr>
          <p:sp>
            <p:nvSpPr>
              <p:cNvPr id="52" name="Freeform 94"/>
              <p:cNvSpPr>
                <a:spLocks/>
              </p:cNvSpPr>
              <p:nvPr/>
            </p:nvSpPr>
            <p:spPr bwMode="auto">
              <a:xfrm>
                <a:off x="1022259" y="1825274"/>
                <a:ext cx="452541" cy="328032"/>
              </a:xfrm>
              <a:custGeom>
                <a:avLst/>
                <a:gdLst/>
                <a:ahLst/>
                <a:cxnLst>
                  <a:cxn ang="0">
                    <a:pos x="241" y="389"/>
                  </a:cxn>
                  <a:cxn ang="0">
                    <a:pos x="410" y="422"/>
                  </a:cxn>
                  <a:cxn ang="0">
                    <a:pos x="517" y="385"/>
                  </a:cxn>
                  <a:cxn ang="0">
                    <a:pos x="626" y="183"/>
                  </a:cxn>
                  <a:cxn ang="0">
                    <a:pos x="473" y="18"/>
                  </a:cxn>
                  <a:cxn ang="0">
                    <a:pos x="305" y="99"/>
                  </a:cxn>
                  <a:cxn ang="0">
                    <a:pos x="286" y="112"/>
                  </a:cxn>
                  <a:cxn ang="0">
                    <a:pos x="265" y="102"/>
                  </a:cxn>
                  <a:cxn ang="0">
                    <a:pos x="115" y="81"/>
                  </a:cxn>
                  <a:cxn ang="0">
                    <a:pos x="0" y="197"/>
                  </a:cxn>
                  <a:cxn ang="0">
                    <a:pos x="15" y="207"/>
                  </a:cxn>
                  <a:cxn ang="0">
                    <a:pos x="144" y="456"/>
                  </a:cxn>
                  <a:cxn ang="0">
                    <a:pos x="241" y="389"/>
                  </a:cxn>
                </a:cxnLst>
                <a:rect l="0" t="0" r="r" b="b"/>
                <a:pathLst>
                  <a:path w="630" h="456">
                    <a:moveTo>
                      <a:pt x="241" y="389"/>
                    </a:moveTo>
                    <a:cubicBezTo>
                      <a:pt x="322" y="372"/>
                      <a:pt x="383" y="404"/>
                      <a:pt x="410" y="422"/>
                    </a:cubicBezTo>
                    <a:cubicBezTo>
                      <a:pt x="430" y="411"/>
                      <a:pt x="469" y="392"/>
                      <a:pt x="517" y="385"/>
                    </a:cubicBezTo>
                    <a:cubicBezTo>
                      <a:pt x="518" y="326"/>
                      <a:pt x="543" y="229"/>
                      <a:pt x="626" y="183"/>
                    </a:cubicBezTo>
                    <a:cubicBezTo>
                      <a:pt x="630" y="140"/>
                      <a:pt x="596" y="38"/>
                      <a:pt x="473" y="18"/>
                    </a:cubicBezTo>
                    <a:cubicBezTo>
                      <a:pt x="360" y="0"/>
                      <a:pt x="308" y="95"/>
                      <a:pt x="305" y="99"/>
                    </a:cubicBezTo>
                    <a:cubicBezTo>
                      <a:pt x="302" y="106"/>
                      <a:pt x="294" y="111"/>
                      <a:pt x="286" y="112"/>
                    </a:cubicBezTo>
                    <a:cubicBezTo>
                      <a:pt x="278" y="112"/>
                      <a:pt x="270" y="109"/>
                      <a:pt x="265" y="102"/>
                    </a:cubicBezTo>
                    <a:cubicBezTo>
                      <a:pt x="263" y="100"/>
                      <a:pt x="226" y="54"/>
                      <a:pt x="115" y="81"/>
                    </a:cubicBezTo>
                    <a:cubicBezTo>
                      <a:pt x="23" y="102"/>
                      <a:pt x="4" y="172"/>
                      <a:pt x="0" y="197"/>
                    </a:cubicBezTo>
                    <a:cubicBezTo>
                      <a:pt x="5" y="200"/>
                      <a:pt x="10" y="203"/>
                      <a:pt x="15" y="207"/>
                    </a:cubicBezTo>
                    <a:cubicBezTo>
                      <a:pt x="108" y="274"/>
                      <a:pt x="136" y="382"/>
                      <a:pt x="144" y="456"/>
                    </a:cubicBezTo>
                    <a:cubicBezTo>
                      <a:pt x="163" y="426"/>
                      <a:pt x="194" y="398"/>
                      <a:pt x="241" y="38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377790"/>
                  </a:solidFill>
                  <a:effectLst/>
                  <a:uLnTx/>
                  <a:uFillTx/>
                  <a:latin typeface="Arial"/>
                  <a:ea typeface="+mn-ea"/>
                </a:endParaRPr>
              </a:p>
            </p:txBody>
          </p:sp>
          <p:sp>
            <p:nvSpPr>
              <p:cNvPr id="53" name="Freeform 95"/>
              <p:cNvSpPr>
                <a:spLocks/>
              </p:cNvSpPr>
              <p:nvPr/>
            </p:nvSpPr>
            <p:spPr bwMode="auto">
              <a:xfrm>
                <a:off x="654724" y="1637314"/>
                <a:ext cx="1229523" cy="1099028"/>
              </a:xfrm>
              <a:custGeom>
                <a:avLst/>
                <a:gdLst/>
                <a:ahLst/>
                <a:cxnLst>
                  <a:cxn ang="0">
                    <a:pos x="1586" y="533"/>
                  </a:cxn>
                  <a:cxn ang="0">
                    <a:pos x="1180" y="215"/>
                  </a:cxn>
                  <a:cxn ang="0">
                    <a:pos x="327" y="309"/>
                  </a:cxn>
                  <a:cxn ang="0">
                    <a:pos x="446" y="934"/>
                  </a:cxn>
                  <a:cxn ang="0">
                    <a:pos x="498" y="508"/>
                  </a:cxn>
                  <a:cxn ang="0">
                    <a:pos x="264" y="643"/>
                  </a:cxn>
                  <a:cxn ang="0">
                    <a:pos x="415" y="697"/>
                  </a:cxn>
                  <a:cxn ang="0">
                    <a:pos x="434" y="741"/>
                  </a:cxn>
                  <a:cxn ang="0">
                    <a:pos x="219" y="660"/>
                  </a:cxn>
                  <a:cxn ang="0">
                    <a:pos x="466" y="438"/>
                  </a:cxn>
                  <a:cxn ang="0">
                    <a:pos x="790" y="314"/>
                  </a:cxn>
                  <a:cxn ang="0">
                    <a:pos x="1145" y="323"/>
                  </a:cxn>
                  <a:cxn ang="0">
                    <a:pos x="1449" y="496"/>
                  </a:cxn>
                  <a:cxn ang="0">
                    <a:pos x="1556" y="882"/>
                  </a:cxn>
                  <a:cxn ang="0">
                    <a:pos x="1272" y="974"/>
                  </a:cxn>
                  <a:cxn ang="0">
                    <a:pos x="807" y="1047"/>
                  </a:cxn>
                  <a:cxn ang="0">
                    <a:pos x="717" y="974"/>
                  </a:cxn>
                  <a:cxn ang="0">
                    <a:pos x="760" y="954"/>
                  </a:cxn>
                  <a:cxn ang="0">
                    <a:pos x="942" y="931"/>
                  </a:cxn>
                  <a:cxn ang="0">
                    <a:pos x="1454" y="953"/>
                  </a:cxn>
                  <a:cxn ang="0">
                    <a:pos x="1460" y="727"/>
                  </a:cxn>
                  <a:cxn ang="0">
                    <a:pos x="1415" y="530"/>
                  </a:cxn>
                  <a:cxn ang="0">
                    <a:pos x="1076" y="644"/>
                  </a:cxn>
                  <a:cxn ang="0">
                    <a:pos x="1264" y="785"/>
                  </a:cxn>
                  <a:cxn ang="0">
                    <a:pos x="934" y="733"/>
                  </a:cxn>
                  <a:cxn ang="0">
                    <a:pos x="762" y="698"/>
                  </a:cxn>
                  <a:cxn ang="0">
                    <a:pos x="649" y="831"/>
                  </a:cxn>
                  <a:cxn ang="0">
                    <a:pos x="467" y="1053"/>
                  </a:cxn>
                  <a:cxn ang="0">
                    <a:pos x="817" y="1278"/>
                  </a:cxn>
                  <a:cxn ang="0">
                    <a:pos x="1161" y="1148"/>
                  </a:cxn>
                  <a:cxn ang="0">
                    <a:pos x="1107" y="1079"/>
                  </a:cxn>
                  <a:cxn ang="0">
                    <a:pos x="1206" y="1132"/>
                  </a:cxn>
                  <a:cxn ang="0">
                    <a:pos x="1176" y="1277"/>
                  </a:cxn>
                  <a:cxn ang="0">
                    <a:pos x="837" y="1335"/>
                  </a:cxn>
                  <a:cxn ang="0">
                    <a:pos x="1340" y="1413"/>
                  </a:cxn>
                  <a:cxn ang="0">
                    <a:pos x="1704" y="806"/>
                  </a:cxn>
                </a:cxnLst>
                <a:rect l="0" t="0" r="r" b="b"/>
                <a:pathLst>
                  <a:path w="1711" h="1531">
                    <a:moveTo>
                      <a:pt x="1704" y="806"/>
                    </a:moveTo>
                    <a:cubicBezTo>
                      <a:pt x="1698" y="609"/>
                      <a:pt x="1586" y="533"/>
                      <a:pt x="1586" y="533"/>
                    </a:cubicBezTo>
                    <a:cubicBezTo>
                      <a:pt x="1586" y="533"/>
                      <a:pt x="1573" y="438"/>
                      <a:pt x="1486" y="336"/>
                    </a:cubicBezTo>
                    <a:cubicBezTo>
                      <a:pt x="1352" y="188"/>
                      <a:pt x="1180" y="215"/>
                      <a:pt x="1180" y="215"/>
                    </a:cubicBezTo>
                    <a:cubicBezTo>
                      <a:pt x="959" y="0"/>
                      <a:pt x="732" y="165"/>
                      <a:pt x="732" y="165"/>
                    </a:cubicBezTo>
                    <a:cubicBezTo>
                      <a:pt x="417" y="62"/>
                      <a:pt x="327" y="309"/>
                      <a:pt x="327" y="309"/>
                    </a:cubicBezTo>
                    <a:cubicBezTo>
                      <a:pt x="147" y="328"/>
                      <a:pt x="0" y="540"/>
                      <a:pt x="132" y="766"/>
                    </a:cubicBezTo>
                    <a:cubicBezTo>
                      <a:pt x="233" y="940"/>
                      <a:pt x="382" y="942"/>
                      <a:pt x="446" y="934"/>
                    </a:cubicBezTo>
                    <a:cubicBezTo>
                      <a:pt x="466" y="879"/>
                      <a:pt x="511" y="818"/>
                      <a:pt x="608" y="791"/>
                    </a:cubicBezTo>
                    <a:cubicBezTo>
                      <a:pt x="609" y="782"/>
                      <a:pt x="621" y="597"/>
                      <a:pt x="498" y="508"/>
                    </a:cubicBezTo>
                    <a:cubicBezTo>
                      <a:pt x="424" y="455"/>
                      <a:pt x="342" y="468"/>
                      <a:pt x="297" y="503"/>
                    </a:cubicBezTo>
                    <a:cubicBezTo>
                      <a:pt x="254" y="536"/>
                      <a:pt x="242" y="587"/>
                      <a:pt x="264" y="643"/>
                    </a:cubicBezTo>
                    <a:cubicBezTo>
                      <a:pt x="275" y="671"/>
                      <a:pt x="292" y="690"/>
                      <a:pt x="316" y="700"/>
                    </a:cubicBezTo>
                    <a:cubicBezTo>
                      <a:pt x="361" y="719"/>
                      <a:pt x="415" y="697"/>
                      <a:pt x="415" y="697"/>
                    </a:cubicBezTo>
                    <a:cubicBezTo>
                      <a:pt x="427" y="692"/>
                      <a:pt x="441" y="697"/>
                      <a:pt x="447" y="710"/>
                    </a:cubicBezTo>
                    <a:cubicBezTo>
                      <a:pt x="452" y="722"/>
                      <a:pt x="446" y="736"/>
                      <a:pt x="434" y="741"/>
                    </a:cubicBezTo>
                    <a:cubicBezTo>
                      <a:pt x="431" y="742"/>
                      <a:pt x="361" y="771"/>
                      <a:pt x="297" y="744"/>
                    </a:cubicBezTo>
                    <a:cubicBezTo>
                      <a:pt x="262" y="730"/>
                      <a:pt x="235" y="701"/>
                      <a:pt x="219" y="660"/>
                    </a:cubicBezTo>
                    <a:cubicBezTo>
                      <a:pt x="189" y="584"/>
                      <a:pt x="208" y="511"/>
                      <a:pt x="268" y="465"/>
                    </a:cubicBezTo>
                    <a:cubicBezTo>
                      <a:pt x="323" y="422"/>
                      <a:pt x="398" y="413"/>
                      <a:pt x="466" y="438"/>
                    </a:cubicBezTo>
                    <a:cubicBezTo>
                      <a:pt x="478" y="387"/>
                      <a:pt x="518" y="319"/>
                      <a:pt x="614" y="296"/>
                    </a:cubicBezTo>
                    <a:cubicBezTo>
                      <a:pt x="707" y="274"/>
                      <a:pt x="762" y="295"/>
                      <a:pt x="790" y="314"/>
                    </a:cubicBezTo>
                    <a:cubicBezTo>
                      <a:pt x="824" y="270"/>
                      <a:pt x="893" y="217"/>
                      <a:pt x="992" y="233"/>
                    </a:cubicBezTo>
                    <a:cubicBezTo>
                      <a:pt x="1074" y="246"/>
                      <a:pt x="1121" y="289"/>
                      <a:pt x="1145" y="323"/>
                    </a:cubicBezTo>
                    <a:cubicBezTo>
                      <a:pt x="1168" y="355"/>
                      <a:pt x="1182" y="392"/>
                      <a:pt x="1185" y="426"/>
                    </a:cubicBezTo>
                    <a:cubicBezTo>
                      <a:pt x="1278" y="403"/>
                      <a:pt x="1386" y="432"/>
                      <a:pt x="1449" y="496"/>
                    </a:cubicBezTo>
                    <a:cubicBezTo>
                      <a:pt x="1501" y="549"/>
                      <a:pt x="1519" y="621"/>
                      <a:pt x="1500" y="699"/>
                    </a:cubicBezTo>
                    <a:cubicBezTo>
                      <a:pt x="1524" y="723"/>
                      <a:pt x="1570" y="782"/>
                      <a:pt x="1556" y="882"/>
                    </a:cubicBezTo>
                    <a:cubicBezTo>
                      <a:pt x="1549" y="935"/>
                      <a:pt x="1520" y="976"/>
                      <a:pt x="1474" y="997"/>
                    </a:cubicBezTo>
                    <a:cubicBezTo>
                      <a:pt x="1416" y="1024"/>
                      <a:pt x="1336" y="1015"/>
                      <a:pt x="1272" y="974"/>
                    </a:cubicBezTo>
                    <a:cubicBezTo>
                      <a:pt x="1180" y="916"/>
                      <a:pt x="1038" y="913"/>
                      <a:pt x="972" y="968"/>
                    </a:cubicBezTo>
                    <a:cubicBezTo>
                      <a:pt x="922" y="1010"/>
                      <a:pt x="863" y="1052"/>
                      <a:pt x="807" y="1047"/>
                    </a:cubicBezTo>
                    <a:cubicBezTo>
                      <a:pt x="803" y="1047"/>
                      <a:pt x="799" y="1046"/>
                      <a:pt x="794" y="1045"/>
                    </a:cubicBezTo>
                    <a:cubicBezTo>
                      <a:pt x="762" y="1038"/>
                      <a:pt x="735" y="1014"/>
                      <a:pt x="717" y="974"/>
                    </a:cubicBezTo>
                    <a:cubicBezTo>
                      <a:pt x="711" y="962"/>
                      <a:pt x="716" y="948"/>
                      <a:pt x="728" y="942"/>
                    </a:cubicBezTo>
                    <a:cubicBezTo>
                      <a:pt x="740" y="937"/>
                      <a:pt x="754" y="942"/>
                      <a:pt x="760" y="954"/>
                    </a:cubicBezTo>
                    <a:cubicBezTo>
                      <a:pt x="772" y="980"/>
                      <a:pt x="787" y="994"/>
                      <a:pt x="805" y="998"/>
                    </a:cubicBezTo>
                    <a:cubicBezTo>
                      <a:pt x="844" y="1007"/>
                      <a:pt x="902" y="964"/>
                      <a:pt x="942" y="931"/>
                    </a:cubicBezTo>
                    <a:cubicBezTo>
                      <a:pt x="1024" y="862"/>
                      <a:pt x="1187" y="864"/>
                      <a:pt x="1297" y="934"/>
                    </a:cubicBezTo>
                    <a:cubicBezTo>
                      <a:pt x="1348" y="966"/>
                      <a:pt x="1410" y="974"/>
                      <a:pt x="1454" y="953"/>
                    </a:cubicBezTo>
                    <a:cubicBezTo>
                      <a:pt x="1485" y="939"/>
                      <a:pt x="1504" y="912"/>
                      <a:pt x="1509" y="876"/>
                    </a:cubicBezTo>
                    <a:cubicBezTo>
                      <a:pt x="1523" y="774"/>
                      <a:pt x="1460" y="728"/>
                      <a:pt x="1460" y="727"/>
                    </a:cubicBezTo>
                    <a:cubicBezTo>
                      <a:pt x="1451" y="721"/>
                      <a:pt x="1448" y="711"/>
                      <a:pt x="1450" y="701"/>
                    </a:cubicBezTo>
                    <a:cubicBezTo>
                      <a:pt x="1470" y="633"/>
                      <a:pt x="1458" y="574"/>
                      <a:pt x="1415" y="530"/>
                    </a:cubicBezTo>
                    <a:cubicBezTo>
                      <a:pt x="1363" y="476"/>
                      <a:pt x="1272" y="453"/>
                      <a:pt x="1195" y="473"/>
                    </a:cubicBezTo>
                    <a:cubicBezTo>
                      <a:pt x="1093" y="499"/>
                      <a:pt x="1078" y="609"/>
                      <a:pt x="1076" y="644"/>
                    </a:cubicBezTo>
                    <a:cubicBezTo>
                      <a:pt x="1136" y="647"/>
                      <a:pt x="1204" y="674"/>
                      <a:pt x="1267" y="751"/>
                    </a:cubicBezTo>
                    <a:cubicBezTo>
                      <a:pt x="1275" y="762"/>
                      <a:pt x="1274" y="777"/>
                      <a:pt x="1264" y="785"/>
                    </a:cubicBezTo>
                    <a:cubicBezTo>
                      <a:pt x="1253" y="794"/>
                      <a:pt x="1238" y="792"/>
                      <a:pt x="1230" y="782"/>
                    </a:cubicBezTo>
                    <a:cubicBezTo>
                      <a:pt x="1095" y="617"/>
                      <a:pt x="941" y="728"/>
                      <a:pt x="934" y="733"/>
                    </a:cubicBezTo>
                    <a:cubicBezTo>
                      <a:pt x="925" y="740"/>
                      <a:pt x="912" y="739"/>
                      <a:pt x="904" y="732"/>
                    </a:cubicBezTo>
                    <a:cubicBezTo>
                      <a:pt x="902" y="730"/>
                      <a:pt x="845" y="681"/>
                      <a:pt x="762" y="698"/>
                    </a:cubicBezTo>
                    <a:cubicBezTo>
                      <a:pt x="683" y="714"/>
                      <a:pt x="669" y="810"/>
                      <a:pt x="669" y="811"/>
                    </a:cubicBezTo>
                    <a:cubicBezTo>
                      <a:pt x="667" y="821"/>
                      <a:pt x="659" y="829"/>
                      <a:pt x="649" y="831"/>
                    </a:cubicBezTo>
                    <a:cubicBezTo>
                      <a:pt x="466" y="864"/>
                      <a:pt x="476" y="1025"/>
                      <a:pt x="476" y="1032"/>
                    </a:cubicBezTo>
                    <a:cubicBezTo>
                      <a:pt x="477" y="1040"/>
                      <a:pt x="473" y="1048"/>
                      <a:pt x="467" y="1053"/>
                    </a:cubicBezTo>
                    <a:cubicBezTo>
                      <a:pt x="495" y="1292"/>
                      <a:pt x="815" y="1270"/>
                      <a:pt x="815" y="1270"/>
                    </a:cubicBezTo>
                    <a:cubicBezTo>
                      <a:pt x="816" y="1273"/>
                      <a:pt x="816" y="1276"/>
                      <a:pt x="817" y="1278"/>
                    </a:cubicBezTo>
                    <a:cubicBezTo>
                      <a:pt x="826" y="1282"/>
                      <a:pt x="1041" y="1363"/>
                      <a:pt x="1138" y="1248"/>
                    </a:cubicBezTo>
                    <a:cubicBezTo>
                      <a:pt x="1162" y="1208"/>
                      <a:pt x="1170" y="1174"/>
                      <a:pt x="1161" y="1148"/>
                    </a:cubicBezTo>
                    <a:cubicBezTo>
                      <a:pt x="1151" y="1120"/>
                      <a:pt x="1122" y="1110"/>
                      <a:pt x="1122" y="1110"/>
                    </a:cubicBezTo>
                    <a:cubicBezTo>
                      <a:pt x="1109" y="1106"/>
                      <a:pt x="1103" y="1092"/>
                      <a:pt x="1107" y="1079"/>
                    </a:cubicBezTo>
                    <a:cubicBezTo>
                      <a:pt x="1111" y="1067"/>
                      <a:pt x="1125" y="1060"/>
                      <a:pt x="1138" y="1064"/>
                    </a:cubicBezTo>
                    <a:cubicBezTo>
                      <a:pt x="1140" y="1065"/>
                      <a:pt x="1188" y="1082"/>
                      <a:pt x="1206" y="1132"/>
                    </a:cubicBezTo>
                    <a:cubicBezTo>
                      <a:pt x="1221" y="1172"/>
                      <a:pt x="1211" y="1220"/>
                      <a:pt x="1178" y="1274"/>
                    </a:cubicBezTo>
                    <a:cubicBezTo>
                      <a:pt x="1177" y="1275"/>
                      <a:pt x="1177" y="1276"/>
                      <a:pt x="1176" y="1277"/>
                    </a:cubicBezTo>
                    <a:cubicBezTo>
                      <a:pt x="1116" y="1350"/>
                      <a:pt x="1024" y="1363"/>
                      <a:pt x="946" y="1356"/>
                    </a:cubicBezTo>
                    <a:cubicBezTo>
                      <a:pt x="903" y="1353"/>
                      <a:pt x="864" y="1343"/>
                      <a:pt x="837" y="1335"/>
                    </a:cubicBezTo>
                    <a:cubicBezTo>
                      <a:pt x="893" y="1460"/>
                      <a:pt x="1019" y="1517"/>
                      <a:pt x="1153" y="1523"/>
                    </a:cubicBezTo>
                    <a:cubicBezTo>
                      <a:pt x="1310" y="1531"/>
                      <a:pt x="1340" y="1413"/>
                      <a:pt x="1340" y="1413"/>
                    </a:cubicBezTo>
                    <a:cubicBezTo>
                      <a:pt x="1551" y="1329"/>
                      <a:pt x="1506" y="1116"/>
                      <a:pt x="1506" y="1116"/>
                    </a:cubicBezTo>
                    <a:cubicBezTo>
                      <a:pt x="1594" y="1103"/>
                      <a:pt x="1711" y="1004"/>
                      <a:pt x="1704" y="80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377790"/>
                  </a:solidFill>
                  <a:effectLst/>
                  <a:uLnTx/>
                  <a:uFillTx/>
                  <a:latin typeface="Arial"/>
                  <a:ea typeface="+mn-ea"/>
                </a:endParaRPr>
              </a:p>
            </p:txBody>
          </p:sp>
        </p:grpSp>
        <p:sp>
          <p:nvSpPr>
            <p:cNvPr id="51" name="Sev01"/>
            <p:cNvSpPr>
              <a:spLocks noChangeAspect="1"/>
            </p:cNvSpPr>
            <p:nvPr/>
          </p:nvSpPr>
          <p:spPr>
            <a:xfrm>
              <a:off x="2485261" y="1052590"/>
              <a:ext cx="604874" cy="604874"/>
            </a:xfrm>
            <a:prstGeom prst="ellipse">
              <a:avLst/>
            </a:prstGeom>
            <a:noFill/>
            <a:ln w="25400" cap="flat" cmpd="sng" algn="ctr">
              <a:solidFill>
                <a:srgbClr val="37779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cxnSp>
        <p:nvCxnSpPr>
          <p:cNvPr id="54" name="Straight Connector 25"/>
          <p:cNvCxnSpPr/>
          <p:nvPr/>
        </p:nvCxnSpPr>
        <p:spPr>
          <a:xfrm>
            <a:off x="1741275" y="2517011"/>
            <a:ext cx="1296383" cy="0"/>
          </a:xfrm>
          <a:prstGeom prst="line">
            <a:avLst/>
          </a:prstGeom>
          <a:noFill/>
          <a:ln w="19050" cap="flat" cmpd="sng" algn="ctr">
            <a:solidFill>
              <a:srgbClr val="377790">
                <a:shade val="95000"/>
                <a:satMod val="105000"/>
              </a:srgbClr>
            </a:solidFill>
            <a:prstDash val="solid"/>
          </a:ln>
          <a:effectLst/>
        </p:spPr>
      </p:cxnSp>
      <p:grpSp>
        <p:nvGrpSpPr>
          <p:cNvPr id="55" name="Group 59"/>
          <p:cNvGrpSpPr/>
          <p:nvPr/>
        </p:nvGrpSpPr>
        <p:grpSpPr>
          <a:xfrm>
            <a:off x="1537130" y="1968372"/>
            <a:ext cx="1097279" cy="1097279"/>
            <a:chOff x="1688904" y="1134544"/>
            <a:chExt cx="1097279" cy="1097279"/>
          </a:xfrm>
        </p:grpSpPr>
        <p:sp>
          <p:nvSpPr>
            <p:cNvPr id="56" name="Arc 21"/>
            <p:cNvSpPr/>
            <p:nvPr/>
          </p:nvSpPr>
          <p:spPr>
            <a:xfrm>
              <a:off x="1688904" y="1134544"/>
              <a:ext cx="1097279" cy="1097279"/>
            </a:xfrm>
            <a:prstGeom prst="arc">
              <a:avLst>
                <a:gd name="adj1" fmla="val 16200000"/>
                <a:gd name="adj2" fmla="val 5426856"/>
              </a:avLst>
            </a:prstGeom>
            <a:noFill/>
            <a:ln w="19050" cap="flat" cmpd="sng" algn="ctr">
              <a:solidFill>
                <a:srgbClr val="377790">
                  <a:shade val="95000"/>
                  <a:satMod val="105000"/>
                </a:srgbClr>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cxnSp>
          <p:nvCxnSpPr>
            <p:cNvPr id="57" name="Straight Connector 26"/>
            <p:cNvCxnSpPr/>
            <p:nvPr/>
          </p:nvCxnSpPr>
          <p:spPr>
            <a:xfrm>
              <a:off x="1893049" y="1134544"/>
              <a:ext cx="348388" cy="0"/>
            </a:xfrm>
            <a:prstGeom prst="line">
              <a:avLst/>
            </a:prstGeom>
            <a:noFill/>
            <a:ln w="19050" cap="flat" cmpd="sng" algn="ctr">
              <a:solidFill>
                <a:srgbClr val="377790"/>
              </a:solidFill>
              <a:prstDash val="solid"/>
            </a:ln>
            <a:effectLst/>
          </p:spPr>
        </p:cxnSp>
        <p:cxnSp>
          <p:nvCxnSpPr>
            <p:cNvPr id="58" name="Straight Connector 28"/>
            <p:cNvCxnSpPr/>
            <p:nvPr/>
          </p:nvCxnSpPr>
          <p:spPr>
            <a:xfrm>
              <a:off x="1893049" y="2231823"/>
              <a:ext cx="348388" cy="0"/>
            </a:xfrm>
            <a:prstGeom prst="line">
              <a:avLst/>
            </a:prstGeom>
            <a:noFill/>
            <a:ln w="19050" cap="flat" cmpd="sng" algn="ctr">
              <a:solidFill>
                <a:srgbClr val="377790"/>
              </a:solidFill>
              <a:prstDash val="solid"/>
            </a:ln>
            <a:effectLst/>
          </p:spPr>
        </p:cxnSp>
      </p:grpSp>
      <p:sp>
        <p:nvSpPr>
          <p:cNvPr id="59" name="Rounded Rectangle 31"/>
          <p:cNvSpPr/>
          <p:nvPr/>
        </p:nvSpPr>
        <p:spPr>
          <a:xfrm>
            <a:off x="539510" y="1840664"/>
            <a:ext cx="1201765" cy="261977"/>
          </a:xfrm>
          <a:prstGeom prst="round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FFFFF"/>
                </a:solidFill>
                <a:effectLst/>
                <a:uLnTx/>
                <a:uFillTx/>
                <a:latin typeface="Arial"/>
                <a:ea typeface="+mn-ea"/>
              </a:rPr>
              <a:t>Keyword 01</a:t>
            </a:r>
          </a:p>
        </p:txBody>
      </p:sp>
      <p:sp>
        <p:nvSpPr>
          <p:cNvPr id="60" name="Rounded Rectangle 32"/>
          <p:cNvSpPr/>
          <p:nvPr/>
        </p:nvSpPr>
        <p:spPr>
          <a:xfrm>
            <a:off x="539510" y="2392428"/>
            <a:ext cx="1201765" cy="261977"/>
          </a:xfrm>
          <a:prstGeom prst="round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FFFFF"/>
                </a:solidFill>
                <a:effectLst/>
                <a:uLnTx/>
                <a:uFillTx/>
                <a:latin typeface="Arial"/>
                <a:ea typeface="+mn-ea"/>
              </a:rPr>
              <a:t>Keyword 02</a:t>
            </a:r>
            <a:endParaRPr kumimoji="0" lang="en-US" sz="1100" b="0" i="0" u="none" strike="noStrike" kern="0" cap="none" spc="0" normalizeH="0" baseline="0" noProof="0" dirty="0" smtClean="0">
              <a:ln>
                <a:noFill/>
              </a:ln>
              <a:solidFill>
                <a:srgbClr val="FFFFFF"/>
              </a:solidFill>
              <a:effectLst/>
              <a:uLnTx/>
              <a:uFillTx/>
              <a:latin typeface="Arial"/>
              <a:ea typeface="+mn-ea"/>
            </a:endParaRPr>
          </a:p>
        </p:txBody>
      </p:sp>
      <p:sp>
        <p:nvSpPr>
          <p:cNvPr id="61" name="Rounded Rectangle 33"/>
          <p:cNvSpPr/>
          <p:nvPr/>
        </p:nvSpPr>
        <p:spPr>
          <a:xfrm>
            <a:off x="539510" y="2934662"/>
            <a:ext cx="1201765" cy="261977"/>
          </a:xfrm>
          <a:prstGeom prst="round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FFFFF"/>
                </a:solidFill>
                <a:effectLst/>
                <a:uLnTx/>
                <a:uFillTx/>
                <a:latin typeface="Arial"/>
                <a:ea typeface="+mn-ea"/>
              </a:rPr>
              <a:t>Keyword 03</a:t>
            </a:r>
            <a:endParaRPr kumimoji="0" lang="en-US" sz="1100" b="0" i="0" u="none" strike="noStrike" kern="0" cap="none" spc="0" normalizeH="0" baseline="0" noProof="0" dirty="0" smtClean="0">
              <a:ln>
                <a:noFill/>
              </a:ln>
              <a:solidFill>
                <a:srgbClr val="FFFFFF"/>
              </a:solidFill>
              <a:effectLst/>
              <a:uLnTx/>
              <a:uFillTx/>
              <a:latin typeface="Arial"/>
              <a:ea typeface="+mn-ea"/>
            </a:endParaRPr>
          </a:p>
        </p:txBody>
      </p:sp>
      <p:grpSp>
        <p:nvGrpSpPr>
          <p:cNvPr id="62" name="Group 56"/>
          <p:cNvGrpSpPr/>
          <p:nvPr/>
        </p:nvGrpSpPr>
        <p:grpSpPr>
          <a:xfrm>
            <a:off x="5106557" y="3813348"/>
            <a:ext cx="918966" cy="918966"/>
            <a:chOff x="4514393" y="2768994"/>
            <a:chExt cx="918966" cy="918966"/>
          </a:xfrm>
        </p:grpSpPr>
        <p:sp>
          <p:nvSpPr>
            <p:cNvPr id="63" name="Sev01"/>
            <p:cNvSpPr>
              <a:spLocks noChangeAspect="1"/>
            </p:cNvSpPr>
            <p:nvPr/>
          </p:nvSpPr>
          <p:spPr>
            <a:xfrm>
              <a:off x="4514393" y="2768994"/>
              <a:ext cx="918966" cy="918966"/>
            </a:xfrm>
            <a:prstGeom prst="ellipse">
              <a:avLst/>
            </a:prstGeom>
            <a:noFill/>
            <a:ln w="25400" cap="flat" cmpd="sng" algn="ctr">
              <a:solidFill>
                <a:srgbClr val="F09C2A"/>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64" name="Freeform 8"/>
            <p:cNvSpPr>
              <a:spLocks/>
            </p:cNvSpPr>
            <p:nvPr/>
          </p:nvSpPr>
          <p:spPr bwMode="auto">
            <a:xfrm>
              <a:off x="4796564" y="2995576"/>
              <a:ext cx="354624" cy="465803"/>
            </a:xfrm>
            <a:custGeom>
              <a:avLst/>
              <a:gdLst/>
              <a:ahLst/>
              <a:cxnLst>
                <a:cxn ang="0">
                  <a:pos x="99" y="21"/>
                </a:cxn>
                <a:cxn ang="0">
                  <a:pos x="94" y="6"/>
                </a:cxn>
                <a:cxn ang="0">
                  <a:pos x="83" y="0"/>
                </a:cxn>
                <a:cxn ang="0">
                  <a:pos x="68" y="0"/>
                </a:cxn>
                <a:cxn ang="0">
                  <a:pos x="50" y="3"/>
                </a:cxn>
                <a:cxn ang="0">
                  <a:pos x="32" y="0"/>
                </a:cxn>
                <a:cxn ang="0">
                  <a:pos x="17" y="0"/>
                </a:cxn>
                <a:cxn ang="0">
                  <a:pos x="6" y="6"/>
                </a:cxn>
                <a:cxn ang="0">
                  <a:pos x="0" y="21"/>
                </a:cxn>
                <a:cxn ang="0">
                  <a:pos x="7" y="57"/>
                </a:cxn>
                <a:cxn ang="0">
                  <a:pos x="12" y="81"/>
                </a:cxn>
                <a:cxn ang="0">
                  <a:pos x="21" y="126"/>
                </a:cxn>
                <a:cxn ang="0">
                  <a:pos x="32" y="125"/>
                </a:cxn>
                <a:cxn ang="0">
                  <a:pos x="50" y="64"/>
                </a:cxn>
                <a:cxn ang="0">
                  <a:pos x="68" y="125"/>
                </a:cxn>
                <a:cxn ang="0">
                  <a:pos x="79" y="126"/>
                </a:cxn>
                <a:cxn ang="0">
                  <a:pos x="88" y="81"/>
                </a:cxn>
                <a:cxn ang="0">
                  <a:pos x="93" y="57"/>
                </a:cxn>
                <a:cxn ang="0">
                  <a:pos x="99" y="21"/>
                </a:cxn>
              </a:cxnLst>
              <a:rect l="0" t="0" r="r" b="b"/>
              <a:pathLst>
                <a:path w="100" h="131">
                  <a:moveTo>
                    <a:pt x="99" y="21"/>
                  </a:moveTo>
                  <a:cubicBezTo>
                    <a:pt x="99" y="16"/>
                    <a:pt x="96" y="9"/>
                    <a:pt x="94" y="6"/>
                  </a:cubicBezTo>
                  <a:cubicBezTo>
                    <a:pt x="91" y="3"/>
                    <a:pt x="86" y="1"/>
                    <a:pt x="83" y="0"/>
                  </a:cubicBezTo>
                  <a:cubicBezTo>
                    <a:pt x="80" y="0"/>
                    <a:pt x="73" y="0"/>
                    <a:pt x="68" y="0"/>
                  </a:cubicBezTo>
                  <a:cubicBezTo>
                    <a:pt x="50" y="3"/>
                    <a:pt x="50" y="3"/>
                    <a:pt x="50" y="3"/>
                  </a:cubicBezTo>
                  <a:cubicBezTo>
                    <a:pt x="32" y="0"/>
                    <a:pt x="32" y="0"/>
                    <a:pt x="32" y="0"/>
                  </a:cubicBezTo>
                  <a:cubicBezTo>
                    <a:pt x="27" y="0"/>
                    <a:pt x="20" y="0"/>
                    <a:pt x="17" y="0"/>
                  </a:cubicBezTo>
                  <a:cubicBezTo>
                    <a:pt x="13" y="1"/>
                    <a:pt x="9" y="3"/>
                    <a:pt x="6" y="6"/>
                  </a:cubicBezTo>
                  <a:cubicBezTo>
                    <a:pt x="4" y="9"/>
                    <a:pt x="1" y="16"/>
                    <a:pt x="0" y="21"/>
                  </a:cubicBezTo>
                  <a:cubicBezTo>
                    <a:pt x="0" y="30"/>
                    <a:pt x="1" y="44"/>
                    <a:pt x="7" y="57"/>
                  </a:cubicBezTo>
                  <a:cubicBezTo>
                    <a:pt x="7" y="57"/>
                    <a:pt x="12" y="67"/>
                    <a:pt x="12" y="81"/>
                  </a:cubicBezTo>
                  <a:cubicBezTo>
                    <a:pt x="12" y="92"/>
                    <a:pt x="16" y="116"/>
                    <a:pt x="21" y="126"/>
                  </a:cubicBezTo>
                  <a:cubicBezTo>
                    <a:pt x="23" y="131"/>
                    <a:pt x="30" y="130"/>
                    <a:pt x="32" y="125"/>
                  </a:cubicBezTo>
                  <a:cubicBezTo>
                    <a:pt x="37" y="108"/>
                    <a:pt x="40" y="64"/>
                    <a:pt x="50" y="64"/>
                  </a:cubicBezTo>
                  <a:cubicBezTo>
                    <a:pt x="59" y="64"/>
                    <a:pt x="63" y="108"/>
                    <a:pt x="68" y="125"/>
                  </a:cubicBezTo>
                  <a:cubicBezTo>
                    <a:pt x="69" y="130"/>
                    <a:pt x="76" y="131"/>
                    <a:pt x="79" y="126"/>
                  </a:cubicBezTo>
                  <a:cubicBezTo>
                    <a:pt x="84" y="116"/>
                    <a:pt x="88" y="92"/>
                    <a:pt x="88" y="81"/>
                  </a:cubicBezTo>
                  <a:cubicBezTo>
                    <a:pt x="88" y="67"/>
                    <a:pt x="93" y="57"/>
                    <a:pt x="93" y="57"/>
                  </a:cubicBezTo>
                  <a:cubicBezTo>
                    <a:pt x="99" y="44"/>
                    <a:pt x="100" y="30"/>
                    <a:pt x="99" y="21"/>
                  </a:cubicBezTo>
                </a:path>
              </a:pathLst>
            </a:custGeom>
            <a:solidFill>
              <a:srgbClr val="F09C2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65" name="Group 58"/>
          <p:cNvGrpSpPr/>
          <p:nvPr/>
        </p:nvGrpSpPr>
        <p:grpSpPr>
          <a:xfrm>
            <a:off x="5106557" y="2064493"/>
            <a:ext cx="918966" cy="918966"/>
            <a:chOff x="4514393" y="1491454"/>
            <a:chExt cx="918966" cy="918966"/>
          </a:xfrm>
        </p:grpSpPr>
        <p:sp>
          <p:nvSpPr>
            <p:cNvPr id="66" name="Freeform 7"/>
            <p:cNvSpPr>
              <a:spLocks/>
            </p:cNvSpPr>
            <p:nvPr/>
          </p:nvSpPr>
          <p:spPr bwMode="auto">
            <a:xfrm>
              <a:off x="4747684" y="1641361"/>
              <a:ext cx="452384" cy="619153"/>
            </a:xfrm>
            <a:custGeom>
              <a:avLst/>
              <a:gdLst/>
              <a:ahLst/>
              <a:cxnLst>
                <a:cxn ang="0">
                  <a:pos x="119" y="32"/>
                </a:cxn>
                <a:cxn ang="0">
                  <a:pos x="85" y="6"/>
                </a:cxn>
                <a:cxn ang="0">
                  <a:pos x="24" y="17"/>
                </a:cxn>
                <a:cxn ang="0">
                  <a:pos x="7" y="81"/>
                </a:cxn>
                <a:cxn ang="0">
                  <a:pos x="10" y="83"/>
                </a:cxn>
                <a:cxn ang="0">
                  <a:pos x="13" y="80"/>
                </a:cxn>
                <a:cxn ang="0">
                  <a:pos x="28" y="21"/>
                </a:cxn>
                <a:cxn ang="0">
                  <a:pos x="84" y="12"/>
                </a:cxn>
                <a:cxn ang="0">
                  <a:pos x="113" y="35"/>
                </a:cxn>
                <a:cxn ang="0">
                  <a:pos x="102" y="106"/>
                </a:cxn>
                <a:cxn ang="0">
                  <a:pos x="94" y="127"/>
                </a:cxn>
                <a:cxn ang="0">
                  <a:pos x="83" y="157"/>
                </a:cxn>
                <a:cxn ang="0">
                  <a:pos x="54" y="168"/>
                </a:cxn>
                <a:cxn ang="0">
                  <a:pos x="29" y="151"/>
                </a:cxn>
                <a:cxn ang="0">
                  <a:pos x="21" y="115"/>
                </a:cxn>
                <a:cxn ang="0">
                  <a:pos x="36" y="113"/>
                </a:cxn>
                <a:cxn ang="0">
                  <a:pos x="40" y="123"/>
                </a:cxn>
                <a:cxn ang="0">
                  <a:pos x="52" y="141"/>
                </a:cxn>
                <a:cxn ang="0">
                  <a:pos x="67" y="135"/>
                </a:cxn>
                <a:cxn ang="0">
                  <a:pos x="62" y="110"/>
                </a:cxn>
                <a:cxn ang="0">
                  <a:pos x="74" y="77"/>
                </a:cxn>
                <a:cxn ang="0">
                  <a:pos x="58" y="67"/>
                </a:cxn>
                <a:cxn ang="0">
                  <a:pos x="57" y="67"/>
                </a:cxn>
                <a:cxn ang="0">
                  <a:pos x="41" y="77"/>
                </a:cxn>
                <a:cxn ang="0">
                  <a:pos x="40" y="47"/>
                </a:cxn>
                <a:cxn ang="0">
                  <a:pos x="53" y="36"/>
                </a:cxn>
                <a:cxn ang="0">
                  <a:pos x="84" y="42"/>
                </a:cxn>
                <a:cxn ang="0">
                  <a:pos x="90" y="79"/>
                </a:cxn>
                <a:cxn ang="0">
                  <a:pos x="92" y="83"/>
                </a:cxn>
                <a:cxn ang="0">
                  <a:pos x="96" y="80"/>
                </a:cxn>
                <a:cxn ang="0">
                  <a:pos x="89" y="37"/>
                </a:cxn>
                <a:cxn ang="0">
                  <a:pos x="52" y="30"/>
                </a:cxn>
                <a:cxn ang="0">
                  <a:pos x="34" y="45"/>
                </a:cxn>
                <a:cxn ang="0">
                  <a:pos x="38" y="86"/>
                </a:cxn>
                <a:cxn ang="0">
                  <a:pos x="41" y="88"/>
                </a:cxn>
                <a:cxn ang="0">
                  <a:pos x="43" y="86"/>
                </a:cxn>
                <a:cxn ang="0">
                  <a:pos x="58" y="73"/>
                </a:cxn>
                <a:cxn ang="0">
                  <a:pos x="58" y="73"/>
                </a:cxn>
                <a:cxn ang="0">
                  <a:pos x="69" y="80"/>
                </a:cxn>
                <a:cxn ang="0">
                  <a:pos x="56" y="108"/>
                </a:cxn>
                <a:cxn ang="0">
                  <a:pos x="55" y="112"/>
                </a:cxn>
                <a:cxn ang="0">
                  <a:pos x="62" y="132"/>
                </a:cxn>
                <a:cxn ang="0">
                  <a:pos x="52" y="135"/>
                </a:cxn>
                <a:cxn ang="0">
                  <a:pos x="46" y="122"/>
                </a:cxn>
                <a:cxn ang="0">
                  <a:pos x="38" y="107"/>
                </a:cxn>
                <a:cxn ang="0">
                  <a:pos x="16" y="111"/>
                </a:cxn>
                <a:cxn ang="0">
                  <a:pos x="24" y="154"/>
                </a:cxn>
                <a:cxn ang="0">
                  <a:pos x="54" y="175"/>
                </a:cxn>
                <a:cxn ang="0">
                  <a:pos x="57" y="175"/>
                </a:cxn>
                <a:cxn ang="0">
                  <a:pos x="89" y="159"/>
                </a:cxn>
                <a:cxn ang="0">
                  <a:pos x="100" y="129"/>
                </a:cxn>
                <a:cxn ang="0">
                  <a:pos x="107" y="109"/>
                </a:cxn>
                <a:cxn ang="0">
                  <a:pos x="119" y="32"/>
                </a:cxn>
              </a:cxnLst>
              <a:rect l="0" t="0" r="r" b="b"/>
              <a:pathLst>
                <a:path w="128" h="175">
                  <a:moveTo>
                    <a:pt x="119" y="32"/>
                  </a:moveTo>
                  <a:cubicBezTo>
                    <a:pt x="111" y="16"/>
                    <a:pt x="97" y="8"/>
                    <a:pt x="85" y="6"/>
                  </a:cubicBezTo>
                  <a:cubicBezTo>
                    <a:pt x="58" y="0"/>
                    <a:pt x="37" y="4"/>
                    <a:pt x="24" y="17"/>
                  </a:cubicBezTo>
                  <a:cubicBezTo>
                    <a:pt x="0" y="39"/>
                    <a:pt x="6" y="79"/>
                    <a:pt x="7" y="81"/>
                  </a:cubicBezTo>
                  <a:cubicBezTo>
                    <a:pt x="7" y="82"/>
                    <a:pt x="8" y="83"/>
                    <a:pt x="10" y="83"/>
                  </a:cubicBezTo>
                  <a:cubicBezTo>
                    <a:pt x="12" y="83"/>
                    <a:pt x="13" y="81"/>
                    <a:pt x="13" y="80"/>
                  </a:cubicBezTo>
                  <a:cubicBezTo>
                    <a:pt x="13" y="79"/>
                    <a:pt x="7" y="41"/>
                    <a:pt x="28" y="21"/>
                  </a:cubicBezTo>
                  <a:cubicBezTo>
                    <a:pt x="40" y="10"/>
                    <a:pt x="59" y="6"/>
                    <a:pt x="84" y="12"/>
                  </a:cubicBezTo>
                  <a:cubicBezTo>
                    <a:pt x="94" y="14"/>
                    <a:pt x="107" y="21"/>
                    <a:pt x="113" y="35"/>
                  </a:cubicBezTo>
                  <a:cubicBezTo>
                    <a:pt x="121" y="52"/>
                    <a:pt x="117" y="77"/>
                    <a:pt x="102" y="106"/>
                  </a:cubicBezTo>
                  <a:cubicBezTo>
                    <a:pt x="97" y="114"/>
                    <a:pt x="96" y="120"/>
                    <a:pt x="94" y="127"/>
                  </a:cubicBezTo>
                  <a:cubicBezTo>
                    <a:pt x="92" y="135"/>
                    <a:pt x="90" y="144"/>
                    <a:pt x="83" y="157"/>
                  </a:cubicBezTo>
                  <a:cubicBezTo>
                    <a:pt x="80" y="164"/>
                    <a:pt x="67" y="169"/>
                    <a:pt x="54" y="168"/>
                  </a:cubicBezTo>
                  <a:cubicBezTo>
                    <a:pt x="48" y="168"/>
                    <a:pt x="34" y="166"/>
                    <a:pt x="29" y="151"/>
                  </a:cubicBezTo>
                  <a:cubicBezTo>
                    <a:pt x="23" y="141"/>
                    <a:pt x="16" y="122"/>
                    <a:pt x="21" y="115"/>
                  </a:cubicBezTo>
                  <a:cubicBezTo>
                    <a:pt x="24" y="111"/>
                    <a:pt x="31" y="112"/>
                    <a:pt x="36" y="113"/>
                  </a:cubicBezTo>
                  <a:cubicBezTo>
                    <a:pt x="38" y="114"/>
                    <a:pt x="39" y="120"/>
                    <a:pt x="40" y="123"/>
                  </a:cubicBezTo>
                  <a:cubicBezTo>
                    <a:pt x="43" y="132"/>
                    <a:pt x="45" y="141"/>
                    <a:pt x="52" y="141"/>
                  </a:cubicBezTo>
                  <a:cubicBezTo>
                    <a:pt x="53" y="141"/>
                    <a:pt x="63" y="142"/>
                    <a:pt x="67" y="135"/>
                  </a:cubicBezTo>
                  <a:cubicBezTo>
                    <a:pt x="70" y="129"/>
                    <a:pt x="69" y="121"/>
                    <a:pt x="62" y="110"/>
                  </a:cubicBezTo>
                  <a:cubicBezTo>
                    <a:pt x="67" y="105"/>
                    <a:pt x="81" y="90"/>
                    <a:pt x="74" y="77"/>
                  </a:cubicBezTo>
                  <a:cubicBezTo>
                    <a:pt x="72" y="73"/>
                    <a:pt x="66" y="67"/>
                    <a:pt x="58" y="67"/>
                  </a:cubicBezTo>
                  <a:cubicBezTo>
                    <a:pt x="57" y="67"/>
                    <a:pt x="57" y="67"/>
                    <a:pt x="57" y="67"/>
                  </a:cubicBezTo>
                  <a:cubicBezTo>
                    <a:pt x="53" y="67"/>
                    <a:pt x="47" y="69"/>
                    <a:pt x="41" y="77"/>
                  </a:cubicBezTo>
                  <a:cubicBezTo>
                    <a:pt x="39" y="70"/>
                    <a:pt x="36" y="57"/>
                    <a:pt x="40" y="47"/>
                  </a:cubicBezTo>
                  <a:cubicBezTo>
                    <a:pt x="42" y="42"/>
                    <a:pt x="47" y="38"/>
                    <a:pt x="53" y="36"/>
                  </a:cubicBezTo>
                  <a:cubicBezTo>
                    <a:pt x="58" y="34"/>
                    <a:pt x="75" y="33"/>
                    <a:pt x="84" y="42"/>
                  </a:cubicBezTo>
                  <a:cubicBezTo>
                    <a:pt x="92" y="49"/>
                    <a:pt x="94" y="61"/>
                    <a:pt x="90" y="79"/>
                  </a:cubicBezTo>
                  <a:cubicBezTo>
                    <a:pt x="89" y="81"/>
                    <a:pt x="90" y="82"/>
                    <a:pt x="92" y="83"/>
                  </a:cubicBezTo>
                  <a:cubicBezTo>
                    <a:pt x="94" y="83"/>
                    <a:pt x="95" y="82"/>
                    <a:pt x="96" y="80"/>
                  </a:cubicBezTo>
                  <a:cubicBezTo>
                    <a:pt x="100" y="61"/>
                    <a:pt x="98" y="46"/>
                    <a:pt x="89" y="37"/>
                  </a:cubicBezTo>
                  <a:cubicBezTo>
                    <a:pt x="76" y="26"/>
                    <a:pt x="56" y="29"/>
                    <a:pt x="52" y="30"/>
                  </a:cubicBezTo>
                  <a:cubicBezTo>
                    <a:pt x="43" y="33"/>
                    <a:pt x="38" y="38"/>
                    <a:pt x="34" y="45"/>
                  </a:cubicBezTo>
                  <a:cubicBezTo>
                    <a:pt x="27" y="62"/>
                    <a:pt x="37" y="85"/>
                    <a:pt x="38" y="86"/>
                  </a:cubicBezTo>
                  <a:cubicBezTo>
                    <a:pt x="38" y="87"/>
                    <a:pt x="39" y="88"/>
                    <a:pt x="41" y="88"/>
                  </a:cubicBezTo>
                  <a:cubicBezTo>
                    <a:pt x="42" y="88"/>
                    <a:pt x="43" y="87"/>
                    <a:pt x="43" y="86"/>
                  </a:cubicBezTo>
                  <a:cubicBezTo>
                    <a:pt x="47" y="78"/>
                    <a:pt x="52" y="74"/>
                    <a:pt x="58" y="73"/>
                  </a:cubicBezTo>
                  <a:cubicBezTo>
                    <a:pt x="58" y="73"/>
                    <a:pt x="58" y="73"/>
                    <a:pt x="58" y="73"/>
                  </a:cubicBezTo>
                  <a:cubicBezTo>
                    <a:pt x="63" y="73"/>
                    <a:pt x="68" y="77"/>
                    <a:pt x="69" y="80"/>
                  </a:cubicBezTo>
                  <a:cubicBezTo>
                    <a:pt x="74" y="89"/>
                    <a:pt x="61" y="103"/>
                    <a:pt x="56" y="108"/>
                  </a:cubicBezTo>
                  <a:cubicBezTo>
                    <a:pt x="55" y="109"/>
                    <a:pt x="54" y="110"/>
                    <a:pt x="55" y="112"/>
                  </a:cubicBezTo>
                  <a:cubicBezTo>
                    <a:pt x="64" y="124"/>
                    <a:pt x="63" y="130"/>
                    <a:pt x="62" y="132"/>
                  </a:cubicBezTo>
                  <a:cubicBezTo>
                    <a:pt x="60" y="135"/>
                    <a:pt x="53" y="135"/>
                    <a:pt x="52" y="135"/>
                  </a:cubicBezTo>
                  <a:cubicBezTo>
                    <a:pt x="50" y="135"/>
                    <a:pt x="47" y="127"/>
                    <a:pt x="46" y="122"/>
                  </a:cubicBezTo>
                  <a:cubicBezTo>
                    <a:pt x="44" y="114"/>
                    <a:pt x="43" y="108"/>
                    <a:pt x="38" y="107"/>
                  </a:cubicBezTo>
                  <a:cubicBezTo>
                    <a:pt x="27" y="105"/>
                    <a:pt x="20" y="106"/>
                    <a:pt x="16" y="111"/>
                  </a:cubicBezTo>
                  <a:cubicBezTo>
                    <a:pt x="7" y="123"/>
                    <a:pt x="22" y="151"/>
                    <a:pt x="24" y="154"/>
                  </a:cubicBezTo>
                  <a:cubicBezTo>
                    <a:pt x="28" y="166"/>
                    <a:pt x="39" y="174"/>
                    <a:pt x="54" y="175"/>
                  </a:cubicBezTo>
                  <a:cubicBezTo>
                    <a:pt x="55" y="175"/>
                    <a:pt x="56" y="175"/>
                    <a:pt x="57" y="175"/>
                  </a:cubicBezTo>
                  <a:cubicBezTo>
                    <a:pt x="71" y="175"/>
                    <a:pt x="84" y="169"/>
                    <a:pt x="89" y="159"/>
                  </a:cubicBezTo>
                  <a:cubicBezTo>
                    <a:pt x="96" y="146"/>
                    <a:pt x="98" y="137"/>
                    <a:pt x="100" y="129"/>
                  </a:cubicBezTo>
                  <a:cubicBezTo>
                    <a:pt x="102" y="122"/>
                    <a:pt x="103" y="116"/>
                    <a:pt x="107" y="109"/>
                  </a:cubicBezTo>
                  <a:cubicBezTo>
                    <a:pt x="124" y="78"/>
                    <a:pt x="128" y="52"/>
                    <a:pt x="119" y="32"/>
                  </a:cubicBezTo>
                </a:path>
              </a:pathLst>
            </a:custGeom>
            <a:solidFill>
              <a:srgbClr val="D2413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7" name="Sev01"/>
            <p:cNvSpPr>
              <a:spLocks noChangeAspect="1"/>
            </p:cNvSpPr>
            <p:nvPr/>
          </p:nvSpPr>
          <p:spPr>
            <a:xfrm>
              <a:off x="4514393" y="1491454"/>
              <a:ext cx="918966" cy="918966"/>
            </a:xfrm>
            <a:prstGeom prst="ellipse">
              <a:avLst/>
            </a:prstGeom>
            <a:noFill/>
            <a:ln w="25400" cap="flat" cmpd="sng" algn="ctr">
              <a:solidFill>
                <a:srgbClr val="D24132"/>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cxnSp>
        <p:nvCxnSpPr>
          <p:cNvPr id="68" name="Straight Connector 65"/>
          <p:cNvCxnSpPr/>
          <p:nvPr/>
        </p:nvCxnSpPr>
        <p:spPr>
          <a:xfrm>
            <a:off x="1741275" y="4242782"/>
            <a:ext cx="1296383" cy="0"/>
          </a:xfrm>
          <a:prstGeom prst="line">
            <a:avLst/>
          </a:prstGeom>
          <a:noFill/>
          <a:ln w="19050" cap="flat" cmpd="sng" algn="ctr">
            <a:solidFill>
              <a:srgbClr val="189A80"/>
            </a:solidFill>
            <a:prstDash val="solid"/>
          </a:ln>
          <a:effectLst/>
        </p:spPr>
      </p:cxnSp>
      <p:grpSp>
        <p:nvGrpSpPr>
          <p:cNvPr id="69" name="Group 66"/>
          <p:cNvGrpSpPr/>
          <p:nvPr/>
        </p:nvGrpSpPr>
        <p:grpSpPr>
          <a:xfrm>
            <a:off x="1537130" y="3694143"/>
            <a:ext cx="1097279" cy="1097279"/>
            <a:chOff x="1688904" y="1134544"/>
            <a:chExt cx="1097279" cy="1097279"/>
          </a:xfrm>
        </p:grpSpPr>
        <p:sp>
          <p:nvSpPr>
            <p:cNvPr id="70" name="Arc 67"/>
            <p:cNvSpPr/>
            <p:nvPr/>
          </p:nvSpPr>
          <p:spPr>
            <a:xfrm>
              <a:off x="1688904" y="1134544"/>
              <a:ext cx="1097279" cy="1097279"/>
            </a:xfrm>
            <a:prstGeom prst="arc">
              <a:avLst>
                <a:gd name="adj1" fmla="val 16200000"/>
                <a:gd name="adj2" fmla="val 5426856"/>
              </a:avLst>
            </a:prstGeom>
            <a:noFill/>
            <a:ln w="19050" cap="flat" cmpd="sng" algn="ctr">
              <a:solidFill>
                <a:srgbClr val="189A8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cxnSp>
          <p:nvCxnSpPr>
            <p:cNvPr id="71" name="Straight Connector 68"/>
            <p:cNvCxnSpPr/>
            <p:nvPr/>
          </p:nvCxnSpPr>
          <p:spPr>
            <a:xfrm>
              <a:off x="1893049" y="1134544"/>
              <a:ext cx="348388" cy="0"/>
            </a:xfrm>
            <a:prstGeom prst="line">
              <a:avLst/>
            </a:prstGeom>
            <a:noFill/>
            <a:ln w="19050" cap="flat" cmpd="sng" algn="ctr">
              <a:solidFill>
                <a:srgbClr val="189A80"/>
              </a:solidFill>
              <a:prstDash val="solid"/>
            </a:ln>
            <a:effectLst/>
          </p:spPr>
        </p:cxnSp>
        <p:cxnSp>
          <p:nvCxnSpPr>
            <p:cNvPr id="72" name="Straight Connector 69"/>
            <p:cNvCxnSpPr/>
            <p:nvPr/>
          </p:nvCxnSpPr>
          <p:spPr>
            <a:xfrm>
              <a:off x="1893049" y="2231823"/>
              <a:ext cx="348388" cy="0"/>
            </a:xfrm>
            <a:prstGeom prst="line">
              <a:avLst/>
            </a:prstGeom>
            <a:noFill/>
            <a:ln w="19050" cap="flat" cmpd="sng" algn="ctr">
              <a:solidFill>
                <a:srgbClr val="189A80"/>
              </a:solidFill>
              <a:prstDash val="solid"/>
            </a:ln>
            <a:effectLst/>
          </p:spPr>
        </p:cxnSp>
      </p:grpSp>
      <p:sp>
        <p:nvSpPr>
          <p:cNvPr id="73" name="Rounded Rectangle 70"/>
          <p:cNvSpPr/>
          <p:nvPr/>
        </p:nvSpPr>
        <p:spPr>
          <a:xfrm>
            <a:off x="539510" y="3566435"/>
            <a:ext cx="1201765" cy="261977"/>
          </a:xfrm>
          <a:prstGeom prst="roundRect">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FFFFF"/>
                </a:solidFill>
                <a:effectLst/>
                <a:uLnTx/>
                <a:uFillTx/>
                <a:latin typeface="Arial"/>
                <a:ea typeface="+mn-ea"/>
              </a:rPr>
              <a:t>Keyword 01</a:t>
            </a:r>
          </a:p>
        </p:txBody>
      </p:sp>
      <p:sp>
        <p:nvSpPr>
          <p:cNvPr id="74" name="Rounded Rectangle 71"/>
          <p:cNvSpPr/>
          <p:nvPr/>
        </p:nvSpPr>
        <p:spPr>
          <a:xfrm>
            <a:off x="539510" y="4118199"/>
            <a:ext cx="1201765" cy="261977"/>
          </a:xfrm>
          <a:prstGeom prst="roundRect">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FFFFF"/>
                </a:solidFill>
                <a:effectLst/>
                <a:uLnTx/>
                <a:uFillTx/>
                <a:latin typeface="Arial"/>
                <a:ea typeface="+mn-ea"/>
              </a:rPr>
              <a:t>Keyword 02</a:t>
            </a:r>
            <a:endParaRPr kumimoji="0" lang="en-US" sz="1100" b="0" i="0" u="none" strike="noStrike" kern="0" cap="none" spc="0" normalizeH="0" baseline="0" noProof="0" dirty="0" smtClean="0">
              <a:ln>
                <a:noFill/>
              </a:ln>
              <a:solidFill>
                <a:srgbClr val="FFFFFF"/>
              </a:solidFill>
              <a:effectLst/>
              <a:uLnTx/>
              <a:uFillTx/>
              <a:latin typeface="Arial"/>
              <a:ea typeface="+mn-ea"/>
            </a:endParaRPr>
          </a:p>
        </p:txBody>
      </p:sp>
      <p:sp>
        <p:nvSpPr>
          <p:cNvPr id="75" name="Rounded Rectangle 72"/>
          <p:cNvSpPr/>
          <p:nvPr/>
        </p:nvSpPr>
        <p:spPr>
          <a:xfrm>
            <a:off x="539510" y="4660433"/>
            <a:ext cx="1201765" cy="261977"/>
          </a:xfrm>
          <a:prstGeom prst="roundRect">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FFFFF"/>
                </a:solidFill>
                <a:effectLst/>
                <a:uLnTx/>
                <a:uFillTx/>
                <a:latin typeface="Arial"/>
                <a:ea typeface="+mn-ea"/>
              </a:rPr>
              <a:t>Keyword 03</a:t>
            </a:r>
            <a:endParaRPr kumimoji="0" lang="en-US" sz="1100" b="0" i="0" u="none" strike="noStrike" kern="0" cap="none" spc="0" normalizeH="0" baseline="0" noProof="0" dirty="0" smtClean="0">
              <a:ln>
                <a:noFill/>
              </a:ln>
              <a:solidFill>
                <a:srgbClr val="FFFFFF"/>
              </a:solidFill>
              <a:effectLst/>
              <a:uLnTx/>
              <a:uFillTx/>
              <a:latin typeface="Arial"/>
              <a:ea typeface="+mn-ea"/>
            </a:endParaRPr>
          </a:p>
        </p:txBody>
      </p:sp>
      <p:grpSp>
        <p:nvGrpSpPr>
          <p:cNvPr id="76" name="Group 73"/>
          <p:cNvGrpSpPr/>
          <p:nvPr/>
        </p:nvGrpSpPr>
        <p:grpSpPr>
          <a:xfrm>
            <a:off x="3037658" y="3792387"/>
            <a:ext cx="918966" cy="918966"/>
            <a:chOff x="5954568" y="1997676"/>
            <a:chExt cx="918966" cy="918966"/>
          </a:xfrm>
        </p:grpSpPr>
        <p:sp>
          <p:nvSpPr>
            <p:cNvPr id="77" name="Sev01"/>
            <p:cNvSpPr>
              <a:spLocks noChangeAspect="1"/>
            </p:cNvSpPr>
            <p:nvPr/>
          </p:nvSpPr>
          <p:spPr>
            <a:xfrm>
              <a:off x="5954568" y="1997676"/>
              <a:ext cx="918966" cy="918966"/>
            </a:xfrm>
            <a:prstGeom prst="ellipse">
              <a:avLst/>
            </a:prstGeom>
            <a:noFill/>
            <a:ln w="25400" cap="flat" cmpd="sng" algn="ctr">
              <a:solidFill>
                <a:srgbClr val="189A8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78" name="Freeform 11"/>
            <p:cNvSpPr>
              <a:spLocks noEditPoints="1"/>
            </p:cNvSpPr>
            <p:nvPr/>
          </p:nvSpPr>
          <p:spPr bwMode="auto">
            <a:xfrm>
              <a:off x="6123643" y="2266429"/>
              <a:ext cx="580816" cy="381460"/>
            </a:xfrm>
            <a:custGeom>
              <a:avLst/>
              <a:gdLst/>
              <a:ahLst/>
              <a:cxnLst>
                <a:cxn ang="0">
                  <a:pos x="82" y="26"/>
                </a:cxn>
                <a:cxn ang="0">
                  <a:pos x="0" y="67"/>
                </a:cxn>
                <a:cxn ang="0">
                  <a:pos x="82" y="108"/>
                </a:cxn>
                <a:cxn ang="0">
                  <a:pos x="164" y="67"/>
                </a:cxn>
                <a:cxn ang="0">
                  <a:pos x="82" y="26"/>
                </a:cxn>
                <a:cxn ang="0">
                  <a:pos x="72" y="47"/>
                </a:cxn>
                <a:cxn ang="0">
                  <a:pos x="82" y="57"/>
                </a:cxn>
                <a:cxn ang="0">
                  <a:pos x="72" y="67"/>
                </a:cxn>
                <a:cxn ang="0">
                  <a:pos x="62" y="57"/>
                </a:cxn>
                <a:cxn ang="0">
                  <a:pos x="72" y="47"/>
                </a:cxn>
                <a:cxn ang="0">
                  <a:pos x="124" y="88"/>
                </a:cxn>
                <a:cxn ang="0">
                  <a:pos x="104" y="95"/>
                </a:cxn>
                <a:cxn ang="0">
                  <a:pos x="82" y="98"/>
                </a:cxn>
                <a:cxn ang="0">
                  <a:pos x="60" y="95"/>
                </a:cxn>
                <a:cxn ang="0">
                  <a:pos x="40" y="88"/>
                </a:cxn>
                <a:cxn ang="0">
                  <a:pos x="13" y="67"/>
                </a:cxn>
                <a:cxn ang="0">
                  <a:pos x="40" y="46"/>
                </a:cxn>
                <a:cxn ang="0">
                  <a:pos x="56" y="40"/>
                </a:cxn>
                <a:cxn ang="0">
                  <a:pos x="51" y="57"/>
                </a:cxn>
                <a:cxn ang="0">
                  <a:pos x="82" y="88"/>
                </a:cxn>
                <a:cxn ang="0">
                  <a:pos x="113" y="57"/>
                </a:cxn>
                <a:cxn ang="0">
                  <a:pos x="108" y="40"/>
                </a:cxn>
                <a:cxn ang="0">
                  <a:pos x="124" y="46"/>
                </a:cxn>
                <a:cxn ang="0">
                  <a:pos x="151" y="67"/>
                </a:cxn>
                <a:cxn ang="0">
                  <a:pos x="124" y="88"/>
                </a:cxn>
                <a:cxn ang="0">
                  <a:pos x="138" y="14"/>
                </a:cxn>
                <a:cxn ang="0">
                  <a:pos x="82" y="0"/>
                </a:cxn>
                <a:cxn ang="0">
                  <a:pos x="26" y="14"/>
                </a:cxn>
                <a:cxn ang="0">
                  <a:pos x="0" y="32"/>
                </a:cxn>
                <a:cxn ang="0">
                  <a:pos x="0" y="49"/>
                </a:cxn>
                <a:cxn ang="0">
                  <a:pos x="31" y="26"/>
                </a:cxn>
                <a:cxn ang="0">
                  <a:pos x="82" y="14"/>
                </a:cxn>
                <a:cxn ang="0">
                  <a:pos x="133" y="26"/>
                </a:cxn>
                <a:cxn ang="0">
                  <a:pos x="164" y="49"/>
                </a:cxn>
                <a:cxn ang="0">
                  <a:pos x="164" y="32"/>
                </a:cxn>
                <a:cxn ang="0">
                  <a:pos x="138" y="14"/>
                </a:cxn>
              </a:cxnLst>
              <a:rect l="0" t="0" r="r" b="b"/>
              <a:pathLst>
                <a:path w="164" h="108">
                  <a:moveTo>
                    <a:pt x="82" y="26"/>
                  </a:moveTo>
                  <a:cubicBezTo>
                    <a:pt x="49" y="26"/>
                    <a:pt x="19" y="42"/>
                    <a:pt x="0" y="67"/>
                  </a:cubicBezTo>
                  <a:cubicBezTo>
                    <a:pt x="19" y="92"/>
                    <a:pt x="49" y="108"/>
                    <a:pt x="82" y="108"/>
                  </a:cubicBezTo>
                  <a:cubicBezTo>
                    <a:pt x="116" y="108"/>
                    <a:pt x="145" y="92"/>
                    <a:pt x="164" y="67"/>
                  </a:cubicBezTo>
                  <a:cubicBezTo>
                    <a:pt x="145" y="42"/>
                    <a:pt x="116" y="26"/>
                    <a:pt x="82" y="26"/>
                  </a:cubicBezTo>
                  <a:moveTo>
                    <a:pt x="72" y="47"/>
                  </a:moveTo>
                  <a:cubicBezTo>
                    <a:pt x="77" y="47"/>
                    <a:pt x="82" y="51"/>
                    <a:pt x="82" y="57"/>
                  </a:cubicBezTo>
                  <a:cubicBezTo>
                    <a:pt x="82" y="63"/>
                    <a:pt x="77" y="67"/>
                    <a:pt x="72" y="67"/>
                  </a:cubicBezTo>
                  <a:cubicBezTo>
                    <a:pt x="66" y="67"/>
                    <a:pt x="62" y="63"/>
                    <a:pt x="62" y="57"/>
                  </a:cubicBezTo>
                  <a:cubicBezTo>
                    <a:pt x="62" y="51"/>
                    <a:pt x="66" y="47"/>
                    <a:pt x="72" y="47"/>
                  </a:cubicBezTo>
                  <a:moveTo>
                    <a:pt x="124" y="88"/>
                  </a:moveTo>
                  <a:cubicBezTo>
                    <a:pt x="118" y="91"/>
                    <a:pt x="111" y="94"/>
                    <a:pt x="104" y="95"/>
                  </a:cubicBezTo>
                  <a:cubicBezTo>
                    <a:pt x="97" y="97"/>
                    <a:pt x="89" y="98"/>
                    <a:pt x="82" y="98"/>
                  </a:cubicBezTo>
                  <a:cubicBezTo>
                    <a:pt x="75" y="98"/>
                    <a:pt x="67" y="97"/>
                    <a:pt x="60" y="95"/>
                  </a:cubicBezTo>
                  <a:cubicBezTo>
                    <a:pt x="53" y="94"/>
                    <a:pt x="46" y="91"/>
                    <a:pt x="40" y="88"/>
                  </a:cubicBezTo>
                  <a:cubicBezTo>
                    <a:pt x="30" y="83"/>
                    <a:pt x="21" y="76"/>
                    <a:pt x="13" y="67"/>
                  </a:cubicBezTo>
                  <a:cubicBezTo>
                    <a:pt x="21" y="59"/>
                    <a:pt x="30" y="52"/>
                    <a:pt x="40" y="46"/>
                  </a:cubicBezTo>
                  <a:cubicBezTo>
                    <a:pt x="45" y="44"/>
                    <a:pt x="51" y="42"/>
                    <a:pt x="56" y="40"/>
                  </a:cubicBezTo>
                  <a:cubicBezTo>
                    <a:pt x="53" y="45"/>
                    <a:pt x="51" y="51"/>
                    <a:pt x="51" y="57"/>
                  </a:cubicBezTo>
                  <a:cubicBezTo>
                    <a:pt x="51" y="74"/>
                    <a:pt x="65" y="88"/>
                    <a:pt x="82" y="88"/>
                  </a:cubicBezTo>
                  <a:cubicBezTo>
                    <a:pt x="99" y="88"/>
                    <a:pt x="113" y="74"/>
                    <a:pt x="113" y="57"/>
                  </a:cubicBezTo>
                  <a:cubicBezTo>
                    <a:pt x="113" y="51"/>
                    <a:pt x="111" y="45"/>
                    <a:pt x="108" y="40"/>
                  </a:cubicBezTo>
                  <a:cubicBezTo>
                    <a:pt x="113" y="42"/>
                    <a:pt x="119" y="44"/>
                    <a:pt x="124" y="46"/>
                  </a:cubicBezTo>
                  <a:cubicBezTo>
                    <a:pt x="134" y="52"/>
                    <a:pt x="143" y="59"/>
                    <a:pt x="151" y="67"/>
                  </a:cubicBezTo>
                  <a:cubicBezTo>
                    <a:pt x="143" y="76"/>
                    <a:pt x="134" y="83"/>
                    <a:pt x="124" y="88"/>
                  </a:cubicBezTo>
                  <a:moveTo>
                    <a:pt x="138" y="14"/>
                  </a:moveTo>
                  <a:cubicBezTo>
                    <a:pt x="121" y="5"/>
                    <a:pt x="102" y="0"/>
                    <a:pt x="82" y="0"/>
                  </a:cubicBezTo>
                  <a:cubicBezTo>
                    <a:pt x="62" y="0"/>
                    <a:pt x="44" y="5"/>
                    <a:pt x="26" y="14"/>
                  </a:cubicBezTo>
                  <a:cubicBezTo>
                    <a:pt x="17" y="19"/>
                    <a:pt x="8" y="25"/>
                    <a:pt x="0" y="32"/>
                  </a:cubicBezTo>
                  <a:cubicBezTo>
                    <a:pt x="0" y="49"/>
                    <a:pt x="0" y="49"/>
                    <a:pt x="0" y="49"/>
                  </a:cubicBezTo>
                  <a:cubicBezTo>
                    <a:pt x="9" y="40"/>
                    <a:pt x="19" y="32"/>
                    <a:pt x="31" y="26"/>
                  </a:cubicBezTo>
                  <a:cubicBezTo>
                    <a:pt x="47" y="18"/>
                    <a:pt x="64" y="14"/>
                    <a:pt x="82" y="14"/>
                  </a:cubicBezTo>
                  <a:cubicBezTo>
                    <a:pt x="100" y="14"/>
                    <a:pt x="117" y="18"/>
                    <a:pt x="133" y="26"/>
                  </a:cubicBezTo>
                  <a:cubicBezTo>
                    <a:pt x="145" y="32"/>
                    <a:pt x="155" y="40"/>
                    <a:pt x="164" y="49"/>
                  </a:cubicBezTo>
                  <a:cubicBezTo>
                    <a:pt x="164" y="32"/>
                    <a:pt x="164" y="32"/>
                    <a:pt x="164" y="32"/>
                  </a:cubicBezTo>
                  <a:cubicBezTo>
                    <a:pt x="156" y="25"/>
                    <a:pt x="147" y="19"/>
                    <a:pt x="138" y="14"/>
                  </a:cubicBez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cxnSp>
        <p:nvCxnSpPr>
          <p:cNvPr id="79" name="Straight Connector 76"/>
          <p:cNvCxnSpPr/>
          <p:nvPr/>
        </p:nvCxnSpPr>
        <p:spPr>
          <a:xfrm>
            <a:off x="6015067" y="2516819"/>
            <a:ext cx="1296383" cy="0"/>
          </a:xfrm>
          <a:prstGeom prst="line">
            <a:avLst/>
          </a:prstGeom>
          <a:noFill/>
          <a:ln w="19050" cap="flat" cmpd="sng" algn="ctr">
            <a:solidFill>
              <a:srgbClr val="D24132"/>
            </a:solidFill>
            <a:prstDash val="solid"/>
          </a:ln>
          <a:effectLst/>
        </p:spPr>
      </p:cxnSp>
      <p:grpSp>
        <p:nvGrpSpPr>
          <p:cNvPr id="80" name="Group 77"/>
          <p:cNvGrpSpPr/>
          <p:nvPr/>
        </p:nvGrpSpPr>
        <p:grpSpPr>
          <a:xfrm rot="10800000">
            <a:off x="6458815" y="1968180"/>
            <a:ext cx="1097279" cy="1097279"/>
            <a:chOff x="1688904" y="1134544"/>
            <a:chExt cx="1097279" cy="1097279"/>
          </a:xfrm>
        </p:grpSpPr>
        <p:sp>
          <p:nvSpPr>
            <p:cNvPr id="81" name="Arc 78"/>
            <p:cNvSpPr/>
            <p:nvPr/>
          </p:nvSpPr>
          <p:spPr>
            <a:xfrm>
              <a:off x="1688904" y="1134544"/>
              <a:ext cx="1097279" cy="1097279"/>
            </a:xfrm>
            <a:prstGeom prst="arc">
              <a:avLst>
                <a:gd name="adj1" fmla="val 16200000"/>
                <a:gd name="adj2" fmla="val 5426856"/>
              </a:avLst>
            </a:prstGeom>
            <a:noFill/>
            <a:ln w="19050" cap="flat" cmpd="sng" algn="ctr">
              <a:solidFill>
                <a:srgbClr val="D24132"/>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cxnSp>
          <p:nvCxnSpPr>
            <p:cNvPr id="82" name="Straight Connector 79"/>
            <p:cNvCxnSpPr/>
            <p:nvPr/>
          </p:nvCxnSpPr>
          <p:spPr>
            <a:xfrm>
              <a:off x="1893049" y="1134544"/>
              <a:ext cx="348388" cy="0"/>
            </a:xfrm>
            <a:prstGeom prst="line">
              <a:avLst/>
            </a:prstGeom>
            <a:noFill/>
            <a:ln w="19050" cap="flat" cmpd="sng" algn="ctr">
              <a:solidFill>
                <a:srgbClr val="D24132"/>
              </a:solidFill>
              <a:prstDash val="solid"/>
            </a:ln>
            <a:effectLst/>
          </p:spPr>
        </p:cxnSp>
        <p:cxnSp>
          <p:nvCxnSpPr>
            <p:cNvPr id="83" name="Straight Connector 80"/>
            <p:cNvCxnSpPr/>
            <p:nvPr/>
          </p:nvCxnSpPr>
          <p:spPr>
            <a:xfrm>
              <a:off x="1893049" y="2231823"/>
              <a:ext cx="348388" cy="0"/>
            </a:xfrm>
            <a:prstGeom prst="line">
              <a:avLst/>
            </a:prstGeom>
            <a:noFill/>
            <a:ln w="19050" cap="flat" cmpd="sng" algn="ctr">
              <a:solidFill>
                <a:srgbClr val="D24132"/>
              </a:solidFill>
              <a:prstDash val="solid"/>
            </a:ln>
            <a:effectLst/>
          </p:spPr>
        </p:cxnSp>
      </p:grpSp>
      <p:sp>
        <p:nvSpPr>
          <p:cNvPr id="84" name="Rounded Rectangle 81"/>
          <p:cNvSpPr/>
          <p:nvPr/>
        </p:nvSpPr>
        <p:spPr>
          <a:xfrm>
            <a:off x="7345118" y="1840472"/>
            <a:ext cx="1201765" cy="261977"/>
          </a:xfrm>
          <a:prstGeom prst="roundRect">
            <a:avLst/>
          </a:prstGeom>
          <a:solidFill>
            <a:srgbClr val="D24132"/>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FFFFF"/>
                </a:solidFill>
                <a:effectLst/>
                <a:uLnTx/>
                <a:uFillTx/>
                <a:latin typeface="Arial"/>
                <a:ea typeface="+mn-ea"/>
              </a:rPr>
              <a:t>Keyword 01</a:t>
            </a:r>
          </a:p>
        </p:txBody>
      </p:sp>
      <p:sp>
        <p:nvSpPr>
          <p:cNvPr id="85" name="Rounded Rectangle 82"/>
          <p:cNvSpPr/>
          <p:nvPr/>
        </p:nvSpPr>
        <p:spPr>
          <a:xfrm>
            <a:off x="7345118" y="2392236"/>
            <a:ext cx="1201765" cy="261977"/>
          </a:xfrm>
          <a:prstGeom prst="roundRect">
            <a:avLst/>
          </a:prstGeom>
          <a:solidFill>
            <a:srgbClr val="D24132"/>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FFFFF"/>
                </a:solidFill>
                <a:effectLst/>
                <a:uLnTx/>
                <a:uFillTx/>
                <a:latin typeface="Arial"/>
                <a:ea typeface="+mn-ea"/>
              </a:rPr>
              <a:t>Keyword 02</a:t>
            </a:r>
            <a:endParaRPr kumimoji="0" lang="en-US" sz="1100" b="0" i="0" u="none" strike="noStrike" kern="0" cap="none" spc="0" normalizeH="0" baseline="0" noProof="0" dirty="0" smtClean="0">
              <a:ln>
                <a:noFill/>
              </a:ln>
              <a:solidFill>
                <a:srgbClr val="FFFFFF"/>
              </a:solidFill>
              <a:effectLst/>
              <a:uLnTx/>
              <a:uFillTx/>
              <a:latin typeface="Arial"/>
              <a:ea typeface="+mn-ea"/>
            </a:endParaRPr>
          </a:p>
        </p:txBody>
      </p:sp>
      <p:sp>
        <p:nvSpPr>
          <p:cNvPr id="86" name="Rounded Rectangle 83"/>
          <p:cNvSpPr/>
          <p:nvPr/>
        </p:nvSpPr>
        <p:spPr>
          <a:xfrm>
            <a:off x="7345118" y="2934470"/>
            <a:ext cx="1201765" cy="261977"/>
          </a:xfrm>
          <a:prstGeom prst="roundRect">
            <a:avLst/>
          </a:prstGeom>
          <a:solidFill>
            <a:srgbClr val="D24132"/>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FFFFF"/>
                </a:solidFill>
                <a:effectLst/>
                <a:uLnTx/>
                <a:uFillTx/>
                <a:latin typeface="Arial"/>
                <a:ea typeface="+mn-ea"/>
              </a:rPr>
              <a:t>Keyword 03</a:t>
            </a:r>
            <a:endParaRPr kumimoji="0" lang="en-US" sz="1100" b="0" i="0" u="none" strike="noStrike" kern="0" cap="none" spc="0" normalizeH="0" baseline="0" noProof="0" dirty="0" smtClean="0">
              <a:ln>
                <a:noFill/>
              </a:ln>
              <a:solidFill>
                <a:srgbClr val="FFFFFF"/>
              </a:solidFill>
              <a:effectLst/>
              <a:uLnTx/>
              <a:uFillTx/>
              <a:latin typeface="Arial"/>
              <a:ea typeface="+mn-ea"/>
            </a:endParaRPr>
          </a:p>
        </p:txBody>
      </p:sp>
      <p:cxnSp>
        <p:nvCxnSpPr>
          <p:cNvPr id="87" name="Straight Connector 84"/>
          <p:cNvCxnSpPr/>
          <p:nvPr/>
        </p:nvCxnSpPr>
        <p:spPr>
          <a:xfrm>
            <a:off x="6015067" y="4261540"/>
            <a:ext cx="1296383" cy="0"/>
          </a:xfrm>
          <a:prstGeom prst="line">
            <a:avLst/>
          </a:prstGeom>
          <a:noFill/>
          <a:ln w="19050" cap="flat" cmpd="sng" algn="ctr">
            <a:solidFill>
              <a:srgbClr val="F09C2A"/>
            </a:solidFill>
            <a:prstDash val="solid"/>
          </a:ln>
          <a:effectLst/>
        </p:spPr>
      </p:cxnSp>
      <p:grpSp>
        <p:nvGrpSpPr>
          <p:cNvPr id="88" name="Group 85"/>
          <p:cNvGrpSpPr/>
          <p:nvPr/>
        </p:nvGrpSpPr>
        <p:grpSpPr>
          <a:xfrm rot="10800000">
            <a:off x="6458815" y="3712901"/>
            <a:ext cx="1097279" cy="1097279"/>
            <a:chOff x="1688904" y="1134544"/>
            <a:chExt cx="1097279" cy="1097279"/>
          </a:xfrm>
        </p:grpSpPr>
        <p:sp>
          <p:nvSpPr>
            <p:cNvPr id="89" name="Arc 86"/>
            <p:cNvSpPr/>
            <p:nvPr/>
          </p:nvSpPr>
          <p:spPr>
            <a:xfrm>
              <a:off x="1688904" y="1134544"/>
              <a:ext cx="1097279" cy="1097279"/>
            </a:xfrm>
            <a:prstGeom prst="arc">
              <a:avLst>
                <a:gd name="adj1" fmla="val 16200000"/>
                <a:gd name="adj2" fmla="val 5426856"/>
              </a:avLst>
            </a:prstGeom>
            <a:noFill/>
            <a:ln w="19050" cap="flat" cmpd="sng" algn="ctr">
              <a:solidFill>
                <a:srgbClr val="F09C2A"/>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cxnSp>
          <p:nvCxnSpPr>
            <p:cNvPr id="90" name="Straight Connector 87"/>
            <p:cNvCxnSpPr/>
            <p:nvPr/>
          </p:nvCxnSpPr>
          <p:spPr>
            <a:xfrm>
              <a:off x="1893049" y="1134544"/>
              <a:ext cx="348388" cy="0"/>
            </a:xfrm>
            <a:prstGeom prst="line">
              <a:avLst/>
            </a:prstGeom>
            <a:noFill/>
            <a:ln w="19050" cap="flat" cmpd="sng" algn="ctr">
              <a:solidFill>
                <a:srgbClr val="F09C2A"/>
              </a:solidFill>
              <a:prstDash val="solid"/>
            </a:ln>
            <a:effectLst/>
          </p:spPr>
        </p:cxnSp>
        <p:cxnSp>
          <p:nvCxnSpPr>
            <p:cNvPr id="91" name="Straight Connector 88"/>
            <p:cNvCxnSpPr/>
            <p:nvPr/>
          </p:nvCxnSpPr>
          <p:spPr>
            <a:xfrm>
              <a:off x="1893049" y="2231823"/>
              <a:ext cx="348388" cy="0"/>
            </a:xfrm>
            <a:prstGeom prst="line">
              <a:avLst/>
            </a:prstGeom>
            <a:noFill/>
            <a:ln w="19050" cap="flat" cmpd="sng" algn="ctr">
              <a:solidFill>
                <a:srgbClr val="F09C2A"/>
              </a:solidFill>
              <a:prstDash val="solid"/>
            </a:ln>
            <a:effectLst/>
          </p:spPr>
        </p:cxnSp>
      </p:grpSp>
      <p:sp>
        <p:nvSpPr>
          <p:cNvPr id="92" name="Rounded Rectangle 89"/>
          <p:cNvSpPr/>
          <p:nvPr/>
        </p:nvSpPr>
        <p:spPr>
          <a:xfrm>
            <a:off x="7345118" y="3585193"/>
            <a:ext cx="1201765" cy="261977"/>
          </a:xfrm>
          <a:prstGeom prst="roundRect">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FFFFF"/>
                </a:solidFill>
                <a:effectLst/>
                <a:uLnTx/>
                <a:uFillTx/>
                <a:latin typeface="Arial"/>
                <a:ea typeface="+mn-ea"/>
              </a:rPr>
              <a:t>Keyword 01</a:t>
            </a:r>
          </a:p>
        </p:txBody>
      </p:sp>
      <p:sp>
        <p:nvSpPr>
          <p:cNvPr id="93" name="Rounded Rectangle 90"/>
          <p:cNvSpPr/>
          <p:nvPr/>
        </p:nvSpPr>
        <p:spPr>
          <a:xfrm>
            <a:off x="7345118" y="4136957"/>
            <a:ext cx="1201765" cy="261977"/>
          </a:xfrm>
          <a:prstGeom prst="roundRect">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FFFFF"/>
                </a:solidFill>
                <a:effectLst/>
                <a:uLnTx/>
                <a:uFillTx/>
                <a:latin typeface="Arial"/>
                <a:ea typeface="+mn-ea"/>
              </a:rPr>
              <a:t>Keyword 02</a:t>
            </a:r>
            <a:endParaRPr kumimoji="0" lang="en-US" sz="1100" b="0" i="0" u="none" strike="noStrike" kern="0" cap="none" spc="0" normalizeH="0" baseline="0" noProof="0" dirty="0" smtClean="0">
              <a:ln>
                <a:noFill/>
              </a:ln>
              <a:solidFill>
                <a:srgbClr val="FFFFFF"/>
              </a:solidFill>
              <a:effectLst/>
              <a:uLnTx/>
              <a:uFillTx/>
              <a:latin typeface="Arial"/>
              <a:ea typeface="+mn-ea"/>
            </a:endParaRPr>
          </a:p>
        </p:txBody>
      </p:sp>
      <p:sp>
        <p:nvSpPr>
          <p:cNvPr id="94" name="Rounded Rectangle 91"/>
          <p:cNvSpPr/>
          <p:nvPr/>
        </p:nvSpPr>
        <p:spPr>
          <a:xfrm>
            <a:off x="7345118" y="4679191"/>
            <a:ext cx="1201765" cy="261977"/>
          </a:xfrm>
          <a:prstGeom prst="roundRect">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FFFFF"/>
                </a:solidFill>
                <a:effectLst/>
                <a:uLnTx/>
                <a:uFillTx/>
                <a:latin typeface="Arial"/>
                <a:ea typeface="+mn-ea"/>
              </a:rPr>
              <a:t>Keyword 03</a:t>
            </a:r>
            <a:endParaRPr kumimoji="0" lang="en-US" sz="1100" b="0" i="0" u="none" strike="noStrike" kern="0" cap="none" spc="0" normalizeH="0" baseline="0" noProof="0" dirty="0" smtClean="0">
              <a:ln>
                <a:noFill/>
              </a:ln>
              <a:solidFill>
                <a:srgbClr val="FFFFFF"/>
              </a:solidFill>
              <a:effectLst/>
              <a:uLnTx/>
              <a:uFillTx/>
              <a:latin typeface="Arial"/>
              <a:ea typeface="+mn-ea"/>
            </a:endParaRPr>
          </a:p>
        </p:txBody>
      </p:sp>
      <p:sp>
        <p:nvSpPr>
          <p:cNvPr id="95" name="Freeform 5"/>
          <p:cNvSpPr>
            <a:spLocks noEditPoints="1"/>
          </p:cNvSpPr>
          <p:nvPr/>
        </p:nvSpPr>
        <p:spPr bwMode="auto">
          <a:xfrm rot="2700000">
            <a:off x="3654345" y="2342652"/>
            <a:ext cx="1835310" cy="1875095"/>
          </a:xfrm>
          <a:custGeom>
            <a:avLst/>
            <a:gdLst/>
            <a:ahLst/>
            <a:cxnLst>
              <a:cxn ang="0">
                <a:pos x="739" y="553"/>
              </a:cxn>
              <a:cxn ang="0">
                <a:pos x="623" y="488"/>
              </a:cxn>
              <a:cxn ang="0">
                <a:pos x="541" y="483"/>
              </a:cxn>
              <a:cxn ang="0">
                <a:pos x="272" y="213"/>
              </a:cxn>
              <a:cxn ang="0">
                <a:pos x="170" y="33"/>
              </a:cxn>
              <a:cxn ang="0">
                <a:pos x="50" y="185"/>
              </a:cxn>
              <a:cxn ang="0">
                <a:pos x="0" y="203"/>
              </a:cxn>
              <a:cxn ang="0">
                <a:pos x="284" y="470"/>
              </a:cxn>
              <a:cxn ang="0">
                <a:pos x="551" y="755"/>
              </a:cxn>
              <a:cxn ang="0">
                <a:pos x="571" y="706"/>
              </a:cxn>
              <a:cxn ang="0">
                <a:pos x="706" y="587"/>
              </a:cxn>
              <a:cxn ang="0">
                <a:pos x="599" y="531"/>
              </a:cxn>
              <a:cxn ang="0">
                <a:pos x="530" y="619"/>
              </a:cxn>
              <a:cxn ang="0">
                <a:pos x="532" y="531"/>
              </a:cxn>
              <a:cxn ang="0">
                <a:pos x="526" y="585"/>
              </a:cxn>
              <a:cxn ang="0">
                <a:pos x="397" y="485"/>
              </a:cxn>
              <a:cxn ang="0">
                <a:pos x="489" y="411"/>
              </a:cxn>
              <a:cxn ang="0">
                <a:pos x="397" y="485"/>
              </a:cxn>
              <a:cxn ang="0">
                <a:pos x="383" y="480"/>
              </a:cxn>
              <a:cxn ang="0">
                <a:pos x="456" y="341"/>
              </a:cxn>
              <a:cxn ang="0">
                <a:pos x="437" y="324"/>
              </a:cxn>
              <a:cxn ang="0">
                <a:pos x="330" y="449"/>
              </a:cxn>
              <a:cxn ang="0">
                <a:pos x="437" y="324"/>
              </a:cxn>
              <a:cxn ang="0">
                <a:pos x="363" y="271"/>
              </a:cxn>
              <a:cxn ang="0">
                <a:pos x="275" y="376"/>
              </a:cxn>
              <a:cxn ang="0">
                <a:pos x="349" y="266"/>
              </a:cxn>
              <a:cxn ang="0">
                <a:pos x="261" y="262"/>
              </a:cxn>
              <a:cxn ang="0">
                <a:pos x="172" y="228"/>
              </a:cxn>
              <a:cxn ang="0">
                <a:pos x="227" y="155"/>
              </a:cxn>
              <a:cxn ang="0">
                <a:pos x="172" y="228"/>
              </a:cxn>
              <a:cxn ang="0">
                <a:pos x="84" y="206"/>
              </a:cxn>
              <a:cxn ang="0">
                <a:pos x="224" y="139"/>
              </a:cxn>
              <a:cxn ang="0">
                <a:pos x="192" y="61"/>
              </a:cxn>
              <a:cxn ang="0">
                <a:pos x="72" y="200"/>
              </a:cxn>
              <a:cxn ang="0">
                <a:pos x="192" y="61"/>
              </a:cxn>
              <a:cxn ang="0">
                <a:pos x="227" y="192"/>
              </a:cxn>
              <a:cxn ang="0">
                <a:pos x="192" y="227"/>
              </a:cxn>
              <a:cxn ang="0">
                <a:pos x="388" y="282"/>
              </a:cxn>
              <a:cxn ang="0">
                <a:pos x="311" y="431"/>
              </a:cxn>
              <a:cxn ang="0">
                <a:pos x="426" y="492"/>
              </a:cxn>
              <a:cxn ang="0">
                <a:pos x="492" y="492"/>
              </a:cxn>
              <a:cxn ang="0">
                <a:pos x="563" y="696"/>
              </a:cxn>
              <a:cxn ang="0">
                <a:pos x="677" y="563"/>
              </a:cxn>
              <a:cxn ang="0">
                <a:pos x="563" y="696"/>
              </a:cxn>
              <a:cxn ang="0">
                <a:pos x="533" y="634"/>
              </a:cxn>
              <a:cxn ang="0">
                <a:pos x="666" y="556"/>
              </a:cxn>
              <a:cxn ang="0">
                <a:pos x="549" y="673"/>
              </a:cxn>
            </a:cxnLst>
            <a:rect l="0" t="0" r="r" b="b"/>
            <a:pathLst>
              <a:path w="739" h="755">
                <a:moveTo>
                  <a:pt x="706" y="587"/>
                </a:moveTo>
                <a:cubicBezTo>
                  <a:pt x="739" y="553"/>
                  <a:pt x="739" y="553"/>
                  <a:pt x="739" y="553"/>
                </a:cubicBezTo>
                <a:cubicBezTo>
                  <a:pt x="706" y="520"/>
                  <a:pt x="666" y="499"/>
                  <a:pt x="624" y="489"/>
                </a:cubicBezTo>
                <a:cubicBezTo>
                  <a:pt x="623" y="488"/>
                  <a:pt x="623" y="488"/>
                  <a:pt x="623" y="488"/>
                </a:cubicBezTo>
                <a:cubicBezTo>
                  <a:pt x="623" y="489"/>
                  <a:pt x="623" y="489"/>
                  <a:pt x="623" y="489"/>
                </a:cubicBezTo>
                <a:cubicBezTo>
                  <a:pt x="596" y="482"/>
                  <a:pt x="568" y="480"/>
                  <a:pt x="541" y="483"/>
                </a:cubicBezTo>
                <a:cubicBezTo>
                  <a:pt x="548" y="412"/>
                  <a:pt x="524" y="338"/>
                  <a:pt x="470" y="284"/>
                </a:cubicBezTo>
                <a:cubicBezTo>
                  <a:pt x="416" y="230"/>
                  <a:pt x="342" y="206"/>
                  <a:pt x="272" y="213"/>
                </a:cubicBezTo>
                <a:cubicBezTo>
                  <a:pt x="284" y="138"/>
                  <a:pt x="261" y="58"/>
                  <a:pt x="203" y="0"/>
                </a:cubicBezTo>
                <a:cubicBezTo>
                  <a:pt x="170" y="33"/>
                  <a:pt x="170" y="33"/>
                  <a:pt x="170" y="33"/>
                </a:cubicBezTo>
                <a:cubicBezTo>
                  <a:pt x="175" y="39"/>
                  <a:pt x="180" y="44"/>
                  <a:pt x="184" y="50"/>
                </a:cubicBezTo>
                <a:cubicBezTo>
                  <a:pt x="50" y="185"/>
                  <a:pt x="50" y="185"/>
                  <a:pt x="50" y="185"/>
                </a:cubicBezTo>
                <a:cubicBezTo>
                  <a:pt x="44" y="180"/>
                  <a:pt x="38" y="175"/>
                  <a:pt x="33" y="170"/>
                </a:cubicBezTo>
                <a:cubicBezTo>
                  <a:pt x="0" y="203"/>
                  <a:pt x="0" y="203"/>
                  <a:pt x="0" y="203"/>
                </a:cubicBezTo>
                <a:cubicBezTo>
                  <a:pt x="58" y="261"/>
                  <a:pt x="138" y="284"/>
                  <a:pt x="213" y="272"/>
                </a:cubicBezTo>
                <a:cubicBezTo>
                  <a:pt x="206" y="343"/>
                  <a:pt x="230" y="416"/>
                  <a:pt x="284" y="470"/>
                </a:cubicBezTo>
                <a:cubicBezTo>
                  <a:pt x="338" y="524"/>
                  <a:pt x="411" y="548"/>
                  <a:pt x="482" y="541"/>
                </a:cubicBezTo>
                <a:cubicBezTo>
                  <a:pt x="470" y="616"/>
                  <a:pt x="493" y="696"/>
                  <a:pt x="551" y="755"/>
                </a:cubicBezTo>
                <a:cubicBezTo>
                  <a:pt x="585" y="721"/>
                  <a:pt x="585" y="721"/>
                  <a:pt x="585" y="721"/>
                </a:cubicBezTo>
                <a:cubicBezTo>
                  <a:pt x="580" y="716"/>
                  <a:pt x="575" y="711"/>
                  <a:pt x="571" y="706"/>
                </a:cubicBezTo>
                <a:cubicBezTo>
                  <a:pt x="698" y="579"/>
                  <a:pt x="698" y="579"/>
                  <a:pt x="698" y="579"/>
                </a:cubicBezTo>
                <a:cubicBezTo>
                  <a:pt x="700" y="582"/>
                  <a:pt x="703" y="584"/>
                  <a:pt x="706" y="587"/>
                </a:cubicBezTo>
                <a:close/>
                <a:moveTo>
                  <a:pt x="528" y="603"/>
                </a:moveTo>
                <a:cubicBezTo>
                  <a:pt x="599" y="531"/>
                  <a:pt x="599" y="531"/>
                  <a:pt x="599" y="531"/>
                </a:cubicBezTo>
                <a:cubicBezTo>
                  <a:pt x="604" y="532"/>
                  <a:pt x="609" y="534"/>
                  <a:pt x="614" y="535"/>
                </a:cubicBezTo>
                <a:cubicBezTo>
                  <a:pt x="530" y="619"/>
                  <a:pt x="530" y="619"/>
                  <a:pt x="530" y="619"/>
                </a:cubicBezTo>
                <a:cubicBezTo>
                  <a:pt x="529" y="613"/>
                  <a:pt x="528" y="608"/>
                  <a:pt x="528" y="603"/>
                </a:cubicBezTo>
                <a:close/>
                <a:moveTo>
                  <a:pt x="532" y="531"/>
                </a:moveTo>
                <a:cubicBezTo>
                  <a:pt x="549" y="528"/>
                  <a:pt x="566" y="528"/>
                  <a:pt x="583" y="529"/>
                </a:cubicBezTo>
                <a:cubicBezTo>
                  <a:pt x="526" y="585"/>
                  <a:pt x="526" y="585"/>
                  <a:pt x="526" y="585"/>
                </a:cubicBezTo>
                <a:cubicBezTo>
                  <a:pt x="526" y="567"/>
                  <a:pt x="528" y="549"/>
                  <a:pt x="532" y="531"/>
                </a:cubicBezTo>
                <a:close/>
                <a:moveTo>
                  <a:pt x="397" y="485"/>
                </a:moveTo>
                <a:cubicBezTo>
                  <a:pt x="485" y="397"/>
                  <a:pt x="485" y="397"/>
                  <a:pt x="485" y="397"/>
                </a:cubicBezTo>
                <a:cubicBezTo>
                  <a:pt x="487" y="402"/>
                  <a:pt x="488" y="407"/>
                  <a:pt x="489" y="411"/>
                </a:cubicBezTo>
                <a:cubicBezTo>
                  <a:pt x="411" y="489"/>
                  <a:pt x="411" y="489"/>
                  <a:pt x="411" y="489"/>
                </a:cubicBezTo>
                <a:cubicBezTo>
                  <a:pt x="406" y="488"/>
                  <a:pt x="401" y="487"/>
                  <a:pt x="397" y="485"/>
                </a:cubicBezTo>
                <a:close/>
                <a:moveTo>
                  <a:pt x="480" y="383"/>
                </a:moveTo>
                <a:cubicBezTo>
                  <a:pt x="383" y="480"/>
                  <a:pt x="383" y="480"/>
                  <a:pt x="383" y="480"/>
                </a:cubicBezTo>
                <a:cubicBezTo>
                  <a:pt x="368" y="474"/>
                  <a:pt x="354" y="466"/>
                  <a:pt x="341" y="457"/>
                </a:cubicBezTo>
                <a:cubicBezTo>
                  <a:pt x="456" y="341"/>
                  <a:pt x="456" y="341"/>
                  <a:pt x="456" y="341"/>
                </a:cubicBezTo>
                <a:cubicBezTo>
                  <a:pt x="466" y="354"/>
                  <a:pt x="474" y="369"/>
                  <a:pt x="480" y="383"/>
                </a:cubicBezTo>
                <a:close/>
                <a:moveTo>
                  <a:pt x="437" y="324"/>
                </a:moveTo>
                <a:cubicBezTo>
                  <a:pt x="446" y="333"/>
                  <a:pt x="446" y="333"/>
                  <a:pt x="446" y="333"/>
                </a:cubicBezTo>
                <a:cubicBezTo>
                  <a:pt x="330" y="449"/>
                  <a:pt x="330" y="449"/>
                  <a:pt x="330" y="449"/>
                </a:cubicBezTo>
                <a:cubicBezTo>
                  <a:pt x="327" y="446"/>
                  <a:pt x="324" y="443"/>
                  <a:pt x="321" y="440"/>
                </a:cubicBezTo>
                <a:lnTo>
                  <a:pt x="437" y="324"/>
                </a:lnTo>
                <a:close/>
                <a:moveTo>
                  <a:pt x="270" y="363"/>
                </a:moveTo>
                <a:cubicBezTo>
                  <a:pt x="363" y="271"/>
                  <a:pt x="363" y="271"/>
                  <a:pt x="363" y="271"/>
                </a:cubicBezTo>
                <a:cubicBezTo>
                  <a:pt x="367" y="272"/>
                  <a:pt x="372" y="274"/>
                  <a:pt x="376" y="276"/>
                </a:cubicBezTo>
                <a:cubicBezTo>
                  <a:pt x="275" y="376"/>
                  <a:pt x="275" y="376"/>
                  <a:pt x="275" y="376"/>
                </a:cubicBezTo>
                <a:cubicBezTo>
                  <a:pt x="274" y="372"/>
                  <a:pt x="272" y="367"/>
                  <a:pt x="270" y="363"/>
                </a:cubicBezTo>
                <a:close/>
                <a:moveTo>
                  <a:pt x="349" y="266"/>
                </a:moveTo>
                <a:cubicBezTo>
                  <a:pt x="266" y="349"/>
                  <a:pt x="266" y="349"/>
                  <a:pt x="266" y="349"/>
                </a:cubicBezTo>
                <a:cubicBezTo>
                  <a:pt x="258" y="320"/>
                  <a:pt x="256" y="291"/>
                  <a:pt x="261" y="262"/>
                </a:cubicBezTo>
                <a:cubicBezTo>
                  <a:pt x="290" y="257"/>
                  <a:pt x="320" y="258"/>
                  <a:pt x="349" y="266"/>
                </a:cubicBezTo>
                <a:close/>
                <a:moveTo>
                  <a:pt x="172" y="228"/>
                </a:moveTo>
                <a:cubicBezTo>
                  <a:pt x="166" y="228"/>
                  <a:pt x="161" y="227"/>
                  <a:pt x="155" y="227"/>
                </a:cubicBezTo>
                <a:cubicBezTo>
                  <a:pt x="227" y="155"/>
                  <a:pt x="227" y="155"/>
                  <a:pt x="227" y="155"/>
                </a:cubicBezTo>
                <a:cubicBezTo>
                  <a:pt x="227" y="161"/>
                  <a:pt x="228" y="167"/>
                  <a:pt x="228" y="172"/>
                </a:cubicBezTo>
                <a:lnTo>
                  <a:pt x="172" y="228"/>
                </a:lnTo>
                <a:close/>
                <a:moveTo>
                  <a:pt x="139" y="225"/>
                </a:moveTo>
                <a:cubicBezTo>
                  <a:pt x="120" y="221"/>
                  <a:pt x="101" y="215"/>
                  <a:pt x="84" y="206"/>
                </a:cubicBezTo>
                <a:cubicBezTo>
                  <a:pt x="206" y="84"/>
                  <a:pt x="206" y="84"/>
                  <a:pt x="206" y="84"/>
                </a:cubicBezTo>
                <a:cubicBezTo>
                  <a:pt x="215" y="102"/>
                  <a:pt x="221" y="120"/>
                  <a:pt x="224" y="139"/>
                </a:cubicBezTo>
                <a:lnTo>
                  <a:pt x="139" y="225"/>
                </a:lnTo>
                <a:close/>
                <a:moveTo>
                  <a:pt x="192" y="61"/>
                </a:moveTo>
                <a:cubicBezTo>
                  <a:pt x="195" y="65"/>
                  <a:pt x="197" y="68"/>
                  <a:pt x="200" y="72"/>
                </a:cubicBezTo>
                <a:cubicBezTo>
                  <a:pt x="72" y="200"/>
                  <a:pt x="72" y="200"/>
                  <a:pt x="72" y="200"/>
                </a:cubicBezTo>
                <a:cubicBezTo>
                  <a:pt x="68" y="197"/>
                  <a:pt x="64" y="195"/>
                  <a:pt x="61" y="193"/>
                </a:cubicBezTo>
                <a:lnTo>
                  <a:pt x="192" y="61"/>
                </a:lnTo>
                <a:close/>
                <a:moveTo>
                  <a:pt x="192" y="227"/>
                </a:moveTo>
                <a:cubicBezTo>
                  <a:pt x="227" y="192"/>
                  <a:pt x="227" y="192"/>
                  <a:pt x="227" y="192"/>
                </a:cubicBezTo>
                <a:cubicBezTo>
                  <a:pt x="226" y="202"/>
                  <a:pt x="225" y="212"/>
                  <a:pt x="222" y="222"/>
                </a:cubicBezTo>
                <a:cubicBezTo>
                  <a:pt x="212" y="225"/>
                  <a:pt x="202" y="226"/>
                  <a:pt x="192" y="227"/>
                </a:cubicBezTo>
                <a:close/>
                <a:moveTo>
                  <a:pt x="282" y="389"/>
                </a:moveTo>
                <a:cubicBezTo>
                  <a:pt x="388" y="282"/>
                  <a:pt x="388" y="282"/>
                  <a:pt x="388" y="282"/>
                </a:cubicBezTo>
                <a:cubicBezTo>
                  <a:pt x="403" y="290"/>
                  <a:pt x="417" y="300"/>
                  <a:pt x="430" y="312"/>
                </a:cubicBezTo>
                <a:cubicBezTo>
                  <a:pt x="311" y="431"/>
                  <a:pt x="311" y="431"/>
                  <a:pt x="311" y="431"/>
                </a:cubicBezTo>
                <a:cubicBezTo>
                  <a:pt x="299" y="418"/>
                  <a:pt x="290" y="403"/>
                  <a:pt x="282" y="389"/>
                </a:cubicBezTo>
                <a:close/>
                <a:moveTo>
                  <a:pt x="426" y="492"/>
                </a:moveTo>
                <a:cubicBezTo>
                  <a:pt x="492" y="427"/>
                  <a:pt x="492" y="427"/>
                  <a:pt x="492" y="427"/>
                </a:cubicBezTo>
                <a:cubicBezTo>
                  <a:pt x="496" y="448"/>
                  <a:pt x="496" y="471"/>
                  <a:pt x="492" y="492"/>
                </a:cubicBezTo>
                <a:cubicBezTo>
                  <a:pt x="470" y="496"/>
                  <a:pt x="448" y="496"/>
                  <a:pt x="426" y="492"/>
                </a:cubicBezTo>
                <a:close/>
                <a:moveTo>
                  <a:pt x="563" y="696"/>
                </a:moveTo>
                <a:cubicBezTo>
                  <a:pt x="561" y="692"/>
                  <a:pt x="558" y="688"/>
                  <a:pt x="556" y="685"/>
                </a:cubicBezTo>
                <a:cubicBezTo>
                  <a:pt x="677" y="563"/>
                  <a:pt x="677" y="563"/>
                  <a:pt x="677" y="563"/>
                </a:cubicBezTo>
                <a:cubicBezTo>
                  <a:pt x="686" y="573"/>
                  <a:pt x="686" y="573"/>
                  <a:pt x="686" y="573"/>
                </a:cubicBezTo>
                <a:lnTo>
                  <a:pt x="563" y="696"/>
                </a:lnTo>
                <a:close/>
                <a:moveTo>
                  <a:pt x="549" y="673"/>
                </a:moveTo>
                <a:cubicBezTo>
                  <a:pt x="543" y="660"/>
                  <a:pt x="537" y="647"/>
                  <a:pt x="533" y="634"/>
                </a:cubicBezTo>
                <a:cubicBezTo>
                  <a:pt x="628" y="539"/>
                  <a:pt x="628" y="539"/>
                  <a:pt x="628" y="539"/>
                </a:cubicBezTo>
                <a:cubicBezTo>
                  <a:pt x="641" y="543"/>
                  <a:pt x="654" y="549"/>
                  <a:pt x="666" y="556"/>
                </a:cubicBezTo>
                <a:lnTo>
                  <a:pt x="549" y="673"/>
                </a:lnTo>
                <a:close/>
                <a:moveTo>
                  <a:pt x="549" y="673"/>
                </a:moveTo>
                <a:cubicBezTo>
                  <a:pt x="549" y="673"/>
                  <a:pt x="549" y="673"/>
                  <a:pt x="549" y="673"/>
                </a:cubicBezTo>
              </a:path>
            </a:pathLst>
          </a:custGeom>
          <a:solidFill>
            <a:srgbClr val="FFFFFF">
              <a:lumMod val="65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additive="base">
                                        <p:cTn id="7" dur="500" fill="hold"/>
                                        <p:tgtEl>
                                          <p:spTgt spid="95"/>
                                        </p:tgtEl>
                                        <p:attrNameLst>
                                          <p:attrName>ppt_x</p:attrName>
                                        </p:attrNameLst>
                                      </p:cBhvr>
                                      <p:tavLst>
                                        <p:tav tm="0">
                                          <p:val>
                                            <p:strVal val="#ppt_x"/>
                                          </p:val>
                                        </p:tav>
                                        <p:tav tm="100000">
                                          <p:val>
                                            <p:strVal val="#ppt_x"/>
                                          </p:val>
                                        </p:tav>
                                      </p:tavLst>
                                    </p:anim>
                                    <p:anim calcmode="lin" valueType="num">
                                      <p:cBhvr additive="base">
                                        <p:cTn id="8" dur="500" fill="hold"/>
                                        <p:tgtEl>
                                          <p:spTgt spid="9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childTnLst>
                          </p:cTn>
                        </p:par>
                        <p:par>
                          <p:cTn id="15" fill="hold">
                            <p:stCondLst>
                              <p:cond delay="1000"/>
                            </p:stCondLst>
                            <p:childTnLst>
                              <p:par>
                                <p:cTn id="16" presetID="18" presetClass="entr" presetSubtype="12" fill="hold"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strips(downLeft)">
                                      <p:cBhvr>
                                        <p:cTn id="18" dur="500"/>
                                        <p:tgtEl>
                                          <p:spTgt spid="54"/>
                                        </p:tgtEl>
                                      </p:cBhvr>
                                    </p:animEffect>
                                  </p:childTnLst>
                                </p:cTn>
                              </p:par>
                              <p:par>
                                <p:cTn id="19" presetID="2" presetClass="entr" presetSubtype="8" accel="50000" decel="50000" fill="hold" nodeType="with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500" fill="hold"/>
                                        <p:tgtEl>
                                          <p:spTgt spid="55"/>
                                        </p:tgtEl>
                                        <p:attrNameLst>
                                          <p:attrName>ppt_x</p:attrName>
                                        </p:attrNameLst>
                                      </p:cBhvr>
                                      <p:tavLst>
                                        <p:tav tm="0">
                                          <p:val>
                                            <p:strVal val="0-#ppt_w/2"/>
                                          </p:val>
                                        </p:tav>
                                        <p:tav tm="100000">
                                          <p:val>
                                            <p:strVal val="#ppt_x"/>
                                          </p:val>
                                        </p:tav>
                                      </p:tavLst>
                                    </p:anim>
                                    <p:anim calcmode="lin" valueType="num">
                                      <p:cBhvr additive="base">
                                        <p:cTn id="22" dur="500" fill="hold"/>
                                        <p:tgtEl>
                                          <p:spTgt spid="55"/>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accel="50000" decel="50000" fill="hold" grpId="0" nodeType="afterEffect">
                                  <p:stCondLst>
                                    <p:cond delay="0"/>
                                  </p:stCondLst>
                                  <p:childTnLst>
                                    <p:set>
                                      <p:cBhvr>
                                        <p:cTn id="25" dur="1" fill="hold">
                                          <p:stCondLst>
                                            <p:cond delay="0"/>
                                          </p:stCondLst>
                                        </p:cTn>
                                        <p:tgtEl>
                                          <p:spTgt spid="59"/>
                                        </p:tgtEl>
                                        <p:attrNameLst>
                                          <p:attrName>style.visibility</p:attrName>
                                        </p:attrNameLst>
                                      </p:cBhvr>
                                      <p:to>
                                        <p:strVal val="visible"/>
                                      </p:to>
                                    </p:set>
                                    <p:anim calcmode="lin" valueType="num">
                                      <p:cBhvr additive="base">
                                        <p:cTn id="26" dur="500" fill="hold"/>
                                        <p:tgtEl>
                                          <p:spTgt spid="59"/>
                                        </p:tgtEl>
                                        <p:attrNameLst>
                                          <p:attrName>ppt_x</p:attrName>
                                        </p:attrNameLst>
                                      </p:cBhvr>
                                      <p:tavLst>
                                        <p:tav tm="0">
                                          <p:val>
                                            <p:strVal val="0-#ppt_w/2"/>
                                          </p:val>
                                        </p:tav>
                                        <p:tav tm="100000">
                                          <p:val>
                                            <p:strVal val="#ppt_x"/>
                                          </p:val>
                                        </p:tav>
                                      </p:tavLst>
                                    </p:anim>
                                    <p:anim calcmode="lin" valueType="num">
                                      <p:cBhvr additive="base">
                                        <p:cTn id="27" dur="500" fill="hold"/>
                                        <p:tgtEl>
                                          <p:spTgt spid="59"/>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accel="50000" decel="50000" fill="hold" grpId="0" nodeType="afterEffect">
                                  <p:stCondLst>
                                    <p:cond delay="0"/>
                                  </p:stCondLst>
                                  <p:childTnLst>
                                    <p:set>
                                      <p:cBhvr>
                                        <p:cTn id="30" dur="1" fill="hold">
                                          <p:stCondLst>
                                            <p:cond delay="0"/>
                                          </p:stCondLst>
                                        </p:cTn>
                                        <p:tgtEl>
                                          <p:spTgt spid="60"/>
                                        </p:tgtEl>
                                        <p:attrNameLst>
                                          <p:attrName>style.visibility</p:attrName>
                                        </p:attrNameLst>
                                      </p:cBhvr>
                                      <p:to>
                                        <p:strVal val="visible"/>
                                      </p:to>
                                    </p:set>
                                    <p:anim calcmode="lin" valueType="num">
                                      <p:cBhvr additive="base">
                                        <p:cTn id="31" dur="500" fill="hold"/>
                                        <p:tgtEl>
                                          <p:spTgt spid="60"/>
                                        </p:tgtEl>
                                        <p:attrNameLst>
                                          <p:attrName>ppt_x</p:attrName>
                                        </p:attrNameLst>
                                      </p:cBhvr>
                                      <p:tavLst>
                                        <p:tav tm="0">
                                          <p:val>
                                            <p:strVal val="0-#ppt_w/2"/>
                                          </p:val>
                                        </p:tav>
                                        <p:tav tm="100000">
                                          <p:val>
                                            <p:strVal val="#ppt_x"/>
                                          </p:val>
                                        </p:tav>
                                      </p:tavLst>
                                    </p:anim>
                                    <p:anim calcmode="lin" valueType="num">
                                      <p:cBhvr additive="base">
                                        <p:cTn id="32" dur="500" fill="hold"/>
                                        <p:tgtEl>
                                          <p:spTgt spid="60"/>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accel="50000" decel="50000"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 calcmode="lin" valueType="num">
                                      <p:cBhvr additive="base">
                                        <p:cTn id="36" dur="500" fill="hold"/>
                                        <p:tgtEl>
                                          <p:spTgt spid="61"/>
                                        </p:tgtEl>
                                        <p:attrNameLst>
                                          <p:attrName>ppt_x</p:attrName>
                                        </p:attrNameLst>
                                      </p:cBhvr>
                                      <p:tavLst>
                                        <p:tav tm="0">
                                          <p:val>
                                            <p:strVal val="0-#ppt_w/2"/>
                                          </p:val>
                                        </p:tav>
                                        <p:tav tm="100000">
                                          <p:val>
                                            <p:strVal val="#ppt_x"/>
                                          </p:val>
                                        </p:tav>
                                      </p:tavLst>
                                    </p:anim>
                                    <p:anim calcmode="lin" valueType="num">
                                      <p:cBhvr additive="base">
                                        <p:cTn id="37" dur="500" fill="hold"/>
                                        <p:tgtEl>
                                          <p:spTgt spid="61"/>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53" presetClass="entr" presetSubtype="0" fill="hold" nodeType="afterEffect">
                                  <p:stCondLst>
                                    <p:cond delay="0"/>
                                  </p:stCondLst>
                                  <p:childTnLst>
                                    <p:set>
                                      <p:cBhvr>
                                        <p:cTn id="40" dur="1" fill="hold">
                                          <p:stCondLst>
                                            <p:cond delay="0"/>
                                          </p:stCondLst>
                                        </p:cTn>
                                        <p:tgtEl>
                                          <p:spTgt spid="76"/>
                                        </p:tgtEl>
                                        <p:attrNameLst>
                                          <p:attrName>style.visibility</p:attrName>
                                        </p:attrNameLst>
                                      </p:cBhvr>
                                      <p:to>
                                        <p:strVal val="visible"/>
                                      </p:to>
                                    </p:set>
                                    <p:anim calcmode="lin" valueType="num">
                                      <p:cBhvr>
                                        <p:cTn id="41" dur="500" fill="hold"/>
                                        <p:tgtEl>
                                          <p:spTgt spid="76"/>
                                        </p:tgtEl>
                                        <p:attrNameLst>
                                          <p:attrName>ppt_w</p:attrName>
                                        </p:attrNameLst>
                                      </p:cBhvr>
                                      <p:tavLst>
                                        <p:tav tm="0">
                                          <p:val>
                                            <p:fltVal val="0"/>
                                          </p:val>
                                        </p:tav>
                                        <p:tav tm="100000">
                                          <p:val>
                                            <p:strVal val="#ppt_w"/>
                                          </p:val>
                                        </p:tav>
                                      </p:tavLst>
                                    </p:anim>
                                    <p:anim calcmode="lin" valueType="num">
                                      <p:cBhvr>
                                        <p:cTn id="42" dur="500" fill="hold"/>
                                        <p:tgtEl>
                                          <p:spTgt spid="76"/>
                                        </p:tgtEl>
                                        <p:attrNameLst>
                                          <p:attrName>ppt_h</p:attrName>
                                        </p:attrNameLst>
                                      </p:cBhvr>
                                      <p:tavLst>
                                        <p:tav tm="0">
                                          <p:val>
                                            <p:fltVal val="0"/>
                                          </p:val>
                                        </p:tav>
                                        <p:tav tm="100000">
                                          <p:val>
                                            <p:strVal val="#ppt_h"/>
                                          </p:val>
                                        </p:tav>
                                      </p:tavLst>
                                    </p:anim>
                                    <p:animEffect transition="in" filter="fade">
                                      <p:cBhvr>
                                        <p:cTn id="43" dur="500"/>
                                        <p:tgtEl>
                                          <p:spTgt spid="76"/>
                                        </p:tgtEl>
                                      </p:cBhvr>
                                    </p:animEffect>
                                  </p:childTnLst>
                                </p:cTn>
                              </p:par>
                            </p:childTnLst>
                          </p:cTn>
                        </p:par>
                        <p:par>
                          <p:cTn id="44" fill="hold">
                            <p:stCondLst>
                              <p:cond delay="3500"/>
                            </p:stCondLst>
                            <p:childTnLst>
                              <p:par>
                                <p:cTn id="45" presetID="18" presetClass="entr" presetSubtype="12" fill="hold" nodeType="after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strips(downLeft)">
                                      <p:cBhvr>
                                        <p:cTn id="47" dur="500"/>
                                        <p:tgtEl>
                                          <p:spTgt spid="68"/>
                                        </p:tgtEl>
                                      </p:cBhvr>
                                    </p:animEffect>
                                  </p:childTnLst>
                                </p:cTn>
                              </p:par>
                              <p:par>
                                <p:cTn id="48" presetID="2" presetClass="entr" presetSubtype="8" accel="50000" decel="50000" fill="hold" nodeType="withEffect">
                                  <p:stCondLst>
                                    <p:cond delay="0"/>
                                  </p:stCondLst>
                                  <p:childTnLst>
                                    <p:set>
                                      <p:cBhvr>
                                        <p:cTn id="49" dur="1" fill="hold">
                                          <p:stCondLst>
                                            <p:cond delay="0"/>
                                          </p:stCondLst>
                                        </p:cTn>
                                        <p:tgtEl>
                                          <p:spTgt spid="69"/>
                                        </p:tgtEl>
                                        <p:attrNameLst>
                                          <p:attrName>style.visibility</p:attrName>
                                        </p:attrNameLst>
                                      </p:cBhvr>
                                      <p:to>
                                        <p:strVal val="visible"/>
                                      </p:to>
                                    </p:set>
                                    <p:anim calcmode="lin" valueType="num">
                                      <p:cBhvr additive="base">
                                        <p:cTn id="50" dur="500" fill="hold"/>
                                        <p:tgtEl>
                                          <p:spTgt spid="69"/>
                                        </p:tgtEl>
                                        <p:attrNameLst>
                                          <p:attrName>ppt_x</p:attrName>
                                        </p:attrNameLst>
                                      </p:cBhvr>
                                      <p:tavLst>
                                        <p:tav tm="0">
                                          <p:val>
                                            <p:strVal val="0-#ppt_w/2"/>
                                          </p:val>
                                        </p:tav>
                                        <p:tav tm="100000">
                                          <p:val>
                                            <p:strVal val="#ppt_x"/>
                                          </p:val>
                                        </p:tav>
                                      </p:tavLst>
                                    </p:anim>
                                    <p:anim calcmode="lin" valueType="num">
                                      <p:cBhvr additive="base">
                                        <p:cTn id="51" dur="500" fill="hold"/>
                                        <p:tgtEl>
                                          <p:spTgt spid="69"/>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8" accel="50000" decel="50000" fill="hold" grpId="0" nodeType="afterEffect">
                                  <p:stCondLst>
                                    <p:cond delay="0"/>
                                  </p:stCondLst>
                                  <p:childTnLst>
                                    <p:set>
                                      <p:cBhvr>
                                        <p:cTn id="54" dur="1" fill="hold">
                                          <p:stCondLst>
                                            <p:cond delay="0"/>
                                          </p:stCondLst>
                                        </p:cTn>
                                        <p:tgtEl>
                                          <p:spTgt spid="73"/>
                                        </p:tgtEl>
                                        <p:attrNameLst>
                                          <p:attrName>style.visibility</p:attrName>
                                        </p:attrNameLst>
                                      </p:cBhvr>
                                      <p:to>
                                        <p:strVal val="visible"/>
                                      </p:to>
                                    </p:set>
                                    <p:anim calcmode="lin" valueType="num">
                                      <p:cBhvr additive="base">
                                        <p:cTn id="55" dur="500" fill="hold"/>
                                        <p:tgtEl>
                                          <p:spTgt spid="73"/>
                                        </p:tgtEl>
                                        <p:attrNameLst>
                                          <p:attrName>ppt_x</p:attrName>
                                        </p:attrNameLst>
                                      </p:cBhvr>
                                      <p:tavLst>
                                        <p:tav tm="0">
                                          <p:val>
                                            <p:strVal val="0-#ppt_w/2"/>
                                          </p:val>
                                        </p:tav>
                                        <p:tav tm="100000">
                                          <p:val>
                                            <p:strVal val="#ppt_x"/>
                                          </p:val>
                                        </p:tav>
                                      </p:tavLst>
                                    </p:anim>
                                    <p:anim calcmode="lin" valueType="num">
                                      <p:cBhvr additive="base">
                                        <p:cTn id="56" dur="500" fill="hold"/>
                                        <p:tgtEl>
                                          <p:spTgt spid="73"/>
                                        </p:tgtEl>
                                        <p:attrNameLst>
                                          <p:attrName>ppt_y</p:attrName>
                                        </p:attrNameLst>
                                      </p:cBhvr>
                                      <p:tavLst>
                                        <p:tav tm="0">
                                          <p:val>
                                            <p:strVal val="#ppt_y"/>
                                          </p:val>
                                        </p:tav>
                                        <p:tav tm="100000">
                                          <p:val>
                                            <p:strVal val="#ppt_y"/>
                                          </p:val>
                                        </p:tav>
                                      </p:tavLst>
                                    </p:anim>
                                  </p:childTnLst>
                                </p:cTn>
                              </p:par>
                            </p:childTnLst>
                          </p:cTn>
                        </p:par>
                        <p:par>
                          <p:cTn id="57" fill="hold">
                            <p:stCondLst>
                              <p:cond delay="4500"/>
                            </p:stCondLst>
                            <p:childTnLst>
                              <p:par>
                                <p:cTn id="58" presetID="2" presetClass="entr" presetSubtype="8" accel="50000" decel="50000" fill="hold" grpId="0" nodeType="afterEffect">
                                  <p:stCondLst>
                                    <p:cond delay="0"/>
                                  </p:stCondLst>
                                  <p:childTnLst>
                                    <p:set>
                                      <p:cBhvr>
                                        <p:cTn id="59" dur="1" fill="hold">
                                          <p:stCondLst>
                                            <p:cond delay="0"/>
                                          </p:stCondLst>
                                        </p:cTn>
                                        <p:tgtEl>
                                          <p:spTgt spid="74"/>
                                        </p:tgtEl>
                                        <p:attrNameLst>
                                          <p:attrName>style.visibility</p:attrName>
                                        </p:attrNameLst>
                                      </p:cBhvr>
                                      <p:to>
                                        <p:strVal val="visible"/>
                                      </p:to>
                                    </p:set>
                                    <p:anim calcmode="lin" valueType="num">
                                      <p:cBhvr additive="base">
                                        <p:cTn id="60" dur="500" fill="hold"/>
                                        <p:tgtEl>
                                          <p:spTgt spid="74"/>
                                        </p:tgtEl>
                                        <p:attrNameLst>
                                          <p:attrName>ppt_x</p:attrName>
                                        </p:attrNameLst>
                                      </p:cBhvr>
                                      <p:tavLst>
                                        <p:tav tm="0">
                                          <p:val>
                                            <p:strVal val="0-#ppt_w/2"/>
                                          </p:val>
                                        </p:tav>
                                        <p:tav tm="100000">
                                          <p:val>
                                            <p:strVal val="#ppt_x"/>
                                          </p:val>
                                        </p:tav>
                                      </p:tavLst>
                                    </p:anim>
                                    <p:anim calcmode="lin" valueType="num">
                                      <p:cBhvr additive="base">
                                        <p:cTn id="61" dur="500" fill="hold"/>
                                        <p:tgtEl>
                                          <p:spTgt spid="74"/>
                                        </p:tgtEl>
                                        <p:attrNameLst>
                                          <p:attrName>ppt_y</p:attrName>
                                        </p:attrNameLst>
                                      </p:cBhvr>
                                      <p:tavLst>
                                        <p:tav tm="0">
                                          <p:val>
                                            <p:strVal val="#ppt_y"/>
                                          </p:val>
                                        </p:tav>
                                        <p:tav tm="100000">
                                          <p:val>
                                            <p:strVal val="#ppt_y"/>
                                          </p:val>
                                        </p:tav>
                                      </p:tavLst>
                                    </p:anim>
                                  </p:childTnLst>
                                </p:cTn>
                              </p:par>
                            </p:childTnLst>
                          </p:cTn>
                        </p:par>
                        <p:par>
                          <p:cTn id="62" fill="hold">
                            <p:stCondLst>
                              <p:cond delay="5000"/>
                            </p:stCondLst>
                            <p:childTnLst>
                              <p:par>
                                <p:cTn id="63" presetID="2" presetClass="entr" presetSubtype="8" accel="50000" decel="5000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 calcmode="lin" valueType="num">
                                      <p:cBhvr additive="base">
                                        <p:cTn id="65" dur="500" fill="hold"/>
                                        <p:tgtEl>
                                          <p:spTgt spid="75"/>
                                        </p:tgtEl>
                                        <p:attrNameLst>
                                          <p:attrName>ppt_x</p:attrName>
                                        </p:attrNameLst>
                                      </p:cBhvr>
                                      <p:tavLst>
                                        <p:tav tm="0">
                                          <p:val>
                                            <p:strVal val="0-#ppt_w/2"/>
                                          </p:val>
                                        </p:tav>
                                        <p:tav tm="100000">
                                          <p:val>
                                            <p:strVal val="#ppt_x"/>
                                          </p:val>
                                        </p:tav>
                                      </p:tavLst>
                                    </p:anim>
                                    <p:anim calcmode="lin" valueType="num">
                                      <p:cBhvr additive="base">
                                        <p:cTn id="66" dur="500" fill="hold"/>
                                        <p:tgtEl>
                                          <p:spTgt spid="75"/>
                                        </p:tgtEl>
                                        <p:attrNameLst>
                                          <p:attrName>ppt_y</p:attrName>
                                        </p:attrNameLst>
                                      </p:cBhvr>
                                      <p:tavLst>
                                        <p:tav tm="0">
                                          <p:val>
                                            <p:strVal val="#ppt_y"/>
                                          </p:val>
                                        </p:tav>
                                        <p:tav tm="100000">
                                          <p:val>
                                            <p:strVal val="#ppt_y"/>
                                          </p:val>
                                        </p:tav>
                                      </p:tavLst>
                                    </p:anim>
                                  </p:childTnLst>
                                </p:cTn>
                              </p:par>
                            </p:childTnLst>
                          </p:cTn>
                        </p:par>
                        <p:par>
                          <p:cTn id="67" fill="hold">
                            <p:stCondLst>
                              <p:cond delay="5500"/>
                            </p:stCondLst>
                            <p:childTnLst>
                              <p:par>
                                <p:cTn id="68" presetID="53" presetClass="entr" presetSubtype="0" fill="hold" nodeType="afterEffect">
                                  <p:stCondLst>
                                    <p:cond delay="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fltVal val="0"/>
                                          </p:val>
                                        </p:tav>
                                        <p:tav tm="100000">
                                          <p:val>
                                            <p:strVal val="#ppt_w"/>
                                          </p:val>
                                        </p:tav>
                                      </p:tavLst>
                                    </p:anim>
                                    <p:anim calcmode="lin" valueType="num">
                                      <p:cBhvr>
                                        <p:cTn id="71" dur="500" fill="hold"/>
                                        <p:tgtEl>
                                          <p:spTgt spid="65"/>
                                        </p:tgtEl>
                                        <p:attrNameLst>
                                          <p:attrName>ppt_h</p:attrName>
                                        </p:attrNameLst>
                                      </p:cBhvr>
                                      <p:tavLst>
                                        <p:tav tm="0">
                                          <p:val>
                                            <p:fltVal val="0"/>
                                          </p:val>
                                        </p:tav>
                                        <p:tav tm="100000">
                                          <p:val>
                                            <p:strVal val="#ppt_h"/>
                                          </p:val>
                                        </p:tav>
                                      </p:tavLst>
                                    </p:anim>
                                    <p:animEffect transition="in" filter="fade">
                                      <p:cBhvr>
                                        <p:cTn id="72" dur="500"/>
                                        <p:tgtEl>
                                          <p:spTgt spid="65"/>
                                        </p:tgtEl>
                                      </p:cBhvr>
                                    </p:animEffect>
                                  </p:childTnLst>
                                </p:cTn>
                              </p:par>
                            </p:childTnLst>
                          </p:cTn>
                        </p:par>
                        <p:par>
                          <p:cTn id="73" fill="hold">
                            <p:stCondLst>
                              <p:cond delay="6000"/>
                            </p:stCondLst>
                            <p:childTnLst>
                              <p:par>
                                <p:cTn id="74" presetID="18" presetClass="entr" presetSubtype="3" fill="hold" nodeType="afterEffect">
                                  <p:stCondLst>
                                    <p:cond delay="0"/>
                                  </p:stCondLst>
                                  <p:childTnLst>
                                    <p:set>
                                      <p:cBhvr>
                                        <p:cTn id="75" dur="1" fill="hold">
                                          <p:stCondLst>
                                            <p:cond delay="0"/>
                                          </p:stCondLst>
                                        </p:cTn>
                                        <p:tgtEl>
                                          <p:spTgt spid="79"/>
                                        </p:tgtEl>
                                        <p:attrNameLst>
                                          <p:attrName>style.visibility</p:attrName>
                                        </p:attrNameLst>
                                      </p:cBhvr>
                                      <p:to>
                                        <p:strVal val="visible"/>
                                      </p:to>
                                    </p:set>
                                    <p:animEffect transition="in" filter="strips(upRight)">
                                      <p:cBhvr>
                                        <p:cTn id="76" dur="500"/>
                                        <p:tgtEl>
                                          <p:spTgt spid="79"/>
                                        </p:tgtEl>
                                      </p:cBhvr>
                                    </p:animEffect>
                                  </p:childTnLst>
                                </p:cTn>
                              </p:par>
                              <p:par>
                                <p:cTn id="77" presetID="2" presetClass="entr" presetSubtype="2" accel="50000" decel="50000" fill="hold" nodeType="with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additive="base">
                                        <p:cTn id="79" dur="500" fill="hold"/>
                                        <p:tgtEl>
                                          <p:spTgt spid="80"/>
                                        </p:tgtEl>
                                        <p:attrNameLst>
                                          <p:attrName>ppt_x</p:attrName>
                                        </p:attrNameLst>
                                      </p:cBhvr>
                                      <p:tavLst>
                                        <p:tav tm="0">
                                          <p:val>
                                            <p:strVal val="1+#ppt_w/2"/>
                                          </p:val>
                                        </p:tav>
                                        <p:tav tm="100000">
                                          <p:val>
                                            <p:strVal val="#ppt_x"/>
                                          </p:val>
                                        </p:tav>
                                      </p:tavLst>
                                    </p:anim>
                                    <p:anim calcmode="lin" valueType="num">
                                      <p:cBhvr additive="base">
                                        <p:cTn id="80" dur="500" fill="hold"/>
                                        <p:tgtEl>
                                          <p:spTgt spid="80"/>
                                        </p:tgtEl>
                                        <p:attrNameLst>
                                          <p:attrName>ppt_y</p:attrName>
                                        </p:attrNameLst>
                                      </p:cBhvr>
                                      <p:tavLst>
                                        <p:tav tm="0">
                                          <p:val>
                                            <p:strVal val="#ppt_y"/>
                                          </p:val>
                                        </p:tav>
                                        <p:tav tm="100000">
                                          <p:val>
                                            <p:strVal val="#ppt_y"/>
                                          </p:val>
                                        </p:tav>
                                      </p:tavLst>
                                    </p:anim>
                                  </p:childTnLst>
                                </p:cTn>
                              </p:par>
                            </p:childTnLst>
                          </p:cTn>
                        </p:par>
                        <p:par>
                          <p:cTn id="81" fill="hold">
                            <p:stCondLst>
                              <p:cond delay="6500"/>
                            </p:stCondLst>
                            <p:childTnLst>
                              <p:par>
                                <p:cTn id="82" presetID="2" presetClass="entr" presetSubtype="2" accel="50000" decel="50000" fill="hold" grpId="0" nodeType="afterEffect">
                                  <p:stCondLst>
                                    <p:cond delay="0"/>
                                  </p:stCondLst>
                                  <p:childTnLst>
                                    <p:set>
                                      <p:cBhvr>
                                        <p:cTn id="83" dur="1" fill="hold">
                                          <p:stCondLst>
                                            <p:cond delay="0"/>
                                          </p:stCondLst>
                                        </p:cTn>
                                        <p:tgtEl>
                                          <p:spTgt spid="84"/>
                                        </p:tgtEl>
                                        <p:attrNameLst>
                                          <p:attrName>style.visibility</p:attrName>
                                        </p:attrNameLst>
                                      </p:cBhvr>
                                      <p:to>
                                        <p:strVal val="visible"/>
                                      </p:to>
                                    </p:set>
                                    <p:anim calcmode="lin" valueType="num">
                                      <p:cBhvr additive="base">
                                        <p:cTn id="84" dur="500" fill="hold"/>
                                        <p:tgtEl>
                                          <p:spTgt spid="84"/>
                                        </p:tgtEl>
                                        <p:attrNameLst>
                                          <p:attrName>ppt_x</p:attrName>
                                        </p:attrNameLst>
                                      </p:cBhvr>
                                      <p:tavLst>
                                        <p:tav tm="0">
                                          <p:val>
                                            <p:strVal val="1+#ppt_w/2"/>
                                          </p:val>
                                        </p:tav>
                                        <p:tav tm="100000">
                                          <p:val>
                                            <p:strVal val="#ppt_x"/>
                                          </p:val>
                                        </p:tav>
                                      </p:tavLst>
                                    </p:anim>
                                    <p:anim calcmode="lin" valueType="num">
                                      <p:cBhvr additive="base">
                                        <p:cTn id="85" dur="500" fill="hold"/>
                                        <p:tgtEl>
                                          <p:spTgt spid="84"/>
                                        </p:tgtEl>
                                        <p:attrNameLst>
                                          <p:attrName>ppt_y</p:attrName>
                                        </p:attrNameLst>
                                      </p:cBhvr>
                                      <p:tavLst>
                                        <p:tav tm="0">
                                          <p:val>
                                            <p:strVal val="#ppt_y"/>
                                          </p:val>
                                        </p:tav>
                                        <p:tav tm="100000">
                                          <p:val>
                                            <p:strVal val="#ppt_y"/>
                                          </p:val>
                                        </p:tav>
                                      </p:tavLst>
                                    </p:anim>
                                  </p:childTnLst>
                                </p:cTn>
                              </p:par>
                            </p:childTnLst>
                          </p:cTn>
                        </p:par>
                        <p:par>
                          <p:cTn id="86" fill="hold">
                            <p:stCondLst>
                              <p:cond delay="7000"/>
                            </p:stCondLst>
                            <p:childTnLst>
                              <p:par>
                                <p:cTn id="87" presetID="2" presetClass="entr" presetSubtype="2" accel="50000" decel="50000"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 calcmode="lin" valueType="num">
                                      <p:cBhvr additive="base">
                                        <p:cTn id="89" dur="500" fill="hold"/>
                                        <p:tgtEl>
                                          <p:spTgt spid="85"/>
                                        </p:tgtEl>
                                        <p:attrNameLst>
                                          <p:attrName>ppt_x</p:attrName>
                                        </p:attrNameLst>
                                      </p:cBhvr>
                                      <p:tavLst>
                                        <p:tav tm="0">
                                          <p:val>
                                            <p:strVal val="1+#ppt_w/2"/>
                                          </p:val>
                                        </p:tav>
                                        <p:tav tm="100000">
                                          <p:val>
                                            <p:strVal val="#ppt_x"/>
                                          </p:val>
                                        </p:tav>
                                      </p:tavLst>
                                    </p:anim>
                                    <p:anim calcmode="lin" valueType="num">
                                      <p:cBhvr additive="base">
                                        <p:cTn id="90" dur="500" fill="hold"/>
                                        <p:tgtEl>
                                          <p:spTgt spid="85"/>
                                        </p:tgtEl>
                                        <p:attrNameLst>
                                          <p:attrName>ppt_y</p:attrName>
                                        </p:attrNameLst>
                                      </p:cBhvr>
                                      <p:tavLst>
                                        <p:tav tm="0">
                                          <p:val>
                                            <p:strVal val="#ppt_y"/>
                                          </p:val>
                                        </p:tav>
                                        <p:tav tm="100000">
                                          <p:val>
                                            <p:strVal val="#ppt_y"/>
                                          </p:val>
                                        </p:tav>
                                      </p:tavLst>
                                    </p:anim>
                                  </p:childTnLst>
                                </p:cTn>
                              </p:par>
                            </p:childTnLst>
                          </p:cTn>
                        </p:par>
                        <p:par>
                          <p:cTn id="91" fill="hold">
                            <p:stCondLst>
                              <p:cond delay="7500"/>
                            </p:stCondLst>
                            <p:childTnLst>
                              <p:par>
                                <p:cTn id="92" presetID="2" presetClass="entr" presetSubtype="2" accel="50000" decel="50000" fill="hold" grpId="0" nodeType="afterEffect">
                                  <p:stCondLst>
                                    <p:cond delay="0"/>
                                  </p:stCondLst>
                                  <p:childTnLst>
                                    <p:set>
                                      <p:cBhvr>
                                        <p:cTn id="93" dur="1" fill="hold">
                                          <p:stCondLst>
                                            <p:cond delay="0"/>
                                          </p:stCondLst>
                                        </p:cTn>
                                        <p:tgtEl>
                                          <p:spTgt spid="86"/>
                                        </p:tgtEl>
                                        <p:attrNameLst>
                                          <p:attrName>style.visibility</p:attrName>
                                        </p:attrNameLst>
                                      </p:cBhvr>
                                      <p:to>
                                        <p:strVal val="visible"/>
                                      </p:to>
                                    </p:set>
                                    <p:anim calcmode="lin" valueType="num">
                                      <p:cBhvr additive="base">
                                        <p:cTn id="94" dur="500" fill="hold"/>
                                        <p:tgtEl>
                                          <p:spTgt spid="86"/>
                                        </p:tgtEl>
                                        <p:attrNameLst>
                                          <p:attrName>ppt_x</p:attrName>
                                        </p:attrNameLst>
                                      </p:cBhvr>
                                      <p:tavLst>
                                        <p:tav tm="0">
                                          <p:val>
                                            <p:strVal val="1+#ppt_w/2"/>
                                          </p:val>
                                        </p:tav>
                                        <p:tav tm="100000">
                                          <p:val>
                                            <p:strVal val="#ppt_x"/>
                                          </p:val>
                                        </p:tav>
                                      </p:tavLst>
                                    </p:anim>
                                    <p:anim calcmode="lin" valueType="num">
                                      <p:cBhvr additive="base">
                                        <p:cTn id="95" dur="500" fill="hold"/>
                                        <p:tgtEl>
                                          <p:spTgt spid="86"/>
                                        </p:tgtEl>
                                        <p:attrNameLst>
                                          <p:attrName>ppt_y</p:attrName>
                                        </p:attrNameLst>
                                      </p:cBhvr>
                                      <p:tavLst>
                                        <p:tav tm="0">
                                          <p:val>
                                            <p:strVal val="#ppt_y"/>
                                          </p:val>
                                        </p:tav>
                                        <p:tav tm="100000">
                                          <p:val>
                                            <p:strVal val="#ppt_y"/>
                                          </p:val>
                                        </p:tav>
                                      </p:tavLst>
                                    </p:anim>
                                  </p:childTnLst>
                                </p:cTn>
                              </p:par>
                            </p:childTnLst>
                          </p:cTn>
                        </p:par>
                        <p:par>
                          <p:cTn id="96" fill="hold">
                            <p:stCondLst>
                              <p:cond delay="8000"/>
                            </p:stCondLst>
                            <p:childTnLst>
                              <p:par>
                                <p:cTn id="97" presetID="53" presetClass="entr" presetSubtype="0"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8500"/>
                            </p:stCondLst>
                            <p:childTnLst>
                              <p:par>
                                <p:cTn id="103" presetID="18" presetClass="entr" presetSubtype="3" fill="hold" nodeType="afterEffect">
                                  <p:stCondLst>
                                    <p:cond delay="0"/>
                                  </p:stCondLst>
                                  <p:childTnLst>
                                    <p:set>
                                      <p:cBhvr>
                                        <p:cTn id="104" dur="1" fill="hold">
                                          <p:stCondLst>
                                            <p:cond delay="0"/>
                                          </p:stCondLst>
                                        </p:cTn>
                                        <p:tgtEl>
                                          <p:spTgt spid="87"/>
                                        </p:tgtEl>
                                        <p:attrNameLst>
                                          <p:attrName>style.visibility</p:attrName>
                                        </p:attrNameLst>
                                      </p:cBhvr>
                                      <p:to>
                                        <p:strVal val="visible"/>
                                      </p:to>
                                    </p:set>
                                    <p:animEffect transition="in" filter="strips(upRight)">
                                      <p:cBhvr>
                                        <p:cTn id="105" dur="500"/>
                                        <p:tgtEl>
                                          <p:spTgt spid="87"/>
                                        </p:tgtEl>
                                      </p:cBhvr>
                                    </p:animEffect>
                                  </p:childTnLst>
                                </p:cTn>
                              </p:par>
                              <p:par>
                                <p:cTn id="106" presetID="2" presetClass="entr" presetSubtype="2" accel="50000" decel="50000" fill="hold" nodeType="withEffect">
                                  <p:stCondLst>
                                    <p:cond delay="0"/>
                                  </p:stCondLst>
                                  <p:childTnLst>
                                    <p:set>
                                      <p:cBhvr>
                                        <p:cTn id="107" dur="1" fill="hold">
                                          <p:stCondLst>
                                            <p:cond delay="0"/>
                                          </p:stCondLst>
                                        </p:cTn>
                                        <p:tgtEl>
                                          <p:spTgt spid="88"/>
                                        </p:tgtEl>
                                        <p:attrNameLst>
                                          <p:attrName>style.visibility</p:attrName>
                                        </p:attrNameLst>
                                      </p:cBhvr>
                                      <p:to>
                                        <p:strVal val="visible"/>
                                      </p:to>
                                    </p:set>
                                    <p:anim calcmode="lin" valueType="num">
                                      <p:cBhvr additive="base">
                                        <p:cTn id="108" dur="500" fill="hold"/>
                                        <p:tgtEl>
                                          <p:spTgt spid="88"/>
                                        </p:tgtEl>
                                        <p:attrNameLst>
                                          <p:attrName>ppt_x</p:attrName>
                                        </p:attrNameLst>
                                      </p:cBhvr>
                                      <p:tavLst>
                                        <p:tav tm="0">
                                          <p:val>
                                            <p:strVal val="1+#ppt_w/2"/>
                                          </p:val>
                                        </p:tav>
                                        <p:tav tm="100000">
                                          <p:val>
                                            <p:strVal val="#ppt_x"/>
                                          </p:val>
                                        </p:tav>
                                      </p:tavLst>
                                    </p:anim>
                                    <p:anim calcmode="lin" valueType="num">
                                      <p:cBhvr additive="base">
                                        <p:cTn id="109" dur="500" fill="hold"/>
                                        <p:tgtEl>
                                          <p:spTgt spid="88"/>
                                        </p:tgtEl>
                                        <p:attrNameLst>
                                          <p:attrName>ppt_y</p:attrName>
                                        </p:attrNameLst>
                                      </p:cBhvr>
                                      <p:tavLst>
                                        <p:tav tm="0">
                                          <p:val>
                                            <p:strVal val="#ppt_y"/>
                                          </p:val>
                                        </p:tav>
                                        <p:tav tm="100000">
                                          <p:val>
                                            <p:strVal val="#ppt_y"/>
                                          </p:val>
                                        </p:tav>
                                      </p:tavLst>
                                    </p:anim>
                                  </p:childTnLst>
                                </p:cTn>
                              </p:par>
                            </p:childTnLst>
                          </p:cTn>
                        </p:par>
                        <p:par>
                          <p:cTn id="110" fill="hold">
                            <p:stCondLst>
                              <p:cond delay="9000"/>
                            </p:stCondLst>
                            <p:childTnLst>
                              <p:par>
                                <p:cTn id="111" presetID="2" presetClass="entr" presetSubtype="2" accel="50000" decel="50000" fill="hold" grpId="0" nodeType="afterEffect">
                                  <p:stCondLst>
                                    <p:cond delay="0"/>
                                  </p:stCondLst>
                                  <p:childTnLst>
                                    <p:set>
                                      <p:cBhvr>
                                        <p:cTn id="112" dur="1" fill="hold">
                                          <p:stCondLst>
                                            <p:cond delay="0"/>
                                          </p:stCondLst>
                                        </p:cTn>
                                        <p:tgtEl>
                                          <p:spTgt spid="92"/>
                                        </p:tgtEl>
                                        <p:attrNameLst>
                                          <p:attrName>style.visibility</p:attrName>
                                        </p:attrNameLst>
                                      </p:cBhvr>
                                      <p:to>
                                        <p:strVal val="visible"/>
                                      </p:to>
                                    </p:set>
                                    <p:anim calcmode="lin" valueType="num">
                                      <p:cBhvr additive="base">
                                        <p:cTn id="113" dur="500" fill="hold"/>
                                        <p:tgtEl>
                                          <p:spTgt spid="92"/>
                                        </p:tgtEl>
                                        <p:attrNameLst>
                                          <p:attrName>ppt_x</p:attrName>
                                        </p:attrNameLst>
                                      </p:cBhvr>
                                      <p:tavLst>
                                        <p:tav tm="0">
                                          <p:val>
                                            <p:strVal val="1+#ppt_w/2"/>
                                          </p:val>
                                        </p:tav>
                                        <p:tav tm="100000">
                                          <p:val>
                                            <p:strVal val="#ppt_x"/>
                                          </p:val>
                                        </p:tav>
                                      </p:tavLst>
                                    </p:anim>
                                    <p:anim calcmode="lin" valueType="num">
                                      <p:cBhvr additive="base">
                                        <p:cTn id="114" dur="500" fill="hold"/>
                                        <p:tgtEl>
                                          <p:spTgt spid="92"/>
                                        </p:tgtEl>
                                        <p:attrNameLst>
                                          <p:attrName>ppt_y</p:attrName>
                                        </p:attrNameLst>
                                      </p:cBhvr>
                                      <p:tavLst>
                                        <p:tav tm="0">
                                          <p:val>
                                            <p:strVal val="#ppt_y"/>
                                          </p:val>
                                        </p:tav>
                                        <p:tav tm="100000">
                                          <p:val>
                                            <p:strVal val="#ppt_y"/>
                                          </p:val>
                                        </p:tav>
                                      </p:tavLst>
                                    </p:anim>
                                  </p:childTnLst>
                                </p:cTn>
                              </p:par>
                            </p:childTnLst>
                          </p:cTn>
                        </p:par>
                        <p:par>
                          <p:cTn id="115" fill="hold">
                            <p:stCondLst>
                              <p:cond delay="9500"/>
                            </p:stCondLst>
                            <p:childTnLst>
                              <p:par>
                                <p:cTn id="116" presetID="2" presetClass="entr" presetSubtype="2" accel="50000" decel="50000" fill="hold" grpId="0" nodeType="afterEffect">
                                  <p:stCondLst>
                                    <p:cond delay="0"/>
                                  </p:stCondLst>
                                  <p:childTnLst>
                                    <p:set>
                                      <p:cBhvr>
                                        <p:cTn id="117" dur="1" fill="hold">
                                          <p:stCondLst>
                                            <p:cond delay="0"/>
                                          </p:stCondLst>
                                        </p:cTn>
                                        <p:tgtEl>
                                          <p:spTgt spid="93"/>
                                        </p:tgtEl>
                                        <p:attrNameLst>
                                          <p:attrName>style.visibility</p:attrName>
                                        </p:attrNameLst>
                                      </p:cBhvr>
                                      <p:to>
                                        <p:strVal val="visible"/>
                                      </p:to>
                                    </p:set>
                                    <p:anim calcmode="lin" valueType="num">
                                      <p:cBhvr additive="base">
                                        <p:cTn id="118" dur="500" fill="hold"/>
                                        <p:tgtEl>
                                          <p:spTgt spid="93"/>
                                        </p:tgtEl>
                                        <p:attrNameLst>
                                          <p:attrName>ppt_x</p:attrName>
                                        </p:attrNameLst>
                                      </p:cBhvr>
                                      <p:tavLst>
                                        <p:tav tm="0">
                                          <p:val>
                                            <p:strVal val="1+#ppt_w/2"/>
                                          </p:val>
                                        </p:tav>
                                        <p:tav tm="100000">
                                          <p:val>
                                            <p:strVal val="#ppt_x"/>
                                          </p:val>
                                        </p:tav>
                                      </p:tavLst>
                                    </p:anim>
                                    <p:anim calcmode="lin" valueType="num">
                                      <p:cBhvr additive="base">
                                        <p:cTn id="119" dur="500" fill="hold"/>
                                        <p:tgtEl>
                                          <p:spTgt spid="93"/>
                                        </p:tgtEl>
                                        <p:attrNameLst>
                                          <p:attrName>ppt_y</p:attrName>
                                        </p:attrNameLst>
                                      </p:cBhvr>
                                      <p:tavLst>
                                        <p:tav tm="0">
                                          <p:val>
                                            <p:strVal val="#ppt_y"/>
                                          </p:val>
                                        </p:tav>
                                        <p:tav tm="100000">
                                          <p:val>
                                            <p:strVal val="#ppt_y"/>
                                          </p:val>
                                        </p:tav>
                                      </p:tavLst>
                                    </p:anim>
                                  </p:childTnLst>
                                </p:cTn>
                              </p:par>
                            </p:childTnLst>
                          </p:cTn>
                        </p:par>
                        <p:par>
                          <p:cTn id="120" fill="hold">
                            <p:stCondLst>
                              <p:cond delay="10000"/>
                            </p:stCondLst>
                            <p:childTnLst>
                              <p:par>
                                <p:cTn id="121" presetID="2" presetClass="entr" presetSubtype="2" accel="50000" decel="50000" fill="hold" grpId="0" nodeType="afterEffect">
                                  <p:stCondLst>
                                    <p:cond delay="0"/>
                                  </p:stCondLst>
                                  <p:childTnLst>
                                    <p:set>
                                      <p:cBhvr>
                                        <p:cTn id="122" dur="1" fill="hold">
                                          <p:stCondLst>
                                            <p:cond delay="0"/>
                                          </p:stCondLst>
                                        </p:cTn>
                                        <p:tgtEl>
                                          <p:spTgt spid="94"/>
                                        </p:tgtEl>
                                        <p:attrNameLst>
                                          <p:attrName>style.visibility</p:attrName>
                                        </p:attrNameLst>
                                      </p:cBhvr>
                                      <p:to>
                                        <p:strVal val="visible"/>
                                      </p:to>
                                    </p:set>
                                    <p:anim calcmode="lin" valueType="num">
                                      <p:cBhvr additive="base">
                                        <p:cTn id="123" dur="500" fill="hold"/>
                                        <p:tgtEl>
                                          <p:spTgt spid="94"/>
                                        </p:tgtEl>
                                        <p:attrNameLst>
                                          <p:attrName>ppt_x</p:attrName>
                                        </p:attrNameLst>
                                      </p:cBhvr>
                                      <p:tavLst>
                                        <p:tav tm="0">
                                          <p:val>
                                            <p:strVal val="1+#ppt_w/2"/>
                                          </p:val>
                                        </p:tav>
                                        <p:tav tm="100000">
                                          <p:val>
                                            <p:strVal val="#ppt_x"/>
                                          </p:val>
                                        </p:tav>
                                      </p:tavLst>
                                    </p:anim>
                                    <p:anim calcmode="lin" valueType="num">
                                      <p:cBhvr additive="base">
                                        <p:cTn id="124" dur="500" fill="hold"/>
                                        <p:tgtEl>
                                          <p:spTgt spid="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73" grpId="0" animBg="1"/>
      <p:bldP spid="74" grpId="0" animBg="1"/>
      <p:bldP spid="75" grpId="0" animBg="1"/>
      <p:bldP spid="84" grpId="0" animBg="1"/>
      <p:bldP spid="85" grpId="0" animBg="1"/>
      <p:bldP spid="86" grpId="0" animBg="1"/>
      <p:bldP spid="92" grpId="0" animBg="1"/>
      <p:bldP spid="93" grpId="0" animBg="1"/>
      <p:bldP spid="94" grpId="0" animBg="1"/>
      <p:bldP spid="9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Group 75"/>
          <p:cNvGrpSpPr/>
          <p:nvPr/>
        </p:nvGrpSpPr>
        <p:grpSpPr>
          <a:xfrm>
            <a:off x="3974855" y="2404735"/>
            <a:ext cx="1054190" cy="2652135"/>
            <a:chOff x="4053537" y="2080367"/>
            <a:chExt cx="1054190" cy="2652135"/>
          </a:xfrm>
        </p:grpSpPr>
        <p:sp>
          <p:nvSpPr>
            <p:cNvPr id="77" name="Rectangle 6"/>
            <p:cNvSpPr>
              <a:spLocks noChangeArrowheads="1"/>
            </p:cNvSpPr>
            <p:nvPr/>
          </p:nvSpPr>
          <p:spPr bwMode="auto">
            <a:xfrm>
              <a:off x="4335748" y="2616678"/>
              <a:ext cx="532981" cy="576285"/>
            </a:xfrm>
            <a:prstGeom prst="rect">
              <a:avLst/>
            </a:prstGeom>
            <a:solidFill>
              <a:srgbClr val="189A80">
                <a:lumMod val="60000"/>
                <a:lumOff val="4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8" name="Freeform 7"/>
            <p:cNvSpPr>
              <a:spLocks/>
            </p:cNvSpPr>
            <p:nvPr/>
          </p:nvSpPr>
          <p:spPr bwMode="auto">
            <a:xfrm>
              <a:off x="4335749" y="2616679"/>
              <a:ext cx="529650" cy="572954"/>
            </a:xfrm>
            <a:custGeom>
              <a:avLst/>
              <a:gdLst/>
              <a:ahLst/>
              <a:cxnLst>
                <a:cxn ang="0">
                  <a:pos x="0" y="344"/>
                </a:cxn>
                <a:cxn ang="0">
                  <a:pos x="0" y="0"/>
                </a:cxn>
                <a:cxn ang="0">
                  <a:pos x="318" y="0"/>
                </a:cxn>
                <a:cxn ang="0">
                  <a:pos x="318" y="344"/>
                </a:cxn>
              </a:cxnLst>
              <a:rect l="0" t="0" r="r" b="b"/>
              <a:pathLst>
                <a:path w="318" h="344">
                  <a:moveTo>
                    <a:pt x="0" y="344"/>
                  </a:moveTo>
                  <a:lnTo>
                    <a:pt x="0" y="0"/>
                  </a:lnTo>
                  <a:lnTo>
                    <a:pt x="318" y="0"/>
                  </a:lnTo>
                  <a:lnTo>
                    <a:pt x="318" y="344"/>
                  </a:lnTo>
                </a:path>
              </a:pathLst>
            </a:custGeom>
            <a:no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9" name="Freeform 8"/>
            <p:cNvSpPr>
              <a:spLocks/>
            </p:cNvSpPr>
            <p:nvPr/>
          </p:nvSpPr>
          <p:spPr bwMode="auto">
            <a:xfrm>
              <a:off x="4335749" y="3975780"/>
              <a:ext cx="532981" cy="651236"/>
            </a:xfrm>
            <a:custGeom>
              <a:avLst/>
              <a:gdLst/>
              <a:ahLst/>
              <a:cxnLst>
                <a:cxn ang="0">
                  <a:pos x="134" y="0"/>
                </a:cxn>
                <a:cxn ang="0">
                  <a:pos x="134" y="109"/>
                </a:cxn>
                <a:cxn ang="0">
                  <a:pos x="67" y="165"/>
                </a:cxn>
                <a:cxn ang="0">
                  <a:pos x="0" y="109"/>
                </a:cxn>
                <a:cxn ang="0">
                  <a:pos x="0" y="0"/>
                </a:cxn>
                <a:cxn ang="0">
                  <a:pos x="134" y="0"/>
                </a:cxn>
              </a:cxnLst>
              <a:rect l="0" t="0" r="r" b="b"/>
              <a:pathLst>
                <a:path w="134" h="165">
                  <a:moveTo>
                    <a:pt x="134" y="0"/>
                  </a:moveTo>
                  <a:cubicBezTo>
                    <a:pt x="134" y="109"/>
                    <a:pt x="134" y="109"/>
                    <a:pt x="134" y="109"/>
                  </a:cubicBezTo>
                  <a:cubicBezTo>
                    <a:pt x="134" y="140"/>
                    <a:pt x="104" y="165"/>
                    <a:pt x="67" y="165"/>
                  </a:cubicBezTo>
                  <a:cubicBezTo>
                    <a:pt x="30" y="165"/>
                    <a:pt x="0" y="140"/>
                    <a:pt x="0" y="109"/>
                  </a:cubicBezTo>
                  <a:cubicBezTo>
                    <a:pt x="0" y="0"/>
                    <a:pt x="0" y="0"/>
                    <a:pt x="0" y="0"/>
                  </a:cubicBezTo>
                  <a:lnTo>
                    <a:pt x="134" y="0"/>
                  </a:lnTo>
                  <a:close/>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0" name="Rectangle 9"/>
            <p:cNvSpPr>
              <a:spLocks noChangeArrowheads="1"/>
            </p:cNvSpPr>
            <p:nvPr/>
          </p:nvSpPr>
          <p:spPr bwMode="auto">
            <a:xfrm>
              <a:off x="4335749" y="3461120"/>
              <a:ext cx="532981" cy="534647"/>
            </a:xfrm>
            <a:prstGeom prst="rect">
              <a:avLst/>
            </a:prstGeom>
            <a:solidFill>
              <a:srgbClr val="189A80">
                <a:lumMod val="5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1" name="Rectangle 10"/>
            <p:cNvSpPr>
              <a:spLocks noChangeArrowheads="1"/>
            </p:cNvSpPr>
            <p:nvPr/>
          </p:nvSpPr>
          <p:spPr bwMode="auto">
            <a:xfrm>
              <a:off x="4335750" y="3192964"/>
              <a:ext cx="532980" cy="268156"/>
            </a:xfrm>
            <a:prstGeom prst="rect">
              <a:avLst/>
            </a:prstGeom>
            <a:solidFill>
              <a:srgbClr val="189A80">
                <a:lumMod val="75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2" name="Oval 11"/>
            <p:cNvSpPr>
              <a:spLocks noChangeArrowheads="1"/>
            </p:cNvSpPr>
            <p:nvPr/>
          </p:nvSpPr>
          <p:spPr bwMode="auto">
            <a:xfrm>
              <a:off x="4335749" y="2588364"/>
              <a:ext cx="532981" cy="51633"/>
            </a:xfrm>
            <a:prstGeom prst="ellipse">
              <a:avLst/>
            </a:prstGeom>
            <a:solidFill>
              <a:srgbClr val="189A80">
                <a:lumMod val="40000"/>
                <a:lumOff val="6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83" name="Group 26"/>
            <p:cNvGrpSpPr/>
            <p:nvPr/>
          </p:nvGrpSpPr>
          <p:grpSpPr>
            <a:xfrm>
              <a:off x="4053537" y="2080367"/>
              <a:ext cx="1054190" cy="2652135"/>
              <a:chOff x="5381376" y="1311276"/>
              <a:chExt cx="1004780" cy="2527830"/>
            </a:xfrm>
          </p:grpSpPr>
          <p:sp>
            <p:nvSpPr>
              <p:cNvPr id="84" name="Arc 14"/>
              <p:cNvSpPr/>
              <p:nvPr/>
            </p:nvSpPr>
            <p:spPr>
              <a:xfrm rot="5400000">
                <a:off x="5562231" y="3168259"/>
                <a:ext cx="660399" cy="681296"/>
              </a:xfrm>
              <a:prstGeom prst="arc">
                <a:avLst>
                  <a:gd name="adj1" fmla="val 16200000"/>
                  <a:gd name="adj2" fmla="val 5582293"/>
                </a:avLst>
              </a:prstGeom>
              <a:noFill/>
              <a:ln w="28575" cap="flat" cmpd="sng" algn="ctr">
                <a:solidFill>
                  <a:srgbClr val="189A8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cxnSp>
            <p:nvCxnSpPr>
              <p:cNvPr id="85" name="Straight Connector 16"/>
              <p:cNvCxnSpPr/>
              <p:nvPr/>
            </p:nvCxnSpPr>
            <p:spPr>
              <a:xfrm flipH="1" flipV="1">
                <a:off x="5551319" y="1599574"/>
                <a:ext cx="464" cy="1898973"/>
              </a:xfrm>
              <a:prstGeom prst="line">
                <a:avLst/>
              </a:prstGeom>
              <a:noFill/>
              <a:ln w="28575" cap="sq" cmpd="sng" algn="ctr">
                <a:solidFill>
                  <a:srgbClr val="189A80"/>
                </a:solidFill>
                <a:prstDash val="solid"/>
              </a:ln>
              <a:effectLst/>
            </p:spPr>
          </p:cxnSp>
          <p:cxnSp>
            <p:nvCxnSpPr>
              <p:cNvPr id="86" name="Straight Connector 17"/>
              <p:cNvCxnSpPr/>
              <p:nvPr/>
            </p:nvCxnSpPr>
            <p:spPr>
              <a:xfrm flipH="1" flipV="1">
                <a:off x="6232615" y="1601956"/>
                <a:ext cx="464" cy="1916474"/>
              </a:xfrm>
              <a:prstGeom prst="line">
                <a:avLst/>
              </a:prstGeom>
              <a:noFill/>
              <a:ln w="28575" cap="sq" cmpd="sng" algn="ctr">
                <a:solidFill>
                  <a:srgbClr val="189A80"/>
                </a:solidFill>
                <a:prstDash val="solid"/>
              </a:ln>
              <a:effectLst/>
            </p:spPr>
          </p:cxnSp>
          <p:sp>
            <p:nvSpPr>
              <p:cNvPr id="87" name="Arc 21"/>
              <p:cNvSpPr/>
              <p:nvPr/>
            </p:nvSpPr>
            <p:spPr>
              <a:xfrm>
                <a:off x="6098121" y="1311276"/>
                <a:ext cx="288035" cy="288035"/>
              </a:xfrm>
              <a:prstGeom prst="arc">
                <a:avLst>
                  <a:gd name="adj1" fmla="val 16200000"/>
                  <a:gd name="adj2" fmla="val 5619728"/>
                </a:avLst>
              </a:prstGeom>
              <a:noFill/>
              <a:ln w="28575" cap="sq" cmpd="sng" algn="ctr">
                <a:solidFill>
                  <a:srgbClr val="189A8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cxnSp>
            <p:nvCxnSpPr>
              <p:cNvPr id="88" name="Straight Connector 23"/>
              <p:cNvCxnSpPr>
                <a:stCxn id="87" idx="0"/>
              </p:cNvCxnSpPr>
              <p:nvPr/>
            </p:nvCxnSpPr>
            <p:spPr>
              <a:xfrm flipH="1">
                <a:off x="5525394" y="1311276"/>
                <a:ext cx="716745" cy="0"/>
              </a:xfrm>
              <a:prstGeom prst="line">
                <a:avLst/>
              </a:prstGeom>
              <a:noFill/>
              <a:ln w="28575" cap="sq" cmpd="sng" algn="ctr">
                <a:solidFill>
                  <a:srgbClr val="189A80"/>
                </a:solidFill>
                <a:prstDash val="solid"/>
              </a:ln>
              <a:effectLst/>
            </p:spPr>
          </p:cxnSp>
          <p:sp>
            <p:nvSpPr>
              <p:cNvPr id="89" name="Arc 25"/>
              <p:cNvSpPr/>
              <p:nvPr/>
            </p:nvSpPr>
            <p:spPr>
              <a:xfrm flipH="1">
                <a:off x="5381376" y="1311276"/>
                <a:ext cx="288035" cy="288035"/>
              </a:xfrm>
              <a:prstGeom prst="arc">
                <a:avLst>
                  <a:gd name="adj1" fmla="val 16200000"/>
                  <a:gd name="adj2" fmla="val 5619728"/>
                </a:avLst>
              </a:prstGeom>
              <a:noFill/>
              <a:ln w="28575" cap="sq" cmpd="sng" algn="ctr">
                <a:solidFill>
                  <a:srgbClr val="189A8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pSp>
        <p:nvGrpSpPr>
          <p:cNvPr id="90" name="Group 76"/>
          <p:cNvGrpSpPr/>
          <p:nvPr/>
        </p:nvGrpSpPr>
        <p:grpSpPr>
          <a:xfrm>
            <a:off x="5389334" y="2941046"/>
            <a:ext cx="852268" cy="2144138"/>
            <a:chOff x="5470827" y="2616678"/>
            <a:chExt cx="852268" cy="2144138"/>
          </a:xfrm>
        </p:grpSpPr>
        <p:sp>
          <p:nvSpPr>
            <p:cNvPr id="91" name="Rectangle 6"/>
            <p:cNvSpPr>
              <a:spLocks noChangeArrowheads="1"/>
            </p:cNvSpPr>
            <p:nvPr/>
          </p:nvSpPr>
          <p:spPr bwMode="auto">
            <a:xfrm>
              <a:off x="5698984" y="3050262"/>
              <a:ext cx="430892" cy="465902"/>
            </a:xfrm>
            <a:prstGeom prst="rect">
              <a:avLst/>
            </a:prstGeom>
            <a:solidFill>
              <a:srgbClr val="F09C2A">
                <a:lumMod val="75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2" name="Freeform 7"/>
            <p:cNvSpPr>
              <a:spLocks/>
            </p:cNvSpPr>
            <p:nvPr/>
          </p:nvSpPr>
          <p:spPr bwMode="auto">
            <a:xfrm>
              <a:off x="5698984" y="3050263"/>
              <a:ext cx="428199" cy="463209"/>
            </a:xfrm>
            <a:custGeom>
              <a:avLst/>
              <a:gdLst/>
              <a:ahLst/>
              <a:cxnLst>
                <a:cxn ang="0">
                  <a:pos x="0" y="344"/>
                </a:cxn>
                <a:cxn ang="0">
                  <a:pos x="0" y="0"/>
                </a:cxn>
                <a:cxn ang="0">
                  <a:pos x="318" y="0"/>
                </a:cxn>
                <a:cxn ang="0">
                  <a:pos x="318" y="344"/>
                </a:cxn>
              </a:cxnLst>
              <a:rect l="0" t="0" r="r" b="b"/>
              <a:pathLst>
                <a:path w="318" h="344">
                  <a:moveTo>
                    <a:pt x="0" y="344"/>
                  </a:moveTo>
                  <a:lnTo>
                    <a:pt x="0" y="0"/>
                  </a:lnTo>
                  <a:lnTo>
                    <a:pt x="318" y="0"/>
                  </a:lnTo>
                  <a:lnTo>
                    <a:pt x="318" y="344"/>
                  </a:lnTo>
                </a:path>
              </a:pathLst>
            </a:custGeom>
            <a:no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3" name="Freeform 8"/>
            <p:cNvSpPr>
              <a:spLocks/>
            </p:cNvSpPr>
            <p:nvPr/>
          </p:nvSpPr>
          <p:spPr bwMode="auto">
            <a:xfrm>
              <a:off x="5698984" y="4149038"/>
              <a:ext cx="430892" cy="526497"/>
            </a:xfrm>
            <a:custGeom>
              <a:avLst/>
              <a:gdLst/>
              <a:ahLst/>
              <a:cxnLst>
                <a:cxn ang="0">
                  <a:pos x="134" y="0"/>
                </a:cxn>
                <a:cxn ang="0">
                  <a:pos x="134" y="109"/>
                </a:cxn>
                <a:cxn ang="0">
                  <a:pos x="67" y="165"/>
                </a:cxn>
                <a:cxn ang="0">
                  <a:pos x="0" y="109"/>
                </a:cxn>
                <a:cxn ang="0">
                  <a:pos x="0" y="0"/>
                </a:cxn>
                <a:cxn ang="0">
                  <a:pos x="134" y="0"/>
                </a:cxn>
              </a:cxnLst>
              <a:rect l="0" t="0" r="r" b="b"/>
              <a:pathLst>
                <a:path w="134" h="165">
                  <a:moveTo>
                    <a:pt x="134" y="0"/>
                  </a:moveTo>
                  <a:cubicBezTo>
                    <a:pt x="134" y="109"/>
                    <a:pt x="134" y="109"/>
                    <a:pt x="134" y="109"/>
                  </a:cubicBezTo>
                  <a:cubicBezTo>
                    <a:pt x="134" y="140"/>
                    <a:pt x="104" y="165"/>
                    <a:pt x="67" y="165"/>
                  </a:cubicBezTo>
                  <a:cubicBezTo>
                    <a:pt x="30" y="165"/>
                    <a:pt x="0" y="140"/>
                    <a:pt x="0" y="109"/>
                  </a:cubicBezTo>
                  <a:cubicBezTo>
                    <a:pt x="0" y="0"/>
                    <a:pt x="0" y="0"/>
                    <a:pt x="0" y="0"/>
                  </a:cubicBezTo>
                  <a:lnTo>
                    <a:pt x="134" y="0"/>
                  </a:lnTo>
                  <a:close/>
                </a:path>
              </a:pathLst>
            </a:custGeom>
            <a:solidFill>
              <a:srgbClr val="F09C2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4" name="Rectangle 9"/>
            <p:cNvSpPr>
              <a:spLocks noChangeArrowheads="1"/>
            </p:cNvSpPr>
            <p:nvPr/>
          </p:nvSpPr>
          <p:spPr bwMode="auto">
            <a:xfrm>
              <a:off x="5698984" y="3732958"/>
              <a:ext cx="430892" cy="432239"/>
            </a:xfrm>
            <a:prstGeom prst="rect">
              <a:avLst/>
            </a:prstGeom>
            <a:solidFill>
              <a:srgbClr val="F09C2A">
                <a:lumMod val="75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5" name="Rectangle 10"/>
            <p:cNvSpPr>
              <a:spLocks noChangeArrowheads="1"/>
            </p:cNvSpPr>
            <p:nvPr/>
          </p:nvSpPr>
          <p:spPr bwMode="auto">
            <a:xfrm>
              <a:off x="5698984" y="3516165"/>
              <a:ext cx="430892" cy="216793"/>
            </a:xfrm>
            <a:prstGeom prst="rect">
              <a:avLst/>
            </a:prstGeom>
            <a:solidFill>
              <a:srgbClr val="F09C2A">
                <a:lumMod val="5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6" name="Oval 11"/>
            <p:cNvSpPr>
              <a:spLocks noChangeArrowheads="1"/>
            </p:cNvSpPr>
            <p:nvPr/>
          </p:nvSpPr>
          <p:spPr bwMode="auto">
            <a:xfrm>
              <a:off x="5698984" y="3027372"/>
              <a:ext cx="430892" cy="41743"/>
            </a:xfrm>
            <a:prstGeom prst="ellipse">
              <a:avLst/>
            </a:prstGeom>
            <a:solidFill>
              <a:srgbClr val="F09C2A">
                <a:lumMod val="40000"/>
                <a:lumOff val="6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97" name="Group 36"/>
            <p:cNvGrpSpPr/>
            <p:nvPr/>
          </p:nvGrpSpPr>
          <p:grpSpPr>
            <a:xfrm>
              <a:off x="5470827" y="2616678"/>
              <a:ext cx="852268" cy="2144138"/>
              <a:chOff x="5381376" y="1311276"/>
              <a:chExt cx="1004780" cy="2527830"/>
            </a:xfrm>
          </p:grpSpPr>
          <p:sp>
            <p:nvSpPr>
              <p:cNvPr id="98" name="Arc 37"/>
              <p:cNvSpPr/>
              <p:nvPr/>
            </p:nvSpPr>
            <p:spPr>
              <a:xfrm rot="5400000">
                <a:off x="5562231" y="3168259"/>
                <a:ext cx="660399" cy="681296"/>
              </a:xfrm>
              <a:prstGeom prst="arc">
                <a:avLst>
                  <a:gd name="adj1" fmla="val 16200000"/>
                  <a:gd name="adj2" fmla="val 5582293"/>
                </a:avLst>
              </a:prstGeom>
              <a:noFill/>
              <a:ln w="28575" cap="flat" cmpd="sng" algn="ctr">
                <a:solidFill>
                  <a:srgbClr val="F09C2A"/>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cxnSp>
            <p:nvCxnSpPr>
              <p:cNvPr id="99" name="Straight Connector 38"/>
              <p:cNvCxnSpPr/>
              <p:nvPr/>
            </p:nvCxnSpPr>
            <p:spPr>
              <a:xfrm flipH="1" flipV="1">
                <a:off x="5551319" y="1599574"/>
                <a:ext cx="464" cy="1898973"/>
              </a:xfrm>
              <a:prstGeom prst="line">
                <a:avLst/>
              </a:prstGeom>
              <a:noFill/>
              <a:ln w="28575" cap="sq" cmpd="sng" algn="ctr">
                <a:solidFill>
                  <a:srgbClr val="F09C2A"/>
                </a:solidFill>
                <a:prstDash val="solid"/>
              </a:ln>
              <a:effectLst/>
            </p:spPr>
          </p:cxnSp>
          <p:cxnSp>
            <p:nvCxnSpPr>
              <p:cNvPr id="100" name="Straight Connector 39"/>
              <p:cNvCxnSpPr/>
              <p:nvPr/>
            </p:nvCxnSpPr>
            <p:spPr>
              <a:xfrm flipH="1" flipV="1">
                <a:off x="6232615" y="1601956"/>
                <a:ext cx="464" cy="1916474"/>
              </a:xfrm>
              <a:prstGeom prst="line">
                <a:avLst/>
              </a:prstGeom>
              <a:noFill/>
              <a:ln w="28575" cap="sq" cmpd="sng" algn="ctr">
                <a:solidFill>
                  <a:srgbClr val="F09C2A"/>
                </a:solidFill>
                <a:prstDash val="solid"/>
              </a:ln>
              <a:effectLst/>
            </p:spPr>
          </p:cxnSp>
          <p:sp>
            <p:nvSpPr>
              <p:cNvPr id="101" name="Arc 40"/>
              <p:cNvSpPr/>
              <p:nvPr/>
            </p:nvSpPr>
            <p:spPr>
              <a:xfrm>
                <a:off x="6098121" y="1311276"/>
                <a:ext cx="288035" cy="288035"/>
              </a:xfrm>
              <a:prstGeom prst="arc">
                <a:avLst>
                  <a:gd name="adj1" fmla="val 16200000"/>
                  <a:gd name="adj2" fmla="val 5619728"/>
                </a:avLst>
              </a:prstGeom>
              <a:noFill/>
              <a:ln w="28575" cap="sq" cmpd="sng" algn="ctr">
                <a:solidFill>
                  <a:srgbClr val="F09C2A"/>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cxnSp>
            <p:nvCxnSpPr>
              <p:cNvPr id="102" name="Straight Connector 41"/>
              <p:cNvCxnSpPr>
                <a:stCxn id="101" idx="0"/>
              </p:cNvCxnSpPr>
              <p:nvPr/>
            </p:nvCxnSpPr>
            <p:spPr>
              <a:xfrm flipH="1">
                <a:off x="5525394" y="1311276"/>
                <a:ext cx="716745" cy="0"/>
              </a:xfrm>
              <a:prstGeom prst="line">
                <a:avLst/>
              </a:prstGeom>
              <a:noFill/>
              <a:ln w="28575" cap="sq" cmpd="sng" algn="ctr">
                <a:solidFill>
                  <a:srgbClr val="F09C2A"/>
                </a:solidFill>
                <a:prstDash val="solid"/>
              </a:ln>
              <a:effectLst/>
            </p:spPr>
          </p:cxnSp>
          <p:sp>
            <p:nvSpPr>
              <p:cNvPr id="103" name="Arc 42"/>
              <p:cNvSpPr/>
              <p:nvPr/>
            </p:nvSpPr>
            <p:spPr>
              <a:xfrm flipH="1">
                <a:off x="5381376" y="1311276"/>
                <a:ext cx="288035" cy="288035"/>
              </a:xfrm>
              <a:prstGeom prst="arc">
                <a:avLst>
                  <a:gd name="adj1" fmla="val 16200000"/>
                  <a:gd name="adj2" fmla="val 5619728"/>
                </a:avLst>
              </a:prstGeom>
              <a:noFill/>
              <a:ln w="28575" cap="sq" cmpd="sng" algn="ctr">
                <a:solidFill>
                  <a:srgbClr val="F09C2A"/>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pSp>
        <p:nvGrpSpPr>
          <p:cNvPr id="104" name="Group 77"/>
          <p:cNvGrpSpPr/>
          <p:nvPr/>
        </p:nvGrpSpPr>
        <p:grpSpPr>
          <a:xfrm>
            <a:off x="2762297" y="2941046"/>
            <a:ext cx="852268" cy="2144138"/>
            <a:chOff x="2843790" y="2616678"/>
            <a:chExt cx="852268" cy="2144138"/>
          </a:xfrm>
        </p:grpSpPr>
        <p:sp>
          <p:nvSpPr>
            <p:cNvPr id="105" name="Rectangle 6"/>
            <p:cNvSpPr>
              <a:spLocks noChangeArrowheads="1"/>
            </p:cNvSpPr>
            <p:nvPr/>
          </p:nvSpPr>
          <p:spPr bwMode="auto">
            <a:xfrm>
              <a:off x="3071947" y="3050262"/>
              <a:ext cx="430892" cy="465902"/>
            </a:xfrm>
            <a:prstGeom prst="rect">
              <a:avLst/>
            </a:prstGeom>
            <a:solidFill>
              <a:srgbClr val="37779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6" name="Freeform 7"/>
            <p:cNvSpPr>
              <a:spLocks/>
            </p:cNvSpPr>
            <p:nvPr/>
          </p:nvSpPr>
          <p:spPr bwMode="auto">
            <a:xfrm>
              <a:off x="3071947" y="3050263"/>
              <a:ext cx="428199" cy="463209"/>
            </a:xfrm>
            <a:custGeom>
              <a:avLst/>
              <a:gdLst/>
              <a:ahLst/>
              <a:cxnLst>
                <a:cxn ang="0">
                  <a:pos x="0" y="344"/>
                </a:cxn>
                <a:cxn ang="0">
                  <a:pos x="0" y="0"/>
                </a:cxn>
                <a:cxn ang="0">
                  <a:pos x="318" y="0"/>
                </a:cxn>
                <a:cxn ang="0">
                  <a:pos x="318" y="344"/>
                </a:cxn>
              </a:cxnLst>
              <a:rect l="0" t="0" r="r" b="b"/>
              <a:pathLst>
                <a:path w="318" h="344">
                  <a:moveTo>
                    <a:pt x="0" y="344"/>
                  </a:moveTo>
                  <a:lnTo>
                    <a:pt x="0" y="0"/>
                  </a:lnTo>
                  <a:lnTo>
                    <a:pt x="318" y="0"/>
                  </a:lnTo>
                  <a:lnTo>
                    <a:pt x="318" y="344"/>
                  </a:lnTo>
                </a:path>
              </a:pathLst>
            </a:custGeom>
            <a:no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7" name="Freeform 8"/>
            <p:cNvSpPr>
              <a:spLocks/>
            </p:cNvSpPr>
            <p:nvPr/>
          </p:nvSpPr>
          <p:spPr bwMode="auto">
            <a:xfrm>
              <a:off x="3071947" y="4149038"/>
              <a:ext cx="430892" cy="526497"/>
            </a:xfrm>
            <a:custGeom>
              <a:avLst/>
              <a:gdLst/>
              <a:ahLst/>
              <a:cxnLst>
                <a:cxn ang="0">
                  <a:pos x="134" y="0"/>
                </a:cxn>
                <a:cxn ang="0">
                  <a:pos x="134" y="109"/>
                </a:cxn>
                <a:cxn ang="0">
                  <a:pos x="67" y="165"/>
                </a:cxn>
                <a:cxn ang="0">
                  <a:pos x="0" y="109"/>
                </a:cxn>
                <a:cxn ang="0">
                  <a:pos x="0" y="0"/>
                </a:cxn>
                <a:cxn ang="0">
                  <a:pos x="134" y="0"/>
                </a:cxn>
              </a:cxnLst>
              <a:rect l="0" t="0" r="r" b="b"/>
              <a:pathLst>
                <a:path w="134" h="165">
                  <a:moveTo>
                    <a:pt x="134" y="0"/>
                  </a:moveTo>
                  <a:cubicBezTo>
                    <a:pt x="134" y="109"/>
                    <a:pt x="134" y="109"/>
                    <a:pt x="134" y="109"/>
                  </a:cubicBezTo>
                  <a:cubicBezTo>
                    <a:pt x="134" y="140"/>
                    <a:pt x="104" y="165"/>
                    <a:pt x="67" y="165"/>
                  </a:cubicBezTo>
                  <a:cubicBezTo>
                    <a:pt x="30" y="165"/>
                    <a:pt x="0" y="140"/>
                    <a:pt x="0" y="109"/>
                  </a:cubicBezTo>
                  <a:cubicBezTo>
                    <a:pt x="0" y="0"/>
                    <a:pt x="0" y="0"/>
                    <a:pt x="0" y="0"/>
                  </a:cubicBezTo>
                  <a:lnTo>
                    <a:pt x="134" y="0"/>
                  </a:ln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8" name="Rectangle 9"/>
            <p:cNvSpPr>
              <a:spLocks noChangeArrowheads="1"/>
            </p:cNvSpPr>
            <p:nvPr/>
          </p:nvSpPr>
          <p:spPr bwMode="auto">
            <a:xfrm>
              <a:off x="3071947" y="3732958"/>
              <a:ext cx="430892" cy="432239"/>
            </a:xfrm>
            <a:prstGeom prst="rect">
              <a:avLst/>
            </a:prstGeom>
            <a:solidFill>
              <a:srgbClr val="377790">
                <a:lumMod val="75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9" name="Rectangle 10"/>
            <p:cNvSpPr>
              <a:spLocks noChangeArrowheads="1"/>
            </p:cNvSpPr>
            <p:nvPr/>
          </p:nvSpPr>
          <p:spPr bwMode="auto">
            <a:xfrm>
              <a:off x="3071947" y="3516165"/>
              <a:ext cx="430892" cy="216793"/>
            </a:xfrm>
            <a:prstGeom prst="rect">
              <a:avLst/>
            </a:prstGeom>
            <a:solidFill>
              <a:srgbClr val="377790">
                <a:lumMod val="60000"/>
                <a:lumOff val="40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10" name="Oval 11"/>
            <p:cNvSpPr>
              <a:spLocks noChangeArrowheads="1"/>
            </p:cNvSpPr>
            <p:nvPr/>
          </p:nvSpPr>
          <p:spPr bwMode="auto">
            <a:xfrm>
              <a:off x="3071947" y="3027372"/>
              <a:ext cx="430892" cy="41743"/>
            </a:xfrm>
            <a:prstGeom prst="ellipse">
              <a:avLst/>
            </a:prstGeom>
            <a:solidFill>
              <a:srgbClr val="377790">
                <a:lumMod val="40000"/>
                <a:lumOff val="6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111" name="Group 50"/>
            <p:cNvGrpSpPr/>
            <p:nvPr/>
          </p:nvGrpSpPr>
          <p:grpSpPr>
            <a:xfrm>
              <a:off x="2843790" y="2616678"/>
              <a:ext cx="852268" cy="2144138"/>
              <a:chOff x="5381376" y="1311276"/>
              <a:chExt cx="1004780" cy="2527830"/>
            </a:xfrm>
          </p:grpSpPr>
          <p:sp>
            <p:nvSpPr>
              <p:cNvPr id="112" name="Arc 51"/>
              <p:cNvSpPr/>
              <p:nvPr/>
            </p:nvSpPr>
            <p:spPr>
              <a:xfrm rot="5400000">
                <a:off x="5562231" y="3168259"/>
                <a:ext cx="660399" cy="681296"/>
              </a:xfrm>
              <a:prstGeom prst="arc">
                <a:avLst>
                  <a:gd name="adj1" fmla="val 16200000"/>
                  <a:gd name="adj2" fmla="val 5582293"/>
                </a:avLst>
              </a:prstGeom>
              <a:noFill/>
              <a:ln w="28575" cap="flat" cmpd="sng" algn="ctr">
                <a:solidFill>
                  <a:srgbClr val="37779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cxnSp>
            <p:nvCxnSpPr>
              <p:cNvPr id="113" name="Straight Connector 52"/>
              <p:cNvCxnSpPr/>
              <p:nvPr/>
            </p:nvCxnSpPr>
            <p:spPr>
              <a:xfrm flipH="1" flipV="1">
                <a:off x="5551319" y="1599574"/>
                <a:ext cx="464" cy="1898973"/>
              </a:xfrm>
              <a:prstGeom prst="line">
                <a:avLst/>
              </a:prstGeom>
              <a:noFill/>
              <a:ln w="28575" cap="sq" cmpd="sng" algn="ctr">
                <a:solidFill>
                  <a:srgbClr val="377790"/>
                </a:solidFill>
                <a:prstDash val="solid"/>
              </a:ln>
              <a:effectLst/>
            </p:spPr>
          </p:cxnSp>
          <p:cxnSp>
            <p:nvCxnSpPr>
              <p:cNvPr id="114" name="Straight Connector 53"/>
              <p:cNvCxnSpPr/>
              <p:nvPr/>
            </p:nvCxnSpPr>
            <p:spPr>
              <a:xfrm flipH="1" flipV="1">
                <a:off x="6232615" y="1601956"/>
                <a:ext cx="464" cy="1916474"/>
              </a:xfrm>
              <a:prstGeom prst="line">
                <a:avLst/>
              </a:prstGeom>
              <a:noFill/>
              <a:ln w="28575" cap="sq" cmpd="sng" algn="ctr">
                <a:solidFill>
                  <a:srgbClr val="377790"/>
                </a:solidFill>
                <a:prstDash val="solid"/>
              </a:ln>
              <a:effectLst/>
            </p:spPr>
          </p:cxnSp>
          <p:sp>
            <p:nvSpPr>
              <p:cNvPr id="115" name="Arc 54"/>
              <p:cNvSpPr/>
              <p:nvPr/>
            </p:nvSpPr>
            <p:spPr>
              <a:xfrm>
                <a:off x="6098121" y="1311276"/>
                <a:ext cx="288035" cy="288035"/>
              </a:xfrm>
              <a:prstGeom prst="arc">
                <a:avLst>
                  <a:gd name="adj1" fmla="val 16200000"/>
                  <a:gd name="adj2" fmla="val 5619728"/>
                </a:avLst>
              </a:prstGeom>
              <a:noFill/>
              <a:ln w="28575" cap="sq" cmpd="sng" algn="ctr">
                <a:solidFill>
                  <a:srgbClr val="37779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cxnSp>
            <p:nvCxnSpPr>
              <p:cNvPr id="116" name="Straight Connector 55"/>
              <p:cNvCxnSpPr>
                <a:stCxn id="115" idx="0"/>
              </p:cNvCxnSpPr>
              <p:nvPr/>
            </p:nvCxnSpPr>
            <p:spPr>
              <a:xfrm flipH="1">
                <a:off x="5525394" y="1311276"/>
                <a:ext cx="716745" cy="0"/>
              </a:xfrm>
              <a:prstGeom prst="line">
                <a:avLst/>
              </a:prstGeom>
              <a:noFill/>
              <a:ln w="28575" cap="sq" cmpd="sng" algn="ctr">
                <a:solidFill>
                  <a:srgbClr val="377790"/>
                </a:solidFill>
                <a:prstDash val="solid"/>
              </a:ln>
              <a:effectLst/>
            </p:spPr>
          </p:cxnSp>
          <p:sp>
            <p:nvSpPr>
              <p:cNvPr id="117" name="Arc 56"/>
              <p:cNvSpPr/>
              <p:nvPr/>
            </p:nvSpPr>
            <p:spPr>
              <a:xfrm flipH="1">
                <a:off x="5381376" y="1311276"/>
                <a:ext cx="288035" cy="288035"/>
              </a:xfrm>
              <a:prstGeom prst="arc">
                <a:avLst>
                  <a:gd name="adj1" fmla="val 16200000"/>
                  <a:gd name="adj2" fmla="val 5619728"/>
                </a:avLst>
              </a:prstGeom>
              <a:noFill/>
              <a:ln w="28575" cap="sq" cmpd="sng" algn="ctr">
                <a:solidFill>
                  <a:srgbClr val="37779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cxnSp>
        <p:nvCxnSpPr>
          <p:cNvPr id="118" name="Elbow Connector 58"/>
          <p:cNvCxnSpPr/>
          <p:nvPr/>
        </p:nvCxnSpPr>
        <p:spPr>
          <a:xfrm>
            <a:off x="1917242" y="2303109"/>
            <a:ext cx="1267354" cy="593009"/>
          </a:xfrm>
          <a:prstGeom prst="bentConnector3">
            <a:avLst>
              <a:gd name="adj1" fmla="val 100355"/>
            </a:avLst>
          </a:prstGeom>
          <a:noFill/>
          <a:ln w="19050" cap="flat" cmpd="sng" algn="ctr">
            <a:solidFill>
              <a:srgbClr val="377790"/>
            </a:solidFill>
            <a:prstDash val="solid"/>
            <a:headEnd type="oval"/>
            <a:tailEnd type="oval"/>
          </a:ln>
          <a:effectLst/>
        </p:spPr>
      </p:cxnSp>
      <p:cxnSp>
        <p:nvCxnSpPr>
          <p:cNvPr id="119" name="Elbow Connector 62"/>
          <p:cNvCxnSpPr/>
          <p:nvPr/>
        </p:nvCxnSpPr>
        <p:spPr>
          <a:xfrm flipH="1">
            <a:off x="5824993" y="2303109"/>
            <a:ext cx="1267354" cy="593009"/>
          </a:xfrm>
          <a:prstGeom prst="bentConnector3">
            <a:avLst>
              <a:gd name="adj1" fmla="val 100355"/>
            </a:avLst>
          </a:prstGeom>
          <a:noFill/>
          <a:ln w="19050" cap="flat" cmpd="sng" algn="ctr">
            <a:solidFill>
              <a:srgbClr val="F09C2A"/>
            </a:solidFill>
            <a:prstDash val="solid"/>
            <a:headEnd type="oval"/>
            <a:tailEnd type="oval"/>
          </a:ln>
          <a:effectLst/>
        </p:spPr>
      </p:cxnSp>
      <p:grpSp>
        <p:nvGrpSpPr>
          <p:cNvPr id="120" name="Group 29"/>
          <p:cNvGrpSpPr/>
          <p:nvPr/>
        </p:nvGrpSpPr>
        <p:grpSpPr>
          <a:xfrm>
            <a:off x="755576" y="2193357"/>
            <a:ext cx="1497783" cy="1308052"/>
            <a:chOff x="798970" y="1704791"/>
            <a:chExt cx="826143" cy="1308052"/>
          </a:xfrm>
        </p:grpSpPr>
        <p:sp>
          <p:nvSpPr>
            <p:cNvPr id="121" name="Text Placeholder 3"/>
            <p:cNvSpPr txBox="1">
              <a:spLocks/>
            </p:cNvSpPr>
            <p:nvPr/>
          </p:nvSpPr>
          <p:spPr>
            <a:xfrm>
              <a:off x="798970" y="1704791"/>
              <a:ext cx="579138"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377790"/>
                  </a:solidFill>
                  <a:latin typeface="Arial"/>
                  <a:ea typeface="+mn-ea"/>
                </a:rPr>
                <a:t>NUMBER ONE</a:t>
              </a:r>
            </a:p>
          </p:txBody>
        </p:sp>
        <p:sp>
          <p:nvSpPr>
            <p:cNvPr id="122" name="Text Placeholder 3"/>
            <p:cNvSpPr txBox="1">
              <a:spLocks/>
            </p:cNvSpPr>
            <p:nvPr/>
          </p:nvSpPr>
          <p:spPr>
            <a:xfrm>
              <a:off x="798971" y="1935625"/>
              <a:ext cx="826142" cy="107721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The passages of lorem ipsum available but the majority have suffered of alteration in some form, by human randomized words of the world.</a:t>
              </a:r>
            </a:p>
          </p:txBody>
        </p:sp>
      </p:grpSp>
      <p:grpSp>
        <p:nvGrpSpPr>
          <p:cNvPr id="123" name="Group 29"/>
          <p:cNvGrpSpPr/>
          <p:nvPr/>
        </p:nvGrpSpPr>
        <p:grpSpPr>
          <a:xfrm>
            <a:off x="6861920" y="2200741"/>
            <a:ext cx="1497781" cy="1308052"/>
            <a:chOff x="798971" y="1704791"/>
            <a:chExt cx="826142" cy="1308052"/>
          </a:xfrm>
        </p:grpSpPr>
        <p:sp>
          <p:nvSpPr>
            <p:cNvPr id="124" name="Text Placeholder 3"/>
            <p:cNvSpPr txBox="1">
              <a:spLocks/>
            </p:cNvSpPr>
            <p:nvPr/>
          </p:nvSpPr>
          <p:spPr>
            <a:xfrm>
              <a:off x="989387" y="1704791"/>
              <a:ext cx="635726"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buFont typeface="Arial" pitchFamily="34" charset="0"/>
                <a:buNone/>
                <a:defRPr/>
              </a:pPr>
              <a:r>
                <a:rPr lang="en-US" sz="1200" b="1" dirty="0" smtClean="0">
                  <a:solidFill>
                    <a:srgbClr val="F09C2A"/>
                  </a:solidFill>
                  <a:latin typeface="Arial"/>
                  <a:ea typeface="+mn-ea"/>
                </a:rPr>
                <a:t>NUMBER FOUR</a:t>
              </a:r>
            </a:p>
          </p:txBody>
        </p:sp>
        <p:sp>
          <p:nvSpPr>
            <p:cNvPr id="125" name="Text Placeholder 3"/>
            <p:cNvSpPr txBox="1">
              <a:spLocks/>
            </p:cNvSpPr>
            <p:nvPr/>
          </p:nvSpPr>
          <p:spPr>
            <a:xfrm>
              <a:off x="798971" y="1935625"/>
              <a:ext cx="826142" cy="107721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The passages of lorem ipsum available but the majority have suffered of alteration in some form, by human randomized words of the world.</a:t>
              </a:r>
            </a:p>
          </p:txBody>
        </p:sp>
      </p:grpSp>
      <p:grpSp>
        <p:nvGrpSpPr>
          <p:cNvPr id="126" name="Group 29"/>
          <p:cNvGrpSpPr/>
          <p:nvPr/>
        </p:nvGrpSpPr>
        <p:grpSpPr>
          <a:xfrm>
            <a:off x="3751142" y="1283122"/>
            <a:ext cx="1497781" cy="1000275"/>
            <a:chOff x="798970" y="1704791"/>
            <a:chExt cx="826142" cy="1000275"/>
          </a:xfrm>
        </p:grpSpPr>
        <p:sp>
          <p:nvSpPr>
            <p:cNvPr id="127" name="Text Placeholder 3"/>
            <p:cNvSpPr txBox="1">
              <a:spLocks/>
            </p:cNvSpPr>
            <p:nvPr/>
          </p:nvSpPr>
          <p:spPr>
            <a:xfrm>
              <a:off x="914957" y="1704791"/>
              <a:ext cx="594169"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1200" b="1" dirty="0" smtClean="0">
                  <a:solidFill>
                    <a:srgbClr val="189A80"/>
                  </a:solidFill>
                  <a:latin typeface="Arial"/>
                  <a:ea typeface="+mn-ea"/>
                </a:rPr>
                <a:t>NUMBER TWO</a:t>
              </a:r>
            </a:p>
          </p:txBody>
        </p:sp>
        <p:sp>
          <p:nvSpPr>
            <p:cNvPr id="128" name="Text Placeholder 3"/>
            <p:cNvSpPr txBox="1">
              <a:spLocks/>
            </p:cNvSpPr>
            <p:nvPr/>
          </p:nvSpPr>
          <p:spPr>
            <a:xfrm>
              <a:off x="798970" y="1935625"/>
              <a:ext cx="826142" cy="76944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The passages of lorem ipsum available but the majority have suffered of alteration</a:t>
              </a:r>
            </a:p>
          </p:txBody>
        </p:sp>
      </p:grpSp>
      <p:grpSp>
        <p:nvGrpSpPr>
          <p:cNvPr id="129" name="Group 129"/>
          <p:cNvGrpSpPr/>
          <p:nvPr/>
        </p:nvGrpSpPr>
        <p:grpSpPr>
          <a:xfrm>
            <a:off x="4542817" y="4201586"/>
            <a:ext cx="648499" cy="649042"/>
            <a:chOff x="2779491" y="2517212"/>
            <a:chExt cx="648499" cy="649042"/>
          </a:xfrm>
        </p:grpSpPr>
        <p:sp>
          <p:nvSpPr>
            <p:cNvPr id="130" name="Oval 79"/>
            <p:cNvSpPr>
              <a:spLocks noChangeAspect="1"/>
            </p:cNvSpPr>
            <p:nvPr/>
          </p:nvSpPr>
          <p:spPr>
            <a:xfrm>
              <a:off x="2779491" y="2517212"/>
              <a:ext cx="648499" cy="649042"/>
            </a:xfrm>
            <a:prstGeom prst="ellipse">
              <a:avLst/>
            </a:prstGeom>
            <a:solidFill>
              <a:srgbClr val="189A80">
                <a:lumMod val="40000"/>
                <a:lumOff val="60000"/>
              </a:srgbClr>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00" b="1" i="0" u="none" strike="noStrike" kern="0" cap="none" spc="0" normalizeH="0" baseline="0" noProof="0" dirty="0" smtClean="0">
                <a:ln>
                  <a:noFill/>
                </a:ln>
                <a:solidFill>
                  <a:srgbClr val="FFFFFF"/>
                </a:solidFill>
                <a:effectLst/>
                <a:uLnTx/>
                <a:uFillTx/>
                <a:latin typeface="Arial"/>
                <a:ea typeface="+mn-ea"/>
              </a:endParaRPr>
            </a:p>
          </p:txBody>
        </p:sp>
        <p:sp>
          <p:nvSpPr>
            <p:cNvPr id="131" name="Oval 80"/>
            <p:cNvSpPr>
              <a:spLocks noChangeAspect="1"/>
            </p:cNvSpPr>
            <p:nvPr/>
          </p:nvSpPr>
          <p:spPr>
            <a:xfrm>
              <a:off x="2854318" y="2592102"/>
              <a:ext cx="498845" cy="499263"/>
            </a:xfrm>
            <a:prstGeom prst="ellipse">
              <a:avLst/>
            </a:prstGeom>
            <a:solidFill>
              <a:srgbClr val="189A80"/>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latin typeface="Arial"/>
                  <a:ea typeface="+mn-ea"/>
                </a:rPr>
                <a:t>02</a:t>
              </a:r>
            </a:p>
          </p:txBody>
        </p:sp>
      </p:grpSp>
      <p:grpSp>
        <p:nvGrpSpPr>
          <p:cNvPr id="132" name="Group 130"/>
          <p:cNvGrpSpPr/>
          <p:nvPr/>
        </p:nvGrpSpPr>
        <p:grpSpPr>
          <a:xfrm>
            <a:off x="5796418" y="4201586"/>
            <a:ext cx="648499" cy="649042"/>
            <a:chOff x="3287425" y="3613920"/>
            <a:chExt cx="648499" cy="649042"/>
          </a:xfrm>
        </p:grpSpPr>
        <p:sp>
          <p:nvSpPr>
            <p:cNvPr id="133" name="Oval 82"/>
            <p:cNvSpPr>
              <a:spLocks noChangeAspect="1"/>
            </p:cNvSpPr>
            <p:nvPr/>
          </p:nvSpPr>
          <p:spPr>
            <a:xfrm>
              <a:off x="3287425" y="3613920"/>
              <a:ext cx="648499" cy="649042"/>
            </a:xfrm>
            <a:prstGeom prst="ellipse">
              <a:avLst/>
            </a:prstGeom>
            <a:solidFill>
              <a:srgbClr val="F09C2A">
                <a:lumMod val="40000"/>
                <a:lumOff val="60000"/>
              </a:srgbClr>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00" b="1" i="0" u="none" strike="noStrike" kern="0" cap="none" spc="0" normalizeH="0" baseline="0" noProof="0" dirty="0" smtClean="0">
                <a:ln>
                  <a:noFill/>
                </a:ln>
                <a:solidFill>
                  <a:srgbClr val="FFFFFF"/>
                </a:solidFill>
                <a:effectLst/>
                <a:uLnTx/>
                <a:uFillTx/>
                <a:latin typeface="Arial"/>
                <a:ea typeface="+mn-ea"/>
              </a:endParaRPr>
            </a:p>
          </p:txBody>
        </p:sp>
        <p:sp>
          <p:nvSpPr>
            <p:cNvPr id="134" name="Oval 83"/>
            <p:cNvSpPr>
              <a:spLocks noChangeAspect="1"/>
            </p:cNvSpPr>
            <p:nvPr/>
          </p:nvSpPr>
          <p:spPr>
            <a:xfrm>
              <a:off x="3362252" y="3688810"/>
              <a:ext cx="498845" cy="499263"/>
            </a:xfrm>
            <a:prstGeom prst="ellipse">
              <a:avLst/>
            </a:prstGeom>
            <a:solidFill>
              <a:srgbClr val="F09C2A"/>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latin typeface="Arial"/>
                  <a:ea typeface="+mn-ea"/>
                </a:rPr>
                <a:t>03</a:t>
              </a:r>
            </a:p>
          </p:txBody>
        </p:sp>
      </p:grpSp>
      <p:grpSp>
        <p:nvGrpSpPr>
          <p:cNvPr id="135" name="Group 134"/>
          <p:cNvGrpSpPr/>
          <p:nvPr/>
        </p:nvGrpSpPr>
        <p:grpSpPr>
          <a:xfrm>
            <a:off x="3168158" y="4201586"/>
            <a:ext cx="648499" cy="649042"/>
            <a:chOff x="3287425" y="1417883"/>
            <a:chExt cx="648499" cy="649042"/>
          </a:xfrm>
        </p:grpSpPr>
        <p:sp>
          <p:nvSpPr>
            <p:cNvPr id="136" name="Oval 85"/>
            <p:cNvSpPr>
              <a:spLocks noChangeAspect="1"/>
            </p:cNvSpPr>
            <p:nvPr/>
          </p:nvSpPr>
          <p:spPr>
            <a:xfrm>
              <a:off x="3287425" y="1417883"/>
              <a:ext cx="648499" cy="649042"/>
            </a:xfrm>
            <a:prstGeom prst="ellipse">
              <a:avLst/>
            </a:prstGeom>
            <a:solidFill>
              <a:srgbClr val="377790">
                <a:lumMod val="40000"/>
                <a:lumOff val="60000"/>
              </a:srgbClr>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00" b="1" i="0" u="none" strike="noStrike" kern="0" cap="none" spc="0" normalizeH="0" baseline="0" noProof="0" dirty="0" smtClean="0">
                <a:ln>
                  <a:noFill/>
                </a:ln>
                <a:solidFill>
                  <a:srgbClr val="FFFFFF"/>
                </a:solidFill>
                <a:effectLst/>
                <a:uLnTx/>
                <a:uFillTx/>
                <a:latin typeface="Arial"/>
                <a:ea typeface="+mn-ea"/>
              </a:endParaRPr>
            </a:p>
          </p:txBody>
        </p:sp>
        <p:sp>
          <p:nvSpPr>
            <p:cNvPr id="137" name="Oval 86"/>
            <p:cNvSpPr>
              <a:spLocks noChangeAspect="1"/>
            </p:cNvSpPr>
            <p:nvPr/>
          </p:nvSpPr>
          <p:spPr>
            <a:xfrm>
              <a:off x="3362252" y="1492773"/>
              <a:ext cx="498845" cy="499263"/>
            </a:xfrm>
            <a:prstGeom prst="ellipse">
              <a:avLst/>
            </a:prstGeom>
            <a:solidFill>
              <a:srgbClr val="377790"/>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FFFF"/>
                  </a:solidFill>
                  <a:effectLst/>
                  <a:uLnTx/>
                  <a:uFillTx/>
                  <a:latin typeface="Arial"/>
                  <a:ea typeface="+mn-ea"/>
                </a:rPr>
                <a:t>01</a:t>
              </a:r>
              <a:endParaRPr kumimoji="0" lang="en-US" sz="100" b="1" i="0" u="none" strike="noStrike" kern="0" cap="none" spc="0" normalizeH="0" baseline="0" noProof="0" dirty="0" smtClean="0">
                <a:ln>
                  <a:noFill/>
                </a:ln>
                <a:solidFill>
                  <a:srgbClr val="FFFFFF"/>
                </a:solidFill>
                <a:effectLst/>
                <a:uLnTx/>
                <a:uFillTx/>
                <a:latin typeface="Arial"/>
                <a:ea typeface="+mn-ea"/>
              </a:endParaRPr>
            </a:p>
          </p:txBody>
        </p:sp>
      </p:grpSp>
      <p:grpSp>
        <p:nvGrpSpPr>
          <p:cNvPr id="138" name="Group 87"/>
          <p:cNvGrpSpPr/>
          <p:nvPr/>
        </p:nvGrpSpPr>
        <p:grpSpPr>
          <a:xfrm>
            <a:off x="3002209" y="2920615"/>
            <a:ext cx="403290" cy="436359"/>
            <a:chOff x="758036" y="1904963"/>
            <a:chExt cx="403290" cy="436359"/>
          </a:xfrm>
          <a:solidFill>
            <a:srgbClr val="377790"/>
          </a:solidFill>
        </p:grpSpPr>
        <p:sp>
          <p:nvSpPr>
            <p:cNvPr id="139" name="Oval 88"/>
            <p:cNvSpPr/>
            <p:nvPr/>
          </p:nvSpPr>
          <p:spPr>
            <a:xfrm>
              <a:off x="758036" y="1985478"/>
              <a:ext cx="237229" cy="237229"/>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40" name="Oval 89"/>
            <p:cNvSpPr>
              <a:spLocks noChangeAspect="1"/>
            </p:cNvSpPr>
            <p:nvPr/>
          </p:nvSpPr>
          <p:spPr>
            <a:xfrm>
              <a:off x="995265" y="2222707"/>
              <a:ext cx="118615" cy="118615"/>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41" name="Oval 90"/>
            <p:cNvSpPr>
              <a:spLocks noChangeAspect="1"/>
            </p:cNvSpPr>
            <p:nvPr/>
          </p:nvSpPr>
          <p:spPr>
            <a:xfrm>
              <a:off x="1054572" y="1904963"/>
              <a:ext cx="106754" cy="106754"/>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142" name="Group 91"/>
          <p:cNvGrpSpPr/>
          <p:nvPr/>
        </p:nvGrpSpPr>
        <p:grpSpPr>
          <a:xfrm>
            <a:off x="4356195" y="2281491"/>
            <a:ext cx="370651" cy="495666"/>
            <a:chOff x="802535" y="1904963"/>
            <a:chExt cx="370651" cy="495666"/>
          </a:xfrm>
          <a:solidFill>
            <a:srgbClr val="189A80"/>
          </a:solidFill>
        </p:grpSpPr>
        <p:sp>
          <p:nvSpPr>
            <p:cNvPr id="143" name="Oval 92"/>
            <p:cNvSpPr/>
            <p:nvPr/>
          </p:nvSpPr>
          <p:spPr>
            <a:xfrm>
              <a:off x="935957" y="2063300"/>
              <a:ext cx="237229" cy="237229"/>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44" name="Oval 93"/>
            <p:cNvSpPr>
              <a:spLocks noChangeAspect="1"/>
            </p:cNvSpPr>
            <p:nvPr/>
          </p:nvSpPr>
          <p:spPr>
            <a:xfrm>
              <a:off x="802535" y="2282014"/>
              <a:ext cx="118615" cy="118615"/>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45" name="Oval 94"/>
            <p:cNvSpPr>
              <a:spLocks noChangeAspect="1"/>
            </p:cNvSpPr>
            <p:nvPr/>
          </p:nvSpPr>
          <p:spPr>
            <a:xfrm>
              <a:off x="1054572" y="1904963"/>
              <a:ext cx="106754" cy="106754"/>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146" name="Group 95"/>
          <p:cNvGrpSpPr/>
          <p:nvPr/>
        </p:nvGrpSpPr>
        <p:grpSpPr>
          <a:xfrm>
            <a:off x="5623348" y="2887831"/>
            <a:ext cx="403290" cy="436359"/>
            <a:chOff x="758036" y="1904963"/>
            <a:chExt cx="403290" cy="436359"/>
          </a:xfrm>
          <a:solidFill>
            <a:srgbClr val="F09C2A"/>
          </a:solidFill>
        </p:grpSpPr>
        <p:sp>
          <p:nvSpPr>
            <p:cNvPr id="147" name="Oval 96"/>
            <p:cNvSpPr/>
            <p:nvPr/>
          </p:nvSpPr>
          <p:spPr>
            <a:xfrm>
              <a:off x="758036" y="1985478"/>
              <a:ext cx="237229" cy="237229"/>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48" name="Oval 97"/>
            <p:cNvSpPr>
              <a:spLocks noChangeAspect="1"/>
            </p:cNvSpPr>
            <p:nvPr/>
          </p:nvSpPr>
          <p:spPr>
            <a:xfrm>
              <a:off x="995265" y="2222707"/>
              <a:ext cx="118615" cy="118615"/>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49" name="Oval 98"/>
            <p:cNvSpPr>
              <a:spLocks noChangeAspect="1"/>
            </p:cNvSpPr>
            <p:nvPr/>
          </p:nvSpPr>
          <p:spPr>
            <a:xfrm>
              <a:off x="1054572" y="1904963"/>
              <a:ext cx="106754" cy="106754"/>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04"/>
                                        </p:tgtEl>
                                        <p:attrNameLst>
                                          <p:attrName>style.visibility</p:attrName>
                                        </p:attrNameLst>
                                      </p:cBhvr>
                                      <p:to>
                                        <p:strVal val="visible"/>
                                      </p:to>
                                    </p:set>
                                    <p:anim calcmode="lin" valueType="num">
                                      <p:cBhvr additive="base">
                                        <p:cTn id="7" dur="500" fill="hold"/>
                                        <p:tgtEl>
                                          <p:spTgt spid="104"/>
                                        </p:tgtEl>
                                        <p:attrNameLst>
                                          <p:attrName>ppt_x</p:attrName>
                                        </p:attrNameLst>
                                      </p:cBhvr>
                                      <p:tavLst>
                                        <p:tav tm="0">
                                          <p:val>
                                            <p:strVal val="#ppt_x"/>
                                          </p:val>
                                        </p:tav>
                                        <p:tav tm="100000">
                                          <p:val>
                                            <p:strVal val="#ppt_x"/>
                                          </p:val>
                                        </p:tav>
                                      </p:tavLst>
                                    </p:anim>
                                    <p:anim calcmode="lin" valueType="num">
                                      <p:cBhvr additive="base">
                                        <p:cTn id="8" dur="500" fill="hold"/>
                                        <p:tgtEl>
                                          <p:spTgt spid="10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38"/>
                                        </p:tgtEl>
                                        <p:attrNameLst>
                                          <p:attrName>style.visibility</p:attrName>
                                        </p:attrNameLst>
                                      </p:cBhvr>
                                      <p:to>
                                        <p:strVal val="visible"/>
                                      </p:to>
                                    </p:set>
                                    <p:animEffect transition="in" filter="fade">
                                      <p:cBhvr>
                                        <p:cTn id="12" dur="500"/>
                                        <p:tgtEl>
                                          <p:spTgt spid="138"/>
                                        </p:tgtEl>
                                      </p:cBhvr>
                                    </p:animEffect>
                                    <p:anim calcmode="lin" valueType="num">
                                      <p:cBhvr>
                                        <p:cTn id="13" dur="500" fill="hold"/>
                                        <p:tgtEl>
                                          <p:spTgt spid="138"/>
                                        </p:tgtEl>
                                        <p:attrNameLst>
                                          <p:attrName>ppt_x</p:attrName>
                                        </p:attrNameLst>
                                      </p:cBhvr>
                                      <p:tavLst>
                                        <p:tav tm="0">
                                          <p:val>
                                            <p:strVal val="#ppt_x"/>
                                          </p:val>
                                        </p:tav>
                                        <p:tav tm="100000">
                                          <p:val>
                                            <p:strVal val="#ppt_x"/>
                                          </p:val>
                                        </p:tav>
                                      </p:tavLst>
                                    </p:anim>
                                    <p:anim calcmode="lin" valueType="num">
                                      <p:cBhvr>
                                        <p:cTn id="14" dur="500" fill="hold"/>
                                        <p:tgtEl>
                                          <p:spTgt spid="13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0" fill="hold" nodeType="afterEffect">
                                  <p:stCondLst>
                                    <p:cond delay="0"/>
                                  </p:stCondLst>
                                  <p:childTnLst>
                                    <p:set>
                                      <p:cBhvr>
                                        <p:cTn id="17" dur="1" fill="hold">
                                          <p:stCondLst>
                                            <p:cond delay="0"/>
                                          </p:stCondLst>
                                        </p:cTn>
                                        <p:tgtEl>
                                          <p:spTgt spid="135"/>
                                        </p:tgtEl>
                                        <p:attrNameLst>
                                          <p:attrName>style.visibility</p:attrName>
                                        </p:attrNameLst>
                                      </p:cBhvr>
                                      <p:to>
                                        <p:strVal val="visible"/>
                                      </p:to>
                                    </p:set>
                                    <p:anim calcmode="lin" valueType="num">
                                      <p:cBhvr>
                                        <p:cTn id="18" dur="500" fill="hold"/>
                                        <p:tgtEl>
                                          <p:spTgt spid="135"/>
                                        </p:tgtEl>
                                        <p:attrNameLst>
                                          <p:attrName>ppt_w</p:attrName>
                                        </p:attrNameLst>
                                      </p:cBhvr>
                                      <p:tavLst>
                                        <p:tav tm="0">
                                          <p:val>
                                            <p:fltVal val="0"/>
                                          </p:val>
                                        </p:tav>
                                        <p:tav tm="100000">
                                          <p:val>
                                            <p:strVal val="#ppt_w"/>
                                          </p:val>
                                        </p:tav>
                                      </p:tavLst>
                                    </p:anim>
                                    <p:anim calcmode="lin" valueType="num">
                                      <p:cBhvr>
                                        <p:cTn id="19" dur="500" fill="hold"/>
                                        <p:tgtEl>
                                          <p:spTgt spid="135"/>
                                        </p:tgtEl>
                                        <p:attrNameLst>
                                          <p:attrName>ppt_h</p:attrName>
                                        </p:attrNameLst>
                                      </p:cBhvr>
                                      <p:tavLst>
                                        <p:tav tm="0">
                                          <p:val>
                                            <p:fltVal val="0"/>
                                          </p:val>
                                        </p:tav>
                                        <p:tav tm="100000">
                                          <p:val>
                                            <p:strVal val="#ppt_h"/>
                                          </p:val>
                                        </p:tav>
                                      </p:tavLst>
                                    </p:anim>
                                    <p:animEffect transition="in" filter="fade">
                                      <p:cBhvr>
                                        <p:cTn id="20" dur="500"/>
                                        <p:tgtEl>
                                          <p:spTgt spid="135"/>
                                        </p:tgtEl>
                                      </p:cBhvr>
                                    </p:animEffect>
                                  </p:childTnLst>
                                </p:cTn>
                              </p:par>
                            </p:childTnLst>
                          </p:cTn>
                        </p:par>
                        <p:par>
                          <p:cTn id="21" fill="hold">
                            <p:stCondLst>
                              <p:cond delay="1500"/>
                            </p:stCondLst>
                            <p:childTnLst>
                              <p:par>
                                <p:cTn id="22" presetID="18" presetClass="entr" presetSubtype="9" fill="hold" nodeType="afterEffect">
                                  <p:stCondLst>
                                    <p:cond delay="0"/>
                                  </p:stCondLst>
                                  <p:childTnLst>
                                    <p:set>
                                      <p:cBhvr>
                                        <p:cTn id="23" dur="1" fill="hold">
                                          <p:stCondLst>
                                            <p:cond delay="0"/>
                                          </p:stCondLst>
                                        </p:cTn>
                                        <p:tgtEl>
                                          <p:spTgt spid="118"/>
                                        </p:tgtEl>
                                        <p:attrNameLst>
                                          <p:attrName>style.visibility</p:attrName>
                                        </p:attrNameLst>
                                      </p:cBhvr>
                                      <p:to>
                                        <p:strVal val="visible"/>
                                      </p:to>
                                    </p:set>
                                    <p:animEffect transition="in" filter="strips(upLeft)">
                                      <p:cBhvr>
                                        <p:cTn id="24" dur="500"/>
                                        <p:tgtEl>
                                          <p:spTgt spid="118"/>
                                        </p:tgtEl>
                                      </p:cBhvr>
                                    </p:animEffect>
                                  </p:childTnLst>
                                </p:cTn>
                              </p:par>
                              <p:par>
                                <p:cTn id="25" presetID="2" presetClass="entr" presetSubtype="8" accel="50000" decel="50000" fill="hold" nodeType="withEffect">
                                  <p:stCondLst>
                                    <p:cond delay="0"/>
                                  </p:stCondLst>
                                  <p:childTnLst>
                                    <p:set>
                                      <p:cBhvr>
                                        <p:cTn id="26" dur="1" fill="hold">
                                          <p:stCondLst>
                                            <p:cond delay="0"/>
                                          </p:stCondLst>
                                        </p:cTn>
                                        <p:tgtEl>
                                          <p:spTgt spid="120"/>
                                        </p:tgtEl>
                                        <p:attrNameLst>
                                          <p:attrName>style.visibility</p:attrName>
                                        </p:attrNameLst>
                                      </p:cBhvr>
                                      <p:to>
                                        <p:strVal val="visible"/>
                                      </p:to>
                                    </p:set>
                                    <p:anim calcmode="lin" valueType="num">
                                      <p:cBhvr additive="base">
                                        <p:cTn id="27" dur="500" fill="hold"/>
                                        <p:tgtEl>
                                          <p:spTgt spid="120"/>
                                        </p:tgtEl>
                                        <p:attrNameLst>
                                          <p:attrName>ppt_x</p:attrName>
                                        </p:attrNameLst>
                                      </p:cBhvr>
                                      <p:tavLst>
                                        <p:tav tm="0">
                                          <p:val>
                                            <p:strVal val="0-#ppt_w/2"/>
                                          </p:val>
                                        </p:tav>
                                        <p:tav tm="100000">
                                          <p:val>
                                            <p:strVal val="#ppt_x"/>
                                          </p:val>
                                        </p:tav>
                                      </p:tavLst>
                                    </p:anim>
                                    <p:anim calcmode="lin" valueType="num">
                                      <p:cBhvr additive="base">
                                        <p:cTn id="28" dur="500" fill="hold"/>
                                        <p:tgtEl>
                                          <p:spTgt spid="120"/>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4" accel="50000" decel="50000" fill="hold" nodeType="after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fill="hold"/>
                                        <p:tgtEl>
                                          <p:spTgt spid="76"/>
                                        </p:tgtEl>
                                        <p:attrNameLst>
                                          <p:attrName>ppt_x</p:attrName>
                                        </p:attrNameLst>
                                      </p:cBhvr>
                                      <p:tavLst>
                                        <p:tav tm="0">
                                          <p:val>
                                            <p:strVal val="#ppt_x"/>
                                          </p:val>
                                        </p:tav>
                                        <p:tav tm="100000">
                                          <p:val>
                                            <p:strVal val="#ppt_x"/>
                                          </p:val>
                                        </p:tav>
                                      </p:tavLst>
                                    </p:anim>
                                    <p:anim calcmode="lin" valueType="num">
                                      <p:cBhvr additive="base">
                                        <p:cTn id="33" dur="500" fill="hold"/>
                                        <p:tgtEl>
                                          <p:spTgt spid="76"/>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142"/>
                                        </p:tgtEl>
                                        <p:attrNameLst>
                                          <p:attrName>style.visibility</p:attrName>
                                        </p:attrNameLst>
                                      </p:cBhvr>
                                      <p:to>
                                        <p:strVal val="visible"/>
                                      </p:to>
                                    </p:set>
                                    <p:animEffect transition="in" filter="fade">
                                      <p:cBhvr>
                                        <p:cTn id="37" dur="500"/>
                                        <p:tgtEl>
                                          <p:spTgt spid="142"/>
                                        </p:tgtEl>
                                      </p:cBhvr>
                                    </p:animEffect>
                                    <p:anim calcmode="lin" valueType="num">
                                      <p:cBhvr>
                                        <p:cTn id="38" dur="500" fill="hold"/>
                                        <p:tgtEl>
                                          <p:spTgt spid="142"/>
                                        </p:tgtEl>
                                        <p:attrNameLst>
                                          <p:attrName>ppt_x</p:attrName>
                                        </p:attrNameLst>
                                      </p:cBhvr>
                                      <p:tavLst>
                                        <p:tav tm="0">
                                          <p:val>
                                            <p:strVal val="#ppt_x"/>
                                          </p:val>
                                        </p:tav>
                                        <p:tav tm="100000">
                                          <p:val>
                                            <p:strVal val="#ppt_x"/>
                                          </p:val>
                                        </p:tav>
                                      </p:tavLst>
                                    </p:anim>
                                    <p:anim calcmode="lin" valueType="num">
                                      <p:cBhvr>
                                        <p:cTn id="39" dur="500" fill="hold"/>
                                        <p:tgtEl>
                                          <p:spTgt spid="142"/>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53" presetClass="entr" presetSubtype="0" fill="hold" nodeType="afterEffect">
                                  <p:stCondLst>
                                    <p:cond delay="0"/>
                                  </p:stCondLst>
                                  <p:childTnLst>
                                    <p:set>
                                      <p:cBhvr>
                                        <p:cTn id="42" dur="1" fill="hold">
                                          <p:stCondLst>
                                            <p:cond delay="0"/>
                                          </p:stCondLst>
                                        </p:cTn>
                                        <p:tgtEl>
                                          <p:spTgt spid="129"/>
                                        </p:tgtEl>
                                        <p:attrNameLst>
                                          <p:attrName>style.visibility</p:attrName>
                                        </p:attrNameLst>
                                      </p:cBhvr>
                                      <p:to>
                                        <p:strVal val="visible"/>
                                      </p:to>
                                    </p:set>
                                    <p:anim calcmode="lin" valueType="num">
                                      <p:cBhvr>
                                        <p:cTn id="43" dur="500" fill="hold"/>
                                        <p:tgtEl>
                                          <p:spTgt spid="129"/>
                                        </p:tgtEl>
                                        <p:attrNameLst>
                                          <p:attrName>ppt_w</p:attrName>
                                        </p:attrNameLst>
                                      </p:cBhvr>
                                      <p:tavLst>
                                        <p:tav tm="0">
                                          <p:val>
                                            <p:fltVal val="0"/>
                                          </p:val>
                                        </p:tav>
                                        <p:tav tm="100000">
                                          <p:val>
                                            <p:strVal val="#ppt_w"/>
                                          </p:val>
                                        </p:tav>
                                      </p:tavLst>
                                    </p:anim>
                                    <p:anim calcmode="lin" valueType="num">
                                      <p:cBhvr>
                                        <p:cTn id="44" dur="500" fill="hold"/>
                                        <p:tgtEl>
                                          <p:spTgt spid="129"/>
                                        </p:tgtEl>
                                        <p:attrNameLst>
                                          <p:attrName>ppt_h</p:attrName>
                                        </p:attrNameLst>
                                      </p:cBhvr>
                                      <p:tavLst>
                                        <p:tav tm="0">
                                          <p:val>
                                            <p:fltVal val="0"/>
                                          </p:val>
                                        </p:tav>
                                        <p:tav tm="100000">
                                          <p:val>
                                            <p:strVal val="#ppt_h"/>
                                          </p:val>
                                        </p:tav>
                                      </p:tavLst>
                                    </p:anim>
                                    <p:animEffect transition="in" filter="fade">
                                      <p:cBhvr>
                                        <p:cTn id="45" dur="500"/>
                                        <p:tgtEl>
                                          <p:spTgt spid="129"/>
                                        </p:tgtEl>
                                      </p:cBhvr>
                                    </p:animEffect>
                                  </p:childTnLst>
                                </p:cTn>
                              </p:par>
                            </p:childTnLst>
                          </p:cTn>
                        </p:par>
                        <p:par>
                          <p:cTn id="46" fill="hold">
                            <p:stCondLst>
                              <p:cond delay="3500"/>
                            </p:stCondLst>
                            <p:childTnLst>
                              <p:par>
                                <p:cTn id="47" presetID="2" presetClass="entr" presetSubtype="1" accel="50000" decel="50000" fill="hold" nodeType="afterEffect">
                                  <p:stCondLst>
                                    <p:cond delay="0"/>
                                  </p:stCondLst>
                                  <p:childTnLst>
                                    <p:set>
                                      <p:cBhvr>
                                        <p:cTn id="48" dur="1" fill="hold">
                                          <p:stCondLst>
                                            <p:cond delay="0"/>
                                          </p:stCondLst>
                                        </p:cTn>
                                        <p:tgtEl>
                                          <p:spTgt spid="126"/>
                                        </p:tgtEl>
                                        <p:attrNameLst>
                                          <p:attrName>style.visibility</p:attrName>
                                        </p:attrNameLst>
                                      </p:cBhvr>
                                      <p:to>
                                        <p:strVal val="visible"/>
                                      </p:to>
                                    </p:set>
                                    <p:anim calcmode="lin" valueType="num">
                                      <p:cBhvr additive="base">
                                        <p:cTn id="49" dur="500" fill="hold"/>
                                        <p:tgtEl>
                                          <p:spTgt spid="126"/>
                                        </p:tgtEl>
                                        <p:attrNameLst>
                                          <p:attrName>ppt_x</p:attrName>
                                        </p:attrNameLst>
                                      </p:cBhvr>
                                      <p:tavLst>
                                        <p:tav tm="0">
                                          <p:val>
                                            <p:strVal val="#ppt_x"/>
                                          </p:val>
                                        </p:tav>
                                        <p:tav tm="100000">
                                          <p:val>
                                            <p:strVal val="#ppt_x"/>
                                          </p:val>
                                        </p:tav>
                                      </p:tavLst>
                                    </p:anim>
                                    <p:anim calcmode="lin" valueType="num">
                                      <p:cBhvr additive="base">
                                        <p:cTn id="50" dur="500" fill="hold"/>
                                        <p:tgtEl>
                                          <p:spTgt spid="126"/>
                                        </p:tgtEl>
                                        <p:attrNameLst>
                                          <p:attrName>ppt_y</p:attrName>
                                        </p:attrNameLst>
                                      </p:cBhvr>
                                      <p:tavLst>
                                        <p:tav tm="0">
                                          <p:val>
                                            <p:strVal val="0-#ppt_h/2"/>
                                          </p:val>
                                        </p:tav>
                                        <p:tav tm="100000">
                                          <p:val>
                                            <p:strVal val="#ppt_y"/>
                                          </p:val>
                                        </p:tav>
                                      </p:tavLst>
                                    </p:anim>
                                  </p:childTnLst>
                                </p:cTn>
                              </p:par>
                            </p:childTnLst>
                          </p:cTn>
                        </p:par>
                        <p:par>
                          <p:cTn id="51" fill="hold">
                            <p:stCondLst>
                              <p:cond delay="4000"/>
                            </p:stCondLst>
                            <p:childTnLst>
                              <p:par>
                                <p:cTn id="52" presetID="2" presetClass="entr" presetSubtype="4" accel="50000" decel="50000" fill="hold" nodeType="afterEffect">
                                  <p:stCondLst>
                                    <p:cond delay="0"/>
                                  </p:stCondLst>
                                  <p:childTnLst>
                                    <p:set>
                                      <p:cBhvr>
                                        <p:cTn id="53" dur="1" fill="hold">
                                          <p:stCondLst>
                                            <p:cond delay="0"/>
                                          </p:stCondLst>
                                        </p:cTn>
                                        <p:tgtEl>
                                          <p:spTgt spid="90"/>
                                        </p:tgtEl>
                                        <p:attrNameLst>
                                          <p:attrName>style.visibility</p:attrName>
                                        </p:attrNameLst>
                                      </p:cBhvr>
                                      <p:to>
                                        <p:strVal val="visible"/>
                                      </p:to>
                                    </p:set>
                                    <p:anim calcmode="lin" valueType="num">
                                      <p:cBhvr additive="base">
                                        <p:cTn id="54" dur="500" fill="hold"/>
                                        <p:tgtEl>
                                          <p:spTgt spid="90"/>
                                        </p:tgtEl>
                                        <p:attrNameLst>
                                          <p:attrName>ppt_x</p:attrName>
                                        </p:attrNameLst>
                                      </p:cBhvr>
                                      <p:tavLst>
                                        <p:tav tm="0">
                                          <p:val>
                                            <p:strVal val="#ppt_x"/>
                                          </p:val>
                                        </p:tav>
                                        <p:tav tm="100000">
                                          <p:val>
                                            <p:strVal val="#ppt_x"/>
                                          </p:val>
                                        </p:tav>
                                      </p:tavLst>
                                    </p:anim>
                                    <p:anim calcmode="lin" valueType="num">
                                      <p:cBhvr additive="base">
                                        <p:cTn id="55" dur="500" fill="hold"/>
                                        <p:tgtEl>
                                          <p:spTgt spid="90"/>
                                        </p:tgtEl>
                                        <p:attrNameLst>
                                          <p:attrName>ppt_y</p:attrName>
                                        </p:attrNameLst>
                                      </p:cBhvr>
                                      <p:tavLst>
                                        <p:tav tm="0">
                                          <p:val>
                                            <p:strVal val="1+#ppt_h/2"/>
                                          </p:val>
                                        </p:tav>
                                        <p:tav tm="100000">
                                          <p:val>
                                            <p:strVal val="#ppt_y"/>
                                          </p:val>
                                        </p:tav>
                                      </p:tavLst>
                                    </p:anim>
                                  </p:childTnLst>
                                </p:cTn>
                              </p:par>
                            </p:childTnLst>
                          </p:cTn>
                        </p:par>
                        <p:par>
                          <p:cTn id="56" fill="hold">
                            <p:stCondLst>
                              <p:cond delay="4500"/>
                            </p:stCondLst>
                            <p:childTnLst>
                              <p:par>
                                <p:cTn id="57" presetID="42" presetClass="entr" presetSubtype="0" fill="hold" nodeType="afterEffect">
                                  <p:stCondLst>
                                    <p:cond delay="0"/>
                                  </p:stCondLst>
                                  <p:childTnLst>
                                    <p:set>
                                      <p:cBhvr>
                                        <p:cTn id="58" dur="1" fill="hold">
                                          <p:stCondLst>
                                            <p:cond delay="0"/>
                                          </p:stCondLst>
                                        </p:cTn>
                                        <p:tgtEl>
                                          <p:spTgt spid="146"/>
                                        </p:tgtEl>
                                        <p:attrNameLst>
                                          <p:attrName>style.visibility</p:attrName>
                                        </p:attrNameLst>
                                      </p:cBhvr>
                                      <p:to>
                                        <p:strVal val="visible"/>
                                      </p:to>
                                    </p:set>
                                    <p:animEffect transition="in" filter="fade">
                                      <p:cBhvr>
                                        <p:cTn id="59" dur="500"/>
                                        <p:tgtEl>
                                          <p:spTgt spid="146"/>
                                        </p:tgtEl>
                                      </p:cBhvr>
                                    </p:animEffect>
                                    <p:anim calcmode="lin" valueType="num">
                                      <p:cBhvr>
                                        <p:cTn id="60" dur="500" fill="hold"/>
                                        <p:tgtEl>
                                          <p:spTgt spid="146"/>
                                        </p:tgtEl>
                                        <p:attrNameLst>
                                          <p:attrName>ppt_x</p:attrName>
                                        </p:attrNameLst>
                                      </p:cBhvr>
                                      <p:tavLst>
                                        <p:tav tm="0">
                                          <p:val>
                                            <p:strVal val="#ppt_x"/>
                                          </p:val>
                                        </p:tav>
                                        <p:tav tm="100000">
                                          <p:val>
                                            <p:strVal val="#ppt_x"/>
                                          </p:val>
                                        </p:tav>
                                      </p:tavLst>
                                    </p:anim>
                                    <p:anim calcmode="lin" valueType="num">
                                      <p:cBhvr>
                                        <p:cTn id="61" dur="500" fill="hold"/>
                                        <p:tgtEl>
                                          <p:spTgt spid="146"/>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53" presetClass="entr" presetSubtype="0" fill="hold" nodeType="afterEffect">
                                  <p:stCondLst>
                                    <p:cond delay="0"/>
                                  </p:stCondLst>
                                  <p:childTnLst>
                                    <p:set>
                                      <p:cBhvr>
                                        <p:cTn id="64" dur="1" fill="hold">
                                          <p:stCondLst>
                                            <p:cond delay="0"/>
                                          </p:stCondLst>
                                        </p:cTn>
                                        <p:tgtEl>
                                          <p:spTgt spid="132"/>
                                        </p:tgtEl>
                                        <p:attrNameLst>
                                          <p:attrName>style.visibility</p:attrName>
                                        </p:attrNameLst>
                                      </p:cBhvr>
                                      <p:to>
                                        <p:strVal val="visible"/>
                                      </p:to>
                                    </p:set>
                                    <p:anim calcmode="lin" valueType="num">
                                      <p:cBhvr>
                                        <p:cTn id="65" dur="500" fill="hold"/>
                                        <p:tgtEl>
                                          <p:spTgt spid="132"/>
                                        </p:tgtEl>
                                        <p:attrNameLst>
                                          <p:attrName>ppt_w</p:attrName>
                                        </p:attrNameLst>
                                      </p:cBhvr>
                                      <p:tavLst>
                                        <p:tav tm="0">
                                          <p:val>
                                            <p:fltVal val="0"/>
                                          </p:val>
                                        </p:tav>
                                        <p:tav tm="100000">
                                          <p:val>
                                            <p:strVal val="#ppt_w"/>
                                          </p:val>
                                        </p:tav>
                                      </p:tavLst>
                                    </p:anim>
                                    <p:anim calcmode="lin" valueType="num">
                                      <p:cBhvr>
                                        <p:cTn id="66" dur="500" fill="hold"/>
                                        <p:tgtEl>
                                          <p:spTgt spid="132"/>
                                        </p:tgtEl>
                                        <p:attrNameLst>
                                          <p:attrName>ppt_h</p:attrName>
                                        </p:attrNameLst>
                                      </p:cBhvr>
                                      <p:tavLst>
                                        <p:tav tm="0">
                                          <p:val>
                                            <p:fltVal val="0"/>
                                          </p:val>
                                        </p:tav>
                                        <p:tav tm="100000">
                                          <p:val>
                                            <p:strVal val="#ppt_h"/>
                                          </p:val>
                                        </p:tav>
                                      </p:tavLst>
                                    </p:anim>
                                    <p:animEffect transition="in" filter="fade">
                                      <p:cBhvr>
                                        <p:cTn id="67" dur="500"/>
                                        <p:tgtEl>
                                          <p:spTgt spid="132"/>
                                        </p:tgtEl>
                                      </p:cBhvr>
                                    </p:animEffect>
                                  </p:childTnLst>
                                </p:cTn>
                              </p:par>
                            </p:childTnLst>
                          </p:cTn>
                        </p:par>
                        <p:par>
                          <p:cTn id="68" fill="hold">
                            <p:stCondLst>
                              <p:cond delay="5500"/>
                            </p:stCondLst>
                            <p:childTnLst>
                              <p:par>
                                <p:cTn id="69" presetID="18" presetClass="entr" presetSubtype="3" fill="hold" nodeType="afterEffect">
                                  <p:stCondLst>
                                    <p:cond delay="0"/>
                                  </p:stCondLst>
                                  <p:childTnLst>
                                    <p:set>
                                      <p:cBhvr>
                                        <p:cTn id="70" dur="1" fill="hold">
                                          <p:stCondLst>
                                            <p:cond delay="0"/>
                                          </p:stCondLst>
                                        </p:cTn>
                                        <p:tgtEl>
                                          <p:spTgt spid="119"/>
                                        </p:tgtEl>
                                        <p:attrNameLst>
                                          <p:attrName>style.visibility</p:attrName>
                                        </p:attrNameLst>
                                      </p:cBhvr>
                                      <p:to>
                                        <p:strVal val="visible"/>
                                      </p:to>
                                    </p:set>
                                    <p:animEffect transition="in" filter="strips(upRight)">
                                      <p:cBhvr>
                                        <p:cTn id="71" dur="500"/>
                                        <p:tgtEl>
                                          <p:spTgt spid="119"/>
                                        </p:tgtEl>
                                      </p:cBhvr>
                                    </p:animEffect>
                                  </p:childTnLst>
                                </p:cTn>
                              </p:par>
                              <p:par>
                                <p:cTn id="72" presetID="2" presetClass="entr" presetSubtype="2" accel="50000" decel="50000" fill="hold" nodeType="withEffect">
                                  <p:stCondLst>
                                    <p:cond delay="0"/>
                                  </p:stCondLst>
                                  <p:childTnLst>
                                    <p:set>
                                      <p:cBhvr>
                                        <p:cTn id="73" dur="1" fill="hold">
                                          <p:stCondLst>
                                            <p:cond delay="0"/>
                                          </p:stCondLst>
                                        </p:cTn>
                                        <p:tgtEl>
                                          <p:spTgt spid="123"/>
                                        </p:tgtEl>
                                        <p:attrNameLst>
                                          <p:attrName>style.visibility</p:attrName>
                                        </p:attrNameLst>
                                      </p:cBhvr>
                                      <p:to>
                                        <p:strVal val="visible"/>
                                      </p:to>
                                    </p:set>
                                    <p:anim calcmode="lin" valueType="num">
                                      <p:cBhvr additive="base">
                                        <p:cTn id="74" dur="500" fill="hold"/>
                                        <p:tgtEl>
                                          <p:spTgt spid="123"/>
                                        </p:tgtEl>
                                        <p:attrNameLst>
                                          <p:attrName>ppt_x</p:attrName>
                                        </p:attrNameLst>
                                      </p:cBhvr>
                                      <p:tavLst>
                                        <p:tav tm="0">
                                          <p:val>
                                            <p:strVal val="1+#ppt_w/2"/>
                                          </p:val>
                                        </p:tav>
                                        <p:tav tm="100000">
                                          <p:val>
                                            <p:strVal val="#ppt_x"/>
                                          </p:val>
                                        </p:tav>
                                      </p:tavLst>
                                    </p:anim>
                                    <p:anim calcmode="lin" valueType="num">
                                      <p:cBhvr additive="base">
                                        <p:cTn id="75" dur="500" fill="hold"/>
                                        <p:tgtEl>
                                          <p:spTgt spid="1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
          <p:cNvSpPr/>
          <p:nvPr/>
        </p:nvSpPr>
        <p:spPr>
          <a:xfrm>
            <a:off x="1173187" y="1611574"/>
            <a:ext cx="3514027" cy="1094533"/>
          </a:xfrm>
          <a:prstGeom prst="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cxnSp>
        <p:nvCxnSpPr>
          <p:cNvPr id="50" name="Straight Connector 9"/>
          <p:cNvCxnSpPr/>
          <p:nvPr/>
        </p:nvCxnSpPr>
        <p:spPr>
          <a:xfrm>
            <a:off x="2335718" y="1726788"/>
            <a:ext cx="0" cy="864105"/>
          </a:xfrm>
          <a:prstGeom prst="line">
            <a:avLst/>
          </a:prstGeom>
          <a:noFill/>
          <a:ln w="12700" cap="flat" cmpd="sng" algn="ctr">
            <a:solidFill>
              <a:srgbClr val="377790">
                <a:lumMod val="50000"/>
              </a:srgbClr>
            </a:solidFill>
            <a:prstDash val="solid"/>
          </a:ln>
          <a:effectLst/>
        </p:spPr>
      </p:cxnSp>
      <p:grpSp>
        <p:nvGrpSpPr>
          <p:cNvPr id="51" name="Group 29"/>
          <p:cNvGrpSpPr/>
          <p:nvPr/>
        </p:nvGrpSpPr>
        <p:grpSpPr>
          <a:xfrm>
            <a:off x="2477600" y="1771697"/>
            <a:ext cx="2016245" cy="788374"/>
            <a:chOff x="798970" y="1704791"/>
            <a:chExt cx="1112115" cy="788374"/>
          </a:xfrm>
        </p:grpSpPr>
        <p:sp>
          <p:nvSpPr>
            <p:cNvPr id="52" name="Text Placeholder 3"/>
            <p:cNvSpPr txBox="1">
              <a:spLocks/>
            </p:cNvSpPr>
            <p:nvPr/>
          </p:nvSpPr>
          <p:spPr>
            <a:xfrm>
              <a:off x="798970" y="1704791"/>
              <a:ext cx="466847"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FFFFFF"/>
                  </a:solidFill>
                  <a:latin typeface="Arial"/>
                  <a:ea typeface="+mn-ea"/>
                </a:rPr>
                <a:t>Description</a:t>
              </a:r>
            </a:p>
          </p:txBody>
        </p:sp>
        <p:sp>
          <p:nvSpPr>
            <p:cNvPr id="53" name="Text Placeholder 3"/>
            <p:cNvSpPr txBox="1">
              <a:spLocks/>
            </p:cNvSpPr>
            <p:nvPr/>
          </p:nvSpPr>
          <p:spPr>
            <a:xfrm>
              <a:off x="798971" y="1877612"/>
              <a:ext cx="1112114" cy="615553"/>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031626" fontAlgn="auto">
                <a:spcBef>
                  <a:spcPts val="0"/>
                </a:spcBef>
                <a:spcAft>
                  <a:spcPts val="0"/>
                </a:spcAft>
              </a:pPr>
              <a:r>
                <a:rPr lang="en-US" sz="1000" dirty="0" smtClean="0">
                  <a:solidFill>
                    <a:srgbClr val="FFFFFF"/>
                  </a:solidFill>
                  <a:latin typeface="Arial"/>
                  <a:ea typeface="+mn-ea"/>
                </a:rPr>
                <a:t>There are many variations of  The passages of lorem ipsum available but the majority have suffered of alteration in some form.</a:t>
              </a:r>
            </a:p>
          </p:txBody>
        </p:sp>
      </p:grpSp>
      <p:sp>
        <p:nvSpPr>
          <p:cNvPr id="54" name="Text Placeholder 3"/>
          <p:cNvSpPr txBox="1">
            <a:spLocks/>
          </p:cNvSpPr>
          <p:nvPr/>
        </p:nvSpPr>
        <p:spPr>
          <a:xfrm>
            <a:off x="1630015" y="1990727"/>
            <a:ext cx="61715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2400" dirty="0" smtClean="0">
                <a:solidFill>
                  <a:srgbClr val="FFFFFF"/>
                </a:solidFill>
                <a:latin typeface="Arial"/>
                <a:ea typeface="+mn-ea"/>
              </a:rPr>
              <a:t>20%</a:t>
            </a:r>
          </a:p>
        </p:txBody>
      </p:sp>
      <p:grpSp>
        <p:nvGrpSpPr>
          <p:cNvPr id="55" name="Group 68"/>
          <p:cNvGrpSpPr/>
          <p:nvPr/>
        </p:nvGrpSpPr>
        <p:grpSpPr>
          <a:xfrm>
            <a:off x="654724" y="1726788"/>
            <a:ext cx="919697" cy="864105"/>
            <a:chOff x="654724" y="1199456"/>
            <a:chExt cx="919697" cy="864105"/>
          </a:xfrm>
        </p:grpSpPr>
        <p:sp>
          <p:nvSpPr>
            <p:cNvPr id="56" name="Pentagon 5"/>
            <p:cNvSpPr/>
            <p:nvPr/>
          </p:nvSpPr>
          <p:spPr>
            <a:xfrm>
              <a:off x="654724" y="1199456"/>
              <a:ext cx="919697" cy="864105"/>
            </a:xfrm>
            <a:prstGeom prst="homePlate">
              <a:avLst>
                <a:gd name="adj" fmla="val 35732"/>
              </a:avLst>
            </a:prstGeom>
            <a:solidFill>
              <a:srgbClr val="377790">
                <a:lumMod val="50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nvGrpSpPr>
            <p:cNvPr id="57" name="Group 21"/>
            <p:cNvGrpSpPr/>
            <p:nvPr/>
          </p:nvGrpSpPr>
          <p:grpSpPr>
            <a:xfrm>
              <a:off x="733843" y="1408483"/>
              <a:ext cx="652660" cy="331148"/>
              <a:chOff x="2263775" y="3041151"/>
              <a:chExt cx="855152" cy="433889"/>
            </a:xfrm>
            <a:solidFill>
              <a:srgbClr val="377790"/>
            </a:solidFill>
          </p:grpSpPr>
          <p:sp>
            <p:nvSpPr>
              <p:cNvPr id="58" name="Freeform 5"/>
              <p:cNvSpPr>
                <a:spLocks noEditPoints="1"/>
              </p:cNvSpPr>
              <p:nvPr/>
            </p:nvSpPr>
            <p:spPr bwMode="auto">
              <a:xfrm>
                <a:off x="2342977" y="3041151"/>
                <a:ext cx="153813" cy="152665"/>
              </a:xfrm>
              <a:custGeom>
                <a:avLst/>
                <a:gdLst/>
                <a:ahLst/>
                <a:cxnLst>
                  <a:cxn ang="0">
                    <a:pos x="56" y="28"/>
                  </a:cxn>
                  <a:cxn ang="0">
                    <a:pos x="28" y="55"/>
                  </a:cxn>
                  <a:cxn ang="0">
                    <a:pos x="0" y="28"/>
                  </a:cxn>
                  <a:cxn ang="0">
                    <a:pos x="28" y="0"/>
                  </a:cxn>
                  <a:cxn ang="0">
                    <a:pos x="56" y="28"/>
                  </a:cxn>
                  <a:cxn ang="0">
                    <a:pos x="56" y="28"/>
                  </a:cxn>
                  <a:cxn ang="0">
                    <a:pos x="56" y="28"/>
                  </a:cxn>
                </a:cxnLst>
                <a:rect l="0" t="0" r="r" b="b"/>
                <a:pathLst>
                  <a:path w="56" h="55">
                    <a:moveTo>
                      <a:pt x="56" y="28"/>
                    </a:moveTo>
                    <a:cubicBezTo>
                      <a:pt x="56" y="43"/>
                      <a:pt x="43" y="55"/>
                      <a:pt x="28" y="55"/>
                    </a:cubicBezTo>
                    <a:cubicBezTo>
                      <a:pt x="13" y="55"/>
                      <a:pt x="0" y="43"/>
                      <a:pt x="0" y="28"/>
                    </a:cubicBezTo>
                    <a:cubicBezTo>
                      <a:pt x="0" y="12"/>
                      <a:pt x="13" y="0"/>
                      <a:pt x="28" y="0"/>
                    </a:cubicBezTo>
                    <a:cubicBezTo>
                      <a:pt x="43" y="0"/>
                      <a:pt x="56" y="12"/>
                      <a:pt x="56" y="28"/>
                    </a:cubicBezTo>
                    <a:close/>
                    <a:moveTo>
                      <a:pt x="56" y="28"/>
                    </a:moveTo>
                    <a:cubicBezTo>
                      <a:pt x="56" y="28"/>
                      <a:pt x="56" y="28"/>
                      <a:pt x="56" y="28"/>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9" name="Freeform 6"/>
              <p:cNvSpPr>
                <a:spLocks noEditPoints="1"/>
              </p:cNvSpPr>
              <p:nvPr/>
            </p:nvSpPr>
            <p:spPr bwMode="auto">
              <a:xfrm>
                <a:off x="2263775" y="3149049"/>
                <a:ext cx="312217" cy="166439"/>
              </a:xfrm>
              <a:custGeom>
                <a:avLst/>
                <a:gdLst/>
                <a:ahLst/>
                <a:cxnLst>
                  <a:cxn ang="0">
                    <a:pos x="51" y="52"/>
                  </a:cxn>
                  <a:cxn ang="0">
                    <a:pos x="51" y="52"/>
                  </a:cxn>
                  <a:cxn ang="0">
                    <a:pos x="42" y="40"/>
                  </a:cxn>
                  <a:cxn ang="0">
                    <a:pos x="24" y="35"/>
                  </a:cxn>
                  <a:cxn ang="0">
                    <a:pos x="27" y="29"/>
                  </a:cxn>
                  <a:cxn ang="0">
                    <a:pos x="29" y="27"/>
                  </a:cxn>
                  <a:cxn ang="0">
                    <a:pos x="29" y="34"/>
                  </a:cxn>
                  <a:cxn ang="0">
                    <a:pos x="43" y="38"/>
                  </a:cxn>
                  <a:cxn ang="0">
                    <a:pos x="51" y="43"/>
                  </a:cxn>
                  <a:cxn ang="0">
                    <a:pos x="54" y="52"/>
                  </a:cxn>
                  <a:cxn ang="0">
                    <a:pos x="57" y="51"/>
                  </a:cxn>
                  <a:cxn ang="0">
                    <a:pos x="57" y="51"/>
                  </a:cxn>
                  <a:cxn ang="0">
                    <a:pos x="62" y="52"/>
                  </a:cxn>
                  <a:cxn ang="0">
                    <a:pos x="64" y="43"/>
                  </a:cxn>
                  <a:cxn ang="0">
                    <a:pos x="72" y="38"/>
                  </a:cxn>
                  <a:cxn ang="0">
                    <a:pos x="85" y="35"/>
                  </a:cxn>
                  <a:cxn ang="0">
                    <a:pos x="85" y="26"/>
                  </a:cxn>
                  <a:cxn ang="0">
                    <a:pos x="91" y="34"/>
                  </a:cxn>
                  <a:cxn ang="0">
                    <a:pos x="74" y="40"/>
                  </a:cxn>
                  <a:cxn ang="0">
                    <a:pos x="65" y="52"/>
                  </a:cxn>
                  <a:cxn ang="0">
                    <a:pos x="65" y="53"/>
                  </a:cxn>
                  <a:cxn ang="0">
                    <a:pos x="79" y="60"/>
                  </a:cxn>
                  <a:cxn ang="0">
                    <a:pos x="114" y="37"/>
                  </a:cxn>
                  <a:cxn ang="0">
                    <a:pos x="114" y="33"/>
                  </a:cxn>
                  <a:cxn ang="0">
                    <a:pos x="103" y="13"/>
                  </a:cxn>
                  <a:cxn ang="0">
                    <a:pos x="103" y="13"/>
                  </a:cxn>
                  <a:cxn ang="0">
                    <a:pos x="102" y="12"/>
                  </a:cxn>
                  <a:cxn ang="0">
                    <a:pos x="100" y="10"/>
                  </a:cxn>
                  <a:cxn ang="0">
                    <a:pos x="99" y="10"/>
                  </a:cxn>
                  <a:cxn ang="0">
                    <a:pos x="98" y="8"/>
                  </a:cxn>
                  <a:cxn ang="0">
                    <a:pos x="86" y="0"/>
                  </a:cxn>
                  <a:cxn ang="0">
                    <a:pos x="57" y="20"/>
                  </a:cxn>
                  <a:cxn ang="0">
                    <a:pos x="28" y="0"/>
                  </a:cxn>
                  <a:cxn ang="0">
                    <a:pos x="0" y="34"/>
                  </a:cxn>
                  <a:cxn ang="0">
                    <a:pos x="0" y="37"/>
                  </a:cxn>
                  <a:cxn ang="0">
                    <a:pos x="34" y="60"/>
                  </a:cxn>
                  <a:cxn ang="0">
                    <a:pos x="51" y="52"/>
                  </a:cxn>
                  <a:cxn ang="0">
                    <a:pos x="51" y="52"/>
                  </a:cxn>
                  <a:cxn ang="0">
                    <a:pos x="51" y="52"/>
                  </a:cxn>
                </a:cxnLst>
                <a:rect l="0" t="0" r="r" b="b"/>
                <a:pathLst>
                  <a:path w="114" h="60">
                    <a:moveTo>
                      <a:pt x="51" y="52"/>
                    </a:moveTo>
                    <a:cubicBezTo>
                      <a:pt x="51" y="52"/>
                      <a:pt x="51" y="52"/>
                      <a:pt x="51" y="52"/>
                    </a:cubicBezTo>
                    <a:cubicBezTo>
                      <a:pt x="52" y="46"/>
                      <a:pt x="48" y="41"/>
                      <a:pt x="42" y="40"/>
                    </a:cubicBezTo>
                    <a:cubicBezTo>
                      <a:pt x="32" y="38"/>
                      <a:pt x="27" y="36"/>
                      <a:pt x="24" y="35"/>
                    </a:cubicBezTo>
                    <a:cubicBezTo>
                      <a:pt x="25" y="33"/>
                      <a:pt x="26" y="31"/>
                      <a:pt x="27" y="29"/>
                    </a:cubicBezTo>
                    <a:cubicBezTo>
                      <a:pt x="28" y="28"/>
                      <a:pt x="28" y="28"/>
                      <a:pt x="29" y="27"/>
                    </a:cubicBezTo>
                    <a:cubicBezTo>
                      <a:pt x="29" y="34"/>
                      <a:pt x="29" y="34"/>
                      <a:pt x="29" y="34"/>
                    </a:cubicBezTo>
                    <a:cubicBezTo>
                      <a:pt x="32" y="35"/>
                      <a:pt x="37" y="37"/>
                      <a:pt x="43" y="38"/>
                    </a:cubicBezTo>
                    <a:cubicBezTo>
                      <a:pt x="47" y="39"/>
                      <a:pt x="50" y="40"/>
                      <a:pt x="51" y="43"/>
                    </a:cubicBezTo>
                    <a:cubicBezTo>
                      <a:pt x="53" y="46"/>
                      <a:pt x="54" y="49"/>
                      <a:pt x="54" y="52"/>
                    </a:cubicBezTo>
                    <a:cubicBezTo>
                      <a:pt x="55" y="52"/>
                      <a:pt x="56" y="51"/>
                      <a:pt x="57" y="51"/>
                    </a:cubicBezTo>
                    <a:cubicBezTo>
                      <a:pt x="57" y="51"/>
                      <a:pt x="57" y="51"/>
                      <a:pt x="57" y="51"/>
                    </a:cubicBezTo>
                    <a:cubicBezTo>
                      <a:pt x="58" y="51"/>
                      <a:pt x="60" y="52"/>
                      <a:pt x="62" y="52"/>
                    </a:cubicBezTo>
                    <a:cubicBezTo>
                      <a:pt x="61" y="49"/>
                      <a:pt x="62" y="46"/>
                      <a:pt x="64" y="43"/>
                    </a:cubicBezTo>
                    <a:cubicBezTo>
                      <a:pt x="66" y="40"/>
                      <a:pt x="69" y="39"/>
                      <a:pt x="72" y="38"/>
                    </a:cubicBezTo>
                    <a:cubicBezTo>
                      <a:pt x="78" y="37"/>
                      <a:pt x="82" y="36"/>
                      <a:pt x="85" y="35"/>
                    </a:cubicBezTo>
                    <a:cubicBezTo>
                      <a:pt x="85" y="26"/>
                      <a:pt x="85" y="26"/>
                      <a:pt x="85" y="26"/>
                    </a:cubicBezTo>
                    <a:cubicBezTo>
                      <a:pt x="88" y="29"/>
                      <a:pt x="89" y="31"/>
                      <a:pt x="91" y="34"/>
                    </a:cubicBezTo>
                    <a:cubicBezTo>
                      <a:pt x="91" y="35"/>
                      <a:pt x="85" y="38"/>
                      <a:pt x="74" y="40"/>
                    </a:cubicBezTo>
                    <a:cubicBezTo>
                      <a:pt x="68" y="41"/>
                      <a:pt x="64" y="46"/>
                      <a:pt x="65" y="52"/>
                    </a:cubicBezTo>
                    <a:cubicBezTo>
                      <a:pt x="65" y="52"/>
                      <a:pt x="65" y="53"/>
                      <a:pt x="65" y="53"/>
                    </a:cubicBezTo>
                    <a:cubicBezTo>
                      <a:pt x="71" y="54"/>
                      <a:pt x="75" y="56"/>
                      <a:pt x="79" y="60"/>
                    </a:cubicBezTo>
                    <a:cubicBezTo>
                      <a:pt x="107" y="54"/>
                      <a:pt x="114" y="44"/>
                      <a:pt x="114" y="37"/>
                    </a:cubicBezTo>
                    <a:cubicBezTo>
                      <a:pt x="114" y="36"/>
                      <a:pt x="114" y="34"/>
                      <a:pt x="114" y="33"/>
                    </a:cubicBezTo>
                    <a:cubicBezTo>
                      <a:pt x="111" y="25"/>
                      <a:pt x="108" y="19"/>
                      <a:pt x="103" y="13"/>
                    </a:cubicBezTo>
                    <a:cubicBezTo>
                      <a:pt x="103" y="13"/>
                      <a:pt x="103" y="13"/>
                      <a:pt x="103" y="13"/>
                    </a:cubicBezTo>
                    <a:cubicBezTo>
                      <a:pt x="102" y="13"/>
                      <a:pt x="102" y="13"/>
                      <a:pt x="102" y="12"/>
                    </a:cubicBezTo>
                    <a:cubicBezTo>
                      <a:pt x="101" y="12"/>
                      <a:pt x="101" y="11"/>
                      <a:pt x="100" y="10"/>
                    </a:cubicBezTo>
                    <a:cubicBezTo>
                      <a:pt x="100" y="10"/>
                      <a:pt x="100" y="10"/>
                      <a:pt x="99" y="10"/>
                    </a:cubicBezTo>
                    <a:cubicBezTo>
                      <a:pt x="99" y="9"/>
                      <a:pt x="98" y="9"/>
                      <a:pt x="98" y="8"/>
                    </a:cubicBezTo>
                    <a:cubicBezTo>
                      <a:pt x="94" y="5"/>
                      <a:pt x="90" y="2"/>
                      <a:pt x="86" y="0"/>
                    </a:cubicBezTo>
                    <a:cubicBezTo>
                      <a:pt x="82" y="11"/>
                      <a:pt x="70" y="20"/>
                      <a:pt x="57" y="20"/>
                    </a:cubicBezTo>
                    <a:cubicBezTo>
                      <a:pt x="44" y="20"/>
                      <a:pt x="32" y="12"/>
                      <a:pt x="28" y="0"/>
                    </a:cubicBezTo>
                    <a:cubicBezTo>
                      <a:pt x="16" y="7"/>
                      <a:pt x="5" y="17"/>
                      <a:pt x="0" y="34"/>
                    </a:cubicBezTo>
                    <a:cubicBezTo>
                      <a:pt x="0" y="35"/>
                      <a:pt x="0" y="36"/>
                      <a:pt x="0" y="37"/>
                    </a:cubicBezTo>
                    <a:cubicBezTo>
                      <a:pt x="0" y="44"/>
                      <a:pt x="6" y="54"/>
                      <a:pt x="34" y="60"/>
                    </a:cubicBezTo>
                    <a:cubicBezTo>
                      <a:pt x="39" y="56"/>
                      <a:pt x="44" y="53"/>
                      <a:pt x="51" y="52"/>
                    </a:cubicBezTo>
                    <a:close/>
                    <a:moveTo>
                      <a:pt x="51" y="52"/>
                    </a:moveTo>
                    <a:cubicBezTo>
                      <a:pt x="51" y="52"/>
                      <a:pt x="51" y="52"/>
                      <a:pt x="51" y="52"/>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0" name="Freeform 7"/>
              <p:cNvSpPr>
                <a:spLocks noEditPoints="1"/>
              </p:cNvSpPr>
              <p:nvPr/>
            </p:nvSpPr>
            <p:spPr bwMode="auto">
              <a:xfrm>
                <a:off x="2339533" y="3301714"/>
                <a:ext cx="157256" cy="157256"/>
              </a:xfrm>
              <a:custGeom>
                <a:avLst/>
                <a:gdLst/>
                <a:ahLst/>
                <a:cxnLst>
                  <a:cxn ang="0">
                    <a:pos x="57" y="28"/>
                  </a:cxn>
                  <a:cxn ang="0">
                    <a:pos x="29" y="0"/>
                  </a:cxn>
                  <a:cxn ang="0">
                    <a:pos x="0" y="28"/>
                  </a:cxn>
                  <a:cxn ang="0">
                    <a:pos x="28" y="56"/>
                  </a:cxn>
                  <a:cxn ang="0">
                    <a:pos x="57" y="28"/>
                  </a:cxn>
                  <a:cxn ang="0">
                    <a:pos x="57" y="28"/>
                  </a:cxn>
                  <a:cxn ang="0">
                    <a:pos x="57" y="28"/>
                  </a:cxn>
                </a:cxnLst>
                <a:rect l="0" t="0" r="r" b="b"/>
                <a:pathLst>
                  <a:path w="57" h="57">
                    <a:moveTo>
                      <a:pt x="57" y="28"/>
                    </a:moveTo>
                    <a:cubicBezTo>
                      <a:pt x="57" y="13"/>
                      <a:pt x="44" y="0"/>
                      <a:pt x="29" y="0"/>
                    </a:cubicBezTo>
                    <a:cubicBezTo>
                      <a:pt x="13" y="0"/>
                      <a:pt x="0" y="12"/>
                      <a:pt x="0" y="28"/>
                    </a:cubicBezTo>
                    <a:cubicBezTo>
                      <a:pt x="0" y="44"/>
                      <a:pt x="12" y="56"/>
                      <a:pt x="28" y="56"/>
                    </a:cubicBezTo>
                    <a:cubicBezTo>
                      <a:pt x="44" y="57"/>
                      <a:pt x="57" y="44"/>
                      <a:pt x="57" y="28"/>
                    </a:cubicBezTo>
                    <a:close/>
                    <a:moveTo>
                      <a:pt x="57" y="28"/>
                    </a:moveTo>
                    <a:cubicBezTo>
                      <a:pt x="57" y="28"/>
                      <a:pt x="57" y="28"/>
                      <a:pt x="57" y="28"/>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1" name="Freeform 8"/>
              <p:cNvSpPr>
                <a:spLocks noEditPoints="1"/>
              </p:cNvSpPr>
              <p:nvPr/>
            </p:nvSpPr>
            <p:spPr bwMode="auto">
              <a:xfrm>
                <a:off x="2501381" y="3323523"/>
                <a:ext cx="617546" cy="151517"/>
              </a:xfrm>
              <a:custGeom>
                <a:avLst/>
                <a:gdLst/>
                <a:ahLst/>
                <a:cxnLst>
                  <a:cxn ang="0">
                    <a:pos x="209" y="13"/>
                  </a:cxn>
                  <a:cxn ang="0">
                    <a:pos x="121" y="13"/>
                  </a:cxn>
                  <a:cxn ang="0">
                    <a:pos x="124" y="18"/>
                  </a:cxn>
                  <a:cxn ang="0">
                    <a:pos x="112" y="36"/>
                  </a:cxn>
                  <a:cxn ang="0">
                    <a:pos x="53" y="41"/>
                  </a:cxn>
                  <a:cxn ang="0">
                    <a:pos x="28" y="40"/>
                  </a:cxn>
                  <a:cxn ang="0">
                    <a:pos x="28" y="39"/>
                  </a:cxn>
                  <a:cxn ang="0">
                    <a:pos x="28" y="37"/>
                  </a:cxn>
                  <a:cxn ang="0">
                    <a:pos x="53" y="38"/>
                  </a:cxn>
                  <a:cxn ang="0">
                    <a:pos x="112" y="33"/>
                  </a:cxn>
                  <a:cxn ang="0">
                    <a:pos x="121" y="19"/>
                  </a:cxn>
                  <a:cxn ang="0">
                    <a:pos x="108" y="10"/>
                  </a:cxn>
                  <a:cxn ang="0">
                    <a:pos x="34" y="14"/>
                  </a:cxn>
                  <a:cxn ang="0">
                    <a:pos x="34" y="11"/>
                  </a:cxn>
                  <a:cxn ang="0">
                    <a:pos x="52" y="12"/>
                  </a:cxn>
                  <a:cxn ang="0">
                    <a:pos x="106" y="7"/>
                  </a:cxn>
                  <a:cxn ang="0">
                    <a:pos x="91" y="0"/>
                  </a:cxn>
                  <a:cxn ang="0">
                    <a:pos x="24" y="0"/>
                  </a:cxn>
                  <a:cxn ang="0">
                    <a:pos x="1" y="20"/>
                  </a:cxn>
                  <a:cxn ang="0">
                    <a:pos x="0" y="27"/>
                  </a:cxn>
                  <a:cxn ang="0">
                    <a:pos x="1" y="34"/>
                  </a:cxn>
                  <a:cxn ang="0">
                    <a:pos x="1" y="34"/>
                  </a:cxn>
                  <a:cxn ang="0">
                    <a:pos x="24" y="55"/>
                  </a:cxn>
                  <a:cxn ang="0">
                    <a:pos x="90" y="55"/>
                  </a:cxn>
                  <a:cxn ang="0">
                    <a:pos x="109" y="44"/>
                  </a:cxn>
                  <a:cxn ang="0">
                    <a:pos x="209" y="45"/>
                  </a:cxn>
                  <a:cxn ang="0">
                    <a:pos x="209" y="45"/>
                  </a:cxn>
                  <a:cxn ang="0">
                    <a:pos x="225" y="29"/>
                  </a:cxn>
                  <a:cxn ang="0">
                    <a:pos x="209" y="13"/>
                  </a:cxn>
                  <a:cxn ang="0">
                    <a:pos x="209" y="13"/>
                  </a:cxn>
                  <a:cxn ang="0">
                    <a:pos x="209" y="13"/>
                  </a:cxn>
                </a:cxnLst>
                <a:rect l="0" t="0" r="r" b="b"/>
                <a:pathLst>
                  <a:path w="225" h="55">
                    <a:moveTo>
                      <a:pt x="209" y="13"/>
                    </a:moveTo>
                    <a:cubicBezTo>
                      <a:pt x="121" y="13"/>
                      <a:pt x="121" y="13"/>
                      <a:pt x="121" y="13"/>
                    </a:cubicBezTo>
                    <a:cubicBezTo>
                      <a:pt x="123" y="14"/>
                      <a:pt x="123" y="16"/>
                      <a:pt x="124" y="18"/>
                    </a:cubicBezTo>
                    <a:cubicBezTo>
                      <a:pt x="125" y="26"/>
                      <a:pt x="120" y="34"/>
                      <a:pt x="112" y="36"/>
                    </a:cubicBezTo>
                    <a:cubicBezTo>
                      <a:pt x="111" y="36"/>
                      <a:pt x="81" y="41"/>
                      <a:pt x="53" y="41"/>
                    </a:cubicBezTo>
                    <a:cubicBezTo>
                      <a:pt x="43" y="41"/>
                      <a:pt x="35" y="41"/>
                      <a:pt x="28" y="40"/>
                    </a:cubicBezTo>
                    <a:cubicBezTo>
                      <a:pt x="28" y="39"/>
                      <a:pt x="28" y="39"/>
                      <a:pt x="28" y="39"/>
                    </a:cubicBezTo>
                    <a:cubicBezTo>
                      <a:pt x="28" y="38"/>
                      <a:pt x="28" y="37"/>
                      <a:pt x="28" y="37"/>
                    </a:cubicBezTo>
                    <a:cubicBezTo>
                      <a:pt x="36" y="38"/>
                      <a:pt x="44" y="38"/>
                      <a:pt x="53" y="38"/>
                    </a:cubicBezTo>
                    <a:cubicBezTo>
                      <a:pt x="81" y="38"/>
                      <a:pt x="110" y="33"/>
                      <a:pt x="112" y="33"/>
                    </a:cubicBezTo>
                    <a:cubicBezTo>
                      <a:pt x="118" y="31"/>
                      <a:pt x="122" y="25"/>
                      <a:pt x="121" y="19"/>
                    </a:cubicBezTo>
                    <a:cubicBezTo>
                      <a:pt x="120" y="13"/>
                      <a:pt x="114" y="8"/>
                      <a:pt x="108" y="10"/>
                    </a:cubicBezTo>
                    <a:cubicBezTo>
                      <a:pt x="107" y="10"/>
                      <a:pt x="63" y="18"/>
                      <a:pt x="34" y="14"/>
                    </a:cubicBezTo>
                    <a:cubicBezTo>
                      <a:pt x="34" y="13"/>
                      <a:pt x="34" y="12"/>
                      <a:pt x="34" y="11"/>
                    </a:cubicBezTo>
                    <a:cubicBezTo>
                      <a:pt x="40" y="11"/>
                      <a:pt x="46" y="12"/>
                      <a:pt x="52" y="12"/>
                    </a:cubicBezTo>
                    <a:cubicBezTo>
                      <a:pt x="76" y="12"/>
                      <a:pt x="100" y="8"/>
                      <a:pt x="106" y="7"/>
                    </a:cubicBezTo>
                    <a:cubicBezTo>
                      <a:pt x="102" y="3"/>
                      <a:pt x="97" y="0"/>
                      <a:pt x="91" y="0"/>
                    </a:cubicBezTo>
                    <a:cubicBezTo>
                      <a:pt x="24" y="0"/>
                      <a:pt x="24" y="0"/>
                      <a:pt x="24" y="0"/>
                    </a:cubicBezTo>
                    <a:cubicBezTo>
                      <a:pt x="12" y="0"/>
                      <a:pt x="4" y="10"/>
                      <a:pt x="1" y="20"/>
                    </a:cubicBezTo>
                    <a:cubicBezTo>
                      <a:pt x="1" y="20"/>
                      <a:pt x="0" y="24"/>
                      <a:pt x="0" y="27"/>
                    </a:cubicBezTo>
                    <a:cubicBezTo>
                      <a:pt x="0" y="30"/>
                      <a:pt x="1" y="34"/>
                      <a:pt x="1" y="34"/>
                    </a:cubicBezTo>
                    <a:cubicBezTo>
                      <a:pt x="1" y="34"/>
                      <a:pt x="1" y="34"/>
                      <a:pt x="1" y="34"/>
                    </a:cubicBezTo>
                    <a:cubicBezTo>
                      <a:pt x="3" y="44"/>
                      <a:pt x="12" y="55"/>
                      <a:pt x="24" y="55"/>
                    </a:cubicBezTo>
                    <a:cubicBezTo>
                      <a:pt x="90" y="55"/>
                      <a:pt x="90" y="55"/>
                      <a:pt x="90" y="55"/>
                    </a:cubicBezTo>
                    <a:cubicBezTo>
                      <a:pt x="98" y="55"/>
                      <a:pt x="105" y="51"/>
                      <a:pt x="109" y="44"/>
                    </a:cubicBezTo>
                    <a:cubicBezTo>
                      <a:pt x="209" y="45"/>
                      <a:pt x="209" y="45"/>
                      <a:pt x="209" y="45"/>
                    </a:cubicBezTo>
                    <a:cubicBezTo>
                      <a:pt x="209" y="45"/>
                      <a:pt x="209" y="45"/>
                      <a:pt x="209" y="45"/>
                    </a:cubicBezTo>
                    <a:cubicBezTo>
                      <a:pt x="218" y="45"/>
                      <a:pt x="225" y="37"/>
                      <a:pt x="225" y="29"/>
                    </a:cubicBezTo>
                    <a:cubicBezTo>
                      <a:pt x="225" y="20"/>
                      <a:pt x="218" y="13"/>
                      <a:pt x="209" y="13"/>
                    </a:cubicBezTo>
                    <a:close/>
                    <a:moveTo>
                      <a:pt x="209" y="13"/>
                    </a:moveTo>
                    <a:cubicBezTo>
                      <a:pt x="209" y="13"/>
                      <a:pt x="209" y="13"/>
                      <a:pt x="209" y="13"/>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2" name="Freeform 9"/>
              <p:cNvSpPr>
                <a:spLocks noEditPoints="1"/>
              </p:cNvSpPr>
              <p:nvPr/>
            </p:nvSpPr>
            <p:spPr bwMode="auto">
              <a:xfrm>
                <a:off x="2274106" y="3386655"/>
                <a:ext cx="104455" cy="80350"/>
              </a:xfrm>
              <a:custGeom>
                <a:avLst/>
                <a:gdLst/>
                <a:ahLst/>
                <a:cxnLst>
                  <a:cxn ang="0">
                    <a:pos x="38" y="28"/>
                  </a:cxn>
                  <a:cxn ang="0">
                    <a:pos x="19" y="0"/>
                  </a:cxn>
                  <a:cxn ang="0">
                    <a:pos x="23" y="28"/>
                  </a:cxn>
                  <a:cxn ang="0">
                    <a:pos x="38" y="28"/>
                  </a:cxn>
                  <a:cxn ang="0">
                    <a:pos x="38" y="28"/>
                  </a:cxn>
                  <a:cxn ang="0">
                    <a:pos x="38" y="28"/>
                  </a:cxn>
                </a:cxnLst>
                <a:rect l="0" t="0" r="r" b="b"/>
                <a:pathLst>
                  <a:path w="38" h="29">
                    <a:moveTo>
                      <a:pt x="38" y="28"/>
                    </a:moveTo>
                    <a:cubicBezTo>
                      <a:pt x="38" y="28"/>
                      <a:pt x="17" y="11"/>
                      <a:pt x="19" y="0"/>
                    </a:cubicBezTo>
                    <a:cubicBezTo>
                      <a:pt x="19" y="0"/>
                      <a:pt x="0" y="26"/>
                      <a:pt x="23" y="28"/>
                    </a:cubicBezTo>
                    <a:cubicBezTo>
                      <a:pt x="38" y="29"/>
                      <a:pt x="38" y="28"/>
                      <a:pt x="38" y="28"/>
                    </a:cubicBezTo>
                    <a:close/>
                    <a:moveTo>
                      <a:pt x="38" y="28"/>
                    </a:moveTo>
                    <a:cubicBezTo>
                      <a:pt x="38" y="28"/>
                      <a:pt x="38" y="28"/>
                      <a:pt x="38" y="28"/>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3" name="Freeform 10"/>
              <p:cNvSpPr>
                <a:spLocks noEditPoints="1"/>
              </p:cNvSpPr>
              <p:nvPr/>
            </p:nvSpPr>
            <p:spPr bwMode="auto">
              <a:xfrm>
                <a:off x="2457763" y="3425682"/>
                <a:ext cx="57393" cy="41323"/>
              </a:xfrm>
              <a:custGeom>
                <a:avLst/>
                <a:gdLst/>
                <a:ahLst/>
                <a:cxnLst>
                  <a:cxn ang="0">
                    <a:pos x="2" y="14"/>
                  </a:cxn>
                  <a:cxn ang="0">
                    <a:pos x="16" y="14"/>
                  </a:cxn>
                  <a:cxn ang="0">
                    <a:pos x="21" y="13"/>
                  </a:cxn>
                  <a:cxn ang="0">
                    <a:pos x="15" y="0"/>
                  </a:cxn>
                  <a:cxn ang="0">
                    <a:pos x="2" y="14"/>
                  </a:cxn>
                  <a:cxn ang="0">
                    <a:pos x="2" y="14"/>
                  </a:cxn>
                  <a:cxn ang="0">
                    <a:pos x="2" y="14"/>
                  </a:cxn>
                </a:cxnLst>
                <a:rect l="0" t="0" r="r" b="b"/>
                <a:pathLst>
                  <a:path w="21" h="15">
                    <a:moveTo>
                      <a:pt x="2" y="14"/>
                    </a:moveTo>
                    <a:cubicBezTo>
                      <a:pt x="2" y="14"/>
                      <a:pt x="0" y="15"/>
                      <a:pt x="16" y="14"/>
                    </a:cubicBezTo>
                    <a:cubicBezTo>
                      <a:pt x="18" y="14"/>
                      <a:pt x="20" y="13"/>
                      <a:pt x="21" y="13"/>
                    </a:cubicBezTo>
                    <a:cubicBezTo>
                      <a:pt x="18" y="9"/>
                      <a:pt x="16" y="4"/>
                      <a:pt x="15" y="0"/>
                    </a:cubicBezTo>
                    <a:cubicBezTo>
                      <a:pt x="9" y="7"/>
                      <a:pt x="2" y="14"/>
                      <a:pt x="2" y="14"/>
                    </a:cubicBezTo>
                    <a:close/>
                    <a:moveTo>
                      <a:pt x="2" y="14"/>
                    </a:moveTo>
                    <a:cubicBezTo>
                      <a:pt x="2" y="14"/>
                      <a:pt x="2" y="14"/>
                      <a:pt x="2" y="14"/>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sp>
        <p:nvSpPr>
          <p:cNvPr id="64" name="Rectangle 22"/>
          <p:cNvSpPr/>
          <p:nvPr/>
        </p:nvSpPr>
        <p:spPr>
          <a:xfrm>
            <a:off x="1173187" y="2899476"/>
            <a:ext cx="3514027" cy="1094533"/>
          </a:xfrm>
          <a:prstGeom prst="rect">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cxnSp>
        <p:nvCxnSpPr>
          <p:cNvPr id="65" name="Straight Connector 24"/>
          <p:cNvCxnSpPr/>
          <p:nvPr/>
        </p:nvCxnSpPr>
        <p:spPr>
          <a:xfrm>
            <a:off x="2335718" y="3014690"/>
            <a:ext cx="0" cy="864105"/>
          </a:xfrm>
          <a:prstGeom prst="line">
            <a:avLst/>
          </a:prstGeom>
          <a:noFill/>
          <a:ln w="12700" cap="flat" cmpd="sng" algn="ctr">
            <a:solidFill>
              <a:srgbClr val="189A80">
                <a:lumMod val="50000"/>
              </a:srgbClr>
            </a:solidFill>
            <a:prstDash val="solid"/>
          </a:ln>
          <a:effectLst/>
        </p:spPr>
      </p:cxnSp>
      <p:grpSp>
        <p:nvGrpSpPr>
          <p:cNvPr id="66" name="Group 29"/>
          <p:cNvGrpSpPr/>
          <p:nvPr/>
        </p:nvGrpSpPr>
        <p:grpSpPr>
          <a:xfrm>
            <a:off x="2477600" y="3059599"/>
            <a:ext cx="2016245" cy="788374"/>
            <a:chOff x="798970" y="1704791"/>
            <a:chExt cx="1112115" cy="788374"/>
          </a:xfrm>
        </p:grpSpPr>
        <p:sp>
          <p:nvSpPr>
            <p:cNvPr id="67" name="Text Placeholder 3"/>
            <p:cNvSpPr txBox="1">
              <a:spLocks/>
            </p:cNvSpPr>
            <p:nvPr/>
          </p:nvSpPr>
          <p:spPr>
            <a:xfrm>
              <a:off x="798970" y="1704791"/>
              <a:ext cx="466847"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FFFFFF"/>
                  </a:solidFill>
                  <a:latin typeface="Arial"/>
                  <a:ea typeface="+mn-ea"/>
                </a:rPr>
                <a:t>Description</a:t>
              </a:r>
            </a:p>
          </p:txBody>
        </p:sp>
        <p:sp>
          <p:nvSpPr>
            <p:cNvPr id="68" name="Text Placeholder 3"/>
            <p:cNvSpPr txBox="1">
              <a:spLocks/>
            </p:cNvSpPr>
            <p:nvPr/>
          </p:nvSpPr>
          <p:spPr>
            <a:xfrm>
              <a:off x="798971" y="1877612"/>
              <a:ext cx="1112114" cy="615553"/>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031626" fontAlgn="auto">
                <a:spcBef>
                  <a:spcPts val="0"/>
                </a:spcBef>
                <a:spcAft>
                  <a:spcPts val="0"/>
                </a:spcAft>
              </a:pPr>
              <a:r>
                <a:rPr lang="en-US" sz="1000" dirty="0" smtClean="0">
                  <a:solidFill>
                    <a:srgbClr val="FFFFFF"/>
                  </a:solidFill>
                  <a:latin typeface="Arial"/>
                  <a:ea typeface="+mn-ea"/>
                </a:rPr>
                <a:t>There are many variations of  The passages of lorem ipsum available but the majority have suffered of alteration in some form.</a:t>
              </a:r>
            </a:p>
          </p:txBody>
        </p:sp>
      </p:grpSp>
      <p:sp>
        <p:nvSpPr>
          <p:cNvPr id="69" name="Text Placeholder 3"/>
          <p:cNvSpPr txBox="1">
            <a:spLocks/>
          </p:cNvSpPr>
          <p:nvPr/>
        </p:nvSpPr>
        <p:spPr>
          <a:xfrm>
            <a:off x="1630015" y="3278629"/>
            <a:ext cx="61715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2400" dirty="0" smtClean="0">
                <a:solidFill>
                  <a:srgbClr val="FFFFFF"/>
                </a:solidFill>
                <a:latin typeface="Arial"/>
                <a:ea typeface="+mn-ea"/>
              </a:rPr>
              <a:t>30%</a:t>
            </a:r>
          </a:p>
        </p:txBody>
      </p:sp>
      <p:grpSp>
        <p:nvGrpSpPr>
          <p:cNvPr id="70" name="Group 69"/>
          <p:cNvGrpSpPr/>
          <p:nvPr/>
        </p:nvGrpSpPr>
        <p:grpSpPr>
          <a:xfrm>
            <a:off x="654724" y="3014690"/>
            <a:ext cx="919697" cy="864105"/>
            <a:chOff x="654724" y="2487358"/>
            <a:chExt cx="919697" cy="864105"/>
          </a:xfrm>
        </p:grpSpPr>
        <p:sp>
          <p:nvSpPr>
            <p:cNvPr id="71" name="Pentagon 23"/>
            <p:cNvSpPr/>
            <p:nvPr/>
          </p:nvSpPr>
          <p:spPr>
            <a:xfrm>
              <a:off x="654724" y="2487358"/>
              <a:ext cx="919697" cy="864105"/>
            </a:xfrm>
            <a:prstGeom prst="homePlate">
              <a:avLst>
                <a:gd name="adj" fmla="val 35732"/>
              </a:avLst>
            </a:prstGeom>
            <a:solidFill>
              <a:srgbClr val="189A80">
                <a:lumMod val="50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nvGrpSpPr>
            <p:cNvPr id="72" name="Group 43"/>
            <p:cNvGrpSpPr/>
            <p:nvPr/>
          </p:nvGrpSpPr>
          <p:grpSpPr>
            <a:xfrm>
              <a:off x="732879" y="2769916"/>
              <a:ext cx="632564" cy="283238"/>
              <a:chOff x="5724525" y="1858963"/>
              <a:chExt cx="1169988" cy="523876"/>
            </a:xfrm>
            <a:solidFill>
              <a:srgbClr val="189A80"/>
            </a:solidFill>
          </p:grpSpPr>
          <p:sp>
            <p:nvSpPr>
              <p:cNvPr id="73" name="Freeform 14"/>
              <p:cNvSpPr>
                <a:spLocks noEditPoints="1"/>
              </p:cNvSpPr>
              <p:nvPr/>
            </p:nvSpPr>
            <p:spPr bwMode="auto">
              <a:xfrm>
                <a:off x="6353175" y="2070101"/>
                <a:ext cx="103188" cy="106363"/>
              </a:xfrm>
              <a:custGeom>
                <a:avLst/>
                <a:gdLst/>
                <a:ahLst/>
                <a:cxnLst>
                  <a:cxn ang="0">
                    <a:pos x="43" y="0"/>
                  </a:cxn>
                  <a:cxn ang="0">
                    <a:pos x="22" y="0"/>
                  </a:cxn>
                  <a:cxn ang="0">
                    <a:pos x="22" y="21"/>
                  </a:cxn>
                  <a:cxn ang="0">
                    <a:pos x="0" y="21"/>
                  </a:cxn>
                  <a:cxn ang="0">
                    <a:pos x="0" y="43"/>
                  </a:cxn>
                  <a:cxn ang="0">
                    <a:pos x="22" y="43"/>
                  </a:cxn>
                  <a:cxn ang="0">
                    <a:pos x="22" y="67"/>
                  </a:cxn>
                  <a:cxn ang="0">
                    <a:pos x="43" y="67"/>
                  </a:cxn>
                  <a:cxn ang="0">
                    <a:pos x="43" y="43"/>
                  </a:cxn>
                  <a:cxn ang="0">
                    <a:pos x="65" y="43"/>
                  </a:cxn>
                  <a:cxn ang="0">
                    <a:pos x="65" y="21"/>
                  </a:cxn>
                  <a:cxn ang="0">
                    <a:pos x="43" y="21"/>
                  </a:cxn>
                  <a:cxn ang="0">
                    <a:pos x="43" y="0"/>
                  </a:cxn>
                  <a:cxn ang="0">
                    <a:pos x="43" y="0"/>
                  </a:cxn>
                  <a:cxn ang="0">
                    <a:pos x="43" y="0"/>
                  </a:cxn>
                </a:cxnLst>
                <a:rect l="0" t="0" r="r" b="b"/>
                <a:pathLst>
                  <a:path w="65" h="67">
                    <a:moveTo>
                      <a:pt x="43" y="0"/>
                    </a:moveTo>
                    <a:lnTo>
                      <a:pt x="22" y="0"/>
                    </a:lnTo>
                    <a:lnTo>
                      <a:pt x="22" y="21"/>
                    </a:lnTo>
                    <a:lnTo>
                      <a:pt x="0" y="21"/>
                    </a:lnTo>
                    <a:lnTo>
                      <a:pt x="0" y="43"/>
                    </a:lnTo>
                    <a:lnTo>
                      <a:pt x="22" y="43"/>
                    </a:lnTo>
                    <a:lnTo>
                      <a:pt x="22" y="67"/>
                    </a:lnTo>
                    <a:lnTo>
                      <a:pt x="43" y="67"/>
                    </a:lnTo>
                    <a:lnTo>
                      <a:pt x="43" y="43"/>
                    </a:lnTo>
                    <a:lnTo>
                      <a:pt x="65" y="43"/>
                    </a:lnTo>
                    <a:lnTo>
                      <a:pt x="65" y="21"/>
                    </a:lnTo>
                    <a:lnTo>
                      <a:pt x="43" y="21"/>
                    </a:lnTo>
                    <a:lnTo>
                      <a:pt x="43" y="0"/>
                    </a:lnTo>
                    <a:close/>
                    <a:moveTo>
                      <a:pt x="43" y="0"/>
                    </a:moveTo>
                    <a:lnTo>
                      <a:pt x="4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4" name="Freeform 15"/>
              <p:cNvSpPr>
                <a:spLocks noEditPoints="1"/>
              </p:cNvSpPr>
              <p:nvPr/>
            </p:nvSpPr>
            <p:spPr bwMode="auto">
              <a:xfrm>
                <a:off x="6353175" y="2070101"/>
                <a:ext cx="103188" cy="106363"/>
              </a:xfrm>
              <a:custGeom>
                <a:avLst/>
                <a:gdLst/>
                <a:ahLst/>
                <a:cxnLst>
                  <a:cxn ang="0">
                    <a:pos x="43" y="0"/>
                  </a:cxn>
                  <a:cxn ang="0">
                    <a:pos x="22" y="0"/>
                  </a:cxn>
                  <a:cxn ang="0">
                    <a:pos x="22" y="21"/>
                  </a:cxn>
                  <a:cxn ang="0">
                    <a:pos x="0" y="21"/>
                  </a:cxn>
                  <a:cxn ang="0">
                    <a:pos x="0" y="43"/>
                  </a:cxn>
                  <a:cxn ang="0">
                    <a:pos x="22" y="43"/>
                  </a:cxn>
                  <a:cxn ang="0">
                    <a:pos x="22" y="67"/>
                  </a:cxn>
                  <a:cxn ang="0">
                    <a:pos x="43" y="67"/>
                  </a:cxn>
                  <a:cxn ang="0">
                    <a:pos x="43" y="43"/>
                  </a:cxn>
                  <a:cxn ang="0">
                    <a:pos x="65" y="43"/>
                  </a:cxn>
                  <a:cxn ang="0">
                    <a:pos x="65" y="21"/>
                  </a:cxn>
                  <a:cxn ang="0">
                    <a:pos x="43" y="21"/>
                  </a:cxn>
                  <a:cxn ang="0">
                    <a:pos x="43" y="0"/>
                  </a:cxn>
                  <a:cxn ang="0">
                    <a:pos x="43" y="0"/>
                  </a:cxn>
                  <a:cxn ang="0">
                    <a:pos x="43" y="0"/>
                  </a:cxn>
                </a:cxnLst>
                <a:rect l="0" t="0" r="r" b="b"/>
                <a:pathLst>
                  <a:path w="65" h="67">
                    <a:moveTo>
                      <a:pt x="43" y="0"/>
                    </a:moveTo>
                    <a:lnTo>
                      <a:pt x="22" y="0"/>
                    </a:lnTo>
                    <a:lnTo>
                      <a:pt x="22" y="21"/>
                    </a:lnTo>
                    <a:lnTo>
                      <a:pt x="0" y="21"/>
                    </a:lnTo>
                    <a:lnTo>
                      <a:pt x="0" y="43"/>
                    </a:lnTo>
                    <a:lnTo>
                      <a:pt x="22" y="43"/>
                    </a:lnTo>
                    <a:lnTo>
                      <a:pt x="22" y="67"/>
                    </a:lnTo>
                    <a:lnTo>
                      <a:pt x="43" y="67"/>
                    </a:lnTo>
                    <a:lnTo>
                      <a:pt x="43" y="43"/>
                    </a:lnTo>
                    <a:lnTo>
                      <a:pt x="65" y="43"/>
                    </a:lnTo>
                    <a:lnTo>
                      <a:pt x="65" y="21"/>
                    </a:lnTo>
                    <a:lnTo>
                      <a:pt x="43" y="21"/>
                    </a:lnTo>
                    <a:lnTo>
                      <a:pt x="43" y="0"/>
                    </a:lnTo>
                    <a:moveTo>
                      <a:pt x="43" y="0"/>
                    </a:moveTo>
                    <a:lnTo>
                      <a:pt x="43" y="0"/>
                    </a:ln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5" name="Freeform 16"/>
              <p:cNvSpPr>
                <a:spLocks noEditPoints="1"/>
              </p:cNvSpPr>
              <p:nvPr/>
            </p:nvSpPr>
            <p:spPr bwMode="auto">
              <a:xfrm>
                <a:off x="5724525" y="1858963"/>
                <a:ext cx="1169988" cy="455613"/>
              </a:xfrm>
              <a:custGeom>
                <a:avLst/>
                <a:gdLst/>
                <a:ahLst/>
                <a:cxnLst>
                  <a:cxn ang="0">
                    <a:pos x="299" y="75"/>
                  </a:cxn>
                  <a:cxn ang="0">
                    <a:pos x="224" y="28"/>
                  </a:cxn>
                  <a:cxn ang="0">
                    <a:pos x="224" y="28"/>
                  </a:cxn>
                  <a:cxn ang="0">
                    <a:pos x="224" y="23"/>
                  </a:cxn>
                  <a:cxn ang="0">
                    <a:pos x="265" y="23"/>
                  </a:cxn>
                  <a:cxn ang="0">
                    <a:pos x="273" y="15"/>
                  </a:cxn>
                  <a:cxn ang="0">
                    <a:pos x="265" y="8"/>
                  </a:cxn>
                  <a:cxn ang="0">
                    <a:pos x="224" y="8"/>
                  </a:cxn>
                  <a:cxn ang="0">
                    <a:pos x="216" y="0"/>
                  </a:cxn>
                  <a:cxn ang="0">
                    <a:pos x="209" y="8"/>
                  </a:cxn>
                  <a:cxn ang="0">
                    <a:pos x="168" y="8"/>
                  </a:cxn>
                  <a:cxn ang="0">
                    <a:pos x="160" y="15"/>
                  </a:cxn>
                  <a:cxn ang="0">
                    <a:pos x="168" y="23"/>
                  </a:cxn>
                  <a:cxn ang="0">
                    <a:pos x="209" y="23"/>
                  </a:cxn>
                  <a:cxn ang="0">
                    <a:pos x="209" y="27"/>
                  </a:cxn>
                  <a:cxn ang="0">
                    <a:pos x="134" y="58"/>
                  </a:cxn>
                  <a:cxn ang="0">
                    <a:pos x="48" y="55"/>
                  </a:cxn>
                  <a:cxn ang="0">
                    <a:pos x="25" y="40"/>
                  </a:cxn>
                  <a:cxn ang="0">
                    <a:pos x="0" y="66"/>
                  </a:cxn>
                  <a:cxn ang="0">
                    <a:pos x="25" y="91"/>
                  </a:cxn>
                  <a:cxn ang="0">
                    <a:pos x="47" y="79"/>
                  </a:cxn>
                  <a:cxn ang="0">
                    <a:pos x="138" y="92"/>
                  </a:cxn>
                  <a:cxn ang="0">
                    <a:pos x="220" y="119"/>
                  </a:cxn>
                  <a:cxn ang="0">
                    <a:pos x="299" y="75"/>
                  </a:cxn>
                  <a:cxn ang="0">
                    <a:pos x="180" y="90"/>
                  </a:cxn>
                  <a:cxn ang="0">
                    <a:pos x="158" y="69"/>
                  </a:cxn>
                  <a:cxn ang="0">
                    <a:pos x="180" y="47"/>
                  </a:cxn>
                  <a:cxn ang="0">
                    <a:pos x="201" y="69"/>
                  </a:cxn>
                  <a:cxn ang="0">
                    <a:pos x="180" y="90"/>
                  </a:cxn>
                  <a:cxn ang="0">
                    <a:pos x="217" y="42"/>
                  </a:cxn>
                  <a:cxn ang="0">
                    <a:pos x="284" y="76"/>
                  </a:cxn>
                  <a:cxn ang="0">
                    <a:pos x="217" y="76"/>
                  </a:cxn>
                  <a:cxn ang="0">
                    <a:pos x="217" y="42"/>
                  </a:cxn>
                  <a:cxn ang="0">
                    <a:pos x="217" y="42"/>
                  </a:cxn>
                  <a:cxn ang="0">
                    <a:pos x="217" y="42"/>
                  </a:cxn>
                </a:cxnLst>
                <a:rect l="0" t="0" r="r" b="b"/>
                <a:pathLst>
                  <a:path w="309" h="119">
                    <a:moveTo>
                      <a:pt x="299" y="75"/>
                    </a:moveTo>
                    <a:cubicBezTo>
                      <a:pt x="286" y="40"/>
                      <a:pt x="245" y="31"/>
                      <a:pt x="224" y="28"/>
                    </a:cubicBezTo>
                    <a:cubicBezTo>
                      <a:pt x="224" y="28"/>
                      <a:pt x="224" y="28"/>
                      <a:pt x="224" y="28"/>
                    </a:cubicBezTo>
                    <a:cubicBezTo>
                      <a:pt x="224" y="23"/>
                      <a:pt x="224" y="23"/>
                      <a:pt x="224" y="23"/>
                    </a:cubicBezTo>
                    <a:cubicBezTo>
                      <a:pt x="265" y="23"/>
                      <a:pt x="265" y="23"/>
                      <a:pt x="265" y="23"/>
                    </a:cubicBezTo>
                    <a:cubicBezTo>
                      <a:pt x="269" y="23"/>
                      <a:pt x="273" y="19"/>
                      <a:pt x="273" y="15"/>
                    </a:cubicBezTo>
                    <a:cubicBezTo>
                      <a:pt x="273" y="11"/>
                      <a:pt x="269" y="8"/>
                      <a:pt x="265" y="8"/>
                    </a:cubicBezTo>
                    <a:cubicBezTo>
                      <a:pt x="224" y="8"/>
                      <a:pt x="224" y="8"/>
                      <a:pt x="224" y="8"/>
                    </a:cubicBezTo>
                    <a:cubicBezTo>
                      <a:pt x="224" y="3"/>
                      <a:pt x="221" y="0"/>
                      <a:pt x="216" y="0"/>
                    </a:cubicBezTo>
                    <a:cubicBezTo>
                      <a:pt x="212" y="0"/>
                      <a:pt x="209" y="3"/>
                      <a:pt x="209" y="8"/>
                    </a:cubicBezTo>
                    <a:cubicBezTo>
                      <a:pt x="168" y="8"/>
                      <a:pt x="168" y="8"/>
                      <a:pt x="168" y="8"/>
                    </a:cubicBezTo>
                    <a:cubicBezTo>
                      <a:pt x="163" y="8"/>
                      <a:pt x="160" y="11"/>
                      <a:pt x="160" y="15"/>
                    </a:cubicBezTo>
                    <a:cubicBezTo>
                      <a:pt x="160" y="19"/>
                      <a:pt x="163" y="23"/>
                      <a:pt x="168" y="23"/>
                    </a:cubicBezTo>
                    <a:cubicBezTo>
                      <a:pt x="209" y="23"/>
                      <a:pt x="209" y="23"/>
                      <a:pt x="209" y="23"/>
                    </a:cubicBezTo>
                    <a:cubicBezTo>
                      <a:pt x="209" y="27"/>
                      <a:pt x="209" y="27"/>
                      <a:pt x="209" y="27"/>
                    </a:cubicBezTo>
                    <a:cubicBezTo>
                      <a:pt x="158" y="28"/>
                      <a:pt x="140" y="36"/>
                      <a:pt x="134" y="58"/>
                    </a:cubicBezTo>
                    <a:cubicBezTo>
                      <a:pt x="48" y="55"/>
                      <a:pt x="48" y="55"/>
                      <a:pt x="48" y="55"/>
                    </a:cubicBezTo>
                    <a:cubicBezTo>
                      <a:pt x="44" y="46"/>
                      <a:pt x="36" y="40"/>
                      <a:pt x="25" y="40"/>
                    </a:cubicBezTo>
                    <a:cubicBezTo>
                      <a:pt x="11" y="40"/>
                      <a:pt x="0" y="52"/>
                      <a:pt x="0" y="66"/>
                    </a:cubicBezTo>
                    <a:cubicBezTo>
                      <a:pt x="0" y="80"/>
                      <a:pt x="11" y="91"/>
                      <a:pt x="25" y="91"/>
                    </a:cubicBezTo>
                    <a:cubicBezTo>
                      <a:pt x="35" y="91"/>
                      <a:pt x="43" y="86"/>
                      <a:pt x="47" y="79"/>
                    </a:cubicBezTo>
                    <a:cubicBezTo>
                      <a:pt x="138" y="92"/>
                      <a:pt x="138" y="92"/>
                      <a:pt x="138" y="92"/>
                    </a:cubicBezTo>
                    <a:cubicBezTo>
                      <a:pt x="151" y="108"/>
                      <a:pt x="155" y="119"/>
                      <a:pt x="220" y="119"/>
                    </a:cubicBezTo>
                    <a:cubicBezTo>
                      <a:pt x="286" y="119"/>
                      <a:pt x="309" y="108"/>
                      <a:pt x="299" y="75"/>
                    </a:cubicBezTo>
                    <a:close/>
                    <a:moveTo>
                      <a:pt x="180" y="90"/>
                    </a:moveTo>
                    <a:cubicBezTo>
                      <a:pt x="168" y="90"/>
                      <a:pt x="158" y="80"/>
                      <a:pt x="158" y="69"/>
                    </a:cubicBezTo>
                    <a:cubicBezTo>
                      <a:pt x="158" y="57"/>
                      <a:pt x="168" y="47"/>
                      <a:pt x="180" y="47"/>
                    </a:cubicBezTo>
                    <a:cubicBezTo>
                      <a:pt x="191" y="47"/>
                      <a:pt x="201" y="57"/>
                      <a:pt x="201" y="69"/>
                    </a:cubicBezTo>
                    <a:cubicBezTo>
                      <a:pt x="201" y="80"/>
                      <a:pt x="191" y="90"/>
                      <a:pt x="180" y="90"/>
                    </a:cubicBezTo>
                    <a:close/>
                    <a:moveTo>
                      <a:pt x="217" y="42"/>
                    </a:moveTo>
                    <a:cubicBezTo>
                      <a:pt x="234" y="43"/>
                      <a:pt x="270" y="50"/>
                      <a:pt x="284" y="76"/>
                    </a:cubicBezTo>
                    <a:cubicBezTo>
                      <a:pt x="217" y="76"/>
                      <a:pt x="217" y="76"/>
                      <a:pt x="217" y="76"/>
                    </a:cubicBezTo>
                    <a:lnTo>
                      <a:pt x="217" y="42"/>
                    </a:lnTo>
                    <a:close/>
                    <a:moveTo>
                      <a:pt x="217" y="42"/>
                    </a:moveTo>
                    <a:cubicBezTo>
                      <a:pt x="217" y="42"/>
                      <a:pt x="217" y="42"/>
                      <a:pt x="217" y="42"/>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6" name="Freeform 17"/>
              <p:cNvSpPr>
                <a:spLocks noEditPoints="1"/>
              </p:cNvSpPr>
              <p:nvPr/>
            </p:nvSpPr>
            <p:spPr bwMode="auto">
              <a:xfrm>
                <a:off x="6284913" y="2295526"/>
                <a:ext cx="584200" cy="87313"/>
              </a:xfrm>
              <a:custGeom>
                <a:avLst/>
                <a:gdLst/>
                <a:ahLst/>
                <a:cxnLst>
                  <a:cxn ang="0">
                    <a:pos x="150" y="0"/>
                  </a:cxn>
                  <a:cxn ang="0">
                    <a:pos x="149" y="0"/>
                  </a:cxn>
                  <a:cxn ang="0">
                    <a:pos x="148" y="0"/>
                  </a:cxn>
                  <a:cxn ang="0">
                    <a:pos x="143" y="4"/>
                  </a:cxn>
                  <a:cxn ang="0">
                    <a:pos x="131" y="13"/>
                  </a:cxn>
                  <a:cxn ang="0">
                    <a:pos x="5" y="13"/>
                  </a:cxn>
                  <a:cxn ang="0">
                    <a:pos x="0" y="18"/>
                  </a:cxn>
                  <a:cxn ang="0">
                    <a:pos x="5" y="23"/>
                  </a:cxn>
                  <a:cxn ang="0">
                    <a:pos x="131" y="23"/>
                  </a:cxn>
                  <a:cxn ang="0">
                    <a:pos x="153" y="6"/>
                  </a:cxn>
                  <a:cxn ang="0">
                    <a:pos x="150" y="0"/>
                  </a:cxn>
                  <a:cxn ang="0">
                    <a:pos x="150" y="0"/>
                  </a:cxn>
                  <a:cxn ang="0">
                    <a:pos x="150" y="0"/>
                  </a:cxn>
                </a:cxnLst>
                <a:rect l="0" t="0" r="r" b="b"/>
                <a:pathLst>
                  <a:path w="154" h="23">
                    <a:moveTo>
                      <a:pt x="150" y="0"/>
                    </a:moveTo>
                    <a:cubicBezTo>
                      <a:pt x="149" y="0"/>
                      <a:pt x="149" y="0"/>
                      <a:pt x="149" y="0"/>
                    </a:cubicBezTo>
                    <a:cubicBezTo>
                      <a:pt x="148" y="0"/>
                      <a:pt x="148" y="0"/>
                      <a:pt x="148" y="0"/>
                    </a:cubicBezTo>
                    <a:cubicBezTo>
                      <a:pt x="146" y="0"/>
                      <a:pt x="144" y="2"/>
                      <a:pt x="143" y="4"/>
                    </a:cubicBezTo>
                    <a:cubicBezTo>
                      <a:pt x="143" y="4"/>
                      <a:pt x="140" y="13"/>
                      <a:pt x="131" y="13"/>
                    </a:cubicBezTo>
                    <a:cubicBezTo>
                      <a:pt x="5" y="13"/>
                      <a:pt x="5" y="13"/>
                      <a:pt x="5" y="13"/>
                    </a:cubicBezTo>
                    <a:cubicBezTo>
                      <a:pt x="2" y="13"/>
                      <a:pt x="0" y="15"/>
                      <a:pt x="0" y="18"/>
                    </a:cubicBezTo>
                    <a:cubicBezTo>
                      <a:pt x="0" y="21"/>
                      <a:pt x="2" y="23"/>
                      <a:pt x="5" y="23"/>
                    </a:cubicBezTo>
                    <a:cubicBezTo>
                      <a:pt x="131" y="23"/>
                      <a:pt x="131" y="23"/>
                      <a:pt x="131" y="23"/>
                    </a:cubicBezTo>
                    <a:cubicBezTo>
                      <a:pt x="144" y="23"/>
                      <a:pt x="151" y="13"/>
                      <a:pt x="153" y="6"/>
                    </a:cubicBezTo>
                    <a:cubicBezTo>
                      <a:pt x="154" y="4"/>
                      <a:pt x="152" y="1"/>
                      <a:pt x="150" y="0"/>
                    </a:cubicBezTo>
                    <a:close/>
                    <a:moveTo>
                      <a:pt x="150" y="0"/>
                    </a:moveTo>
                    <a:cubicBezTo>
                      <a:pt x="150" y="0"/>
                      <a:pt x="150" y="0"/>
                      <a:pt x="150" y="0"/>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sp>
        <p:nvSpPr>
          <p:cNvPr id="77" name="Rectangle 44"/>
          <p:cNvSpPr/>
          <p:nvPr/>
        </p:nvSpPr>
        <p:spPr>
          <a:xfrm>
            <a:off x="1173187" y="4203889"/>
            <a:ext cx="3514027" cy="1094533"/>
          </a:xfrm>
          <a:prstGeom prst="rect">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cxnSp>
        <p:nvCxnSpPr>
          <p:cNvPr id="78" name="Straight Connector 46"/>
          <p:cNvCxnSpPr/>
          <p:nvPr/>
        </p:nvCxnSpPr>
        <p:spPr>
          <a:xfrm>
            <a:off x="2335718" y="4319103"/>
            <a:ext cx="0" cy="864105"/>
          </a:xfrm>
          <a:prstGeom prst="line">
            <a:avLst/>
          </a:prstGeom>
          <a:noFill/>
          <a:ln w="12700" cap="flat" cmpd="sng" algn="ctr">
            <a:solidFill>
              <a:srgbClr val="F09C2A">
                <a:lumMod val="50000"/>
              </a:srgbClr>
            </a:solidFill>
            <a:prstDash val="solid"/>
          </a:ln>
          <a:effectLst/>
        </p:spPr>
      </p:cxnSp>
      <p:grpSp>
        <p:nvGrpSpPr>
          <p:cNvPr id="79" name="Group 29"/>
          <p:cNvGrpSpPr/>
          <p:nvPr/>
        </p:nvGrpSpPr>
        <p:grpSpPr>
          <a:xfrm>
            <a:off x="2477600" y="4364012"/>
            <a:ext cx="2016245" cy="788374"/>
            <a:chOff x="798970" y="1704791"/>
            <a:chExt cx="1112115" cy="788374"/>
          </a:xfrm>
        </p:grpSpPr>
        <p:sp>
          <p:nvSpPr>
            <p:cNvPr id="80" name="Text Placeholder 3"/>
            <p:cNvSpPr txBox="1">
              <a:spLocks/>
            </p:cNvSpPr>
            <p:nvPr/>
          </p:nvSpPr>
          <p:spPr>
            <a:xfrm>
              <a:off x="798970" y="1704791"/>
              <a:ext cx="466847"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FFFFFF"/>
                  </a:solidFill>
                  <a:latin typeface="Arial"/>
                  <a:ea typeface="+mn-ea"/>
                </a:rPr>
                <a:t>Description</a:t>
              </a:r>
            </a:p>
          </p:txBody>
        </p:sp>
        <p:sp>
          <p:nvSpPr>
            <p:cNvPr id="81" name="Text Placeholder 3"/>
            <p:cNvSpPr txBox="1">
              <a:spLocks/>
            </p:cNvSpPr>
            <p:nvPr/>
          </p:nvSpPr>
          <p:spPr>
            <a:xfrm>
              <a:off x="798971" y="1877612"/>
              <a:ext cx="1112114" cy="615553"/>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1031626" fontAlgn="auto">
                <a:spcBef>
                  <a:spcPts val="0"/>
                </a:spcBef>
                <a:spcAft>
                  <a:spcPts val="0"/>
                </a:spcAft>
              </a:pPr>
              <a:r>
                <a:rPr lang="en-US" sz="1000" dirty="0" smtClean="0">
                  <a:solidFill>
                    <a:srgbClr val="FFFFFF"/>
                  </a:solidFill>
                  <a:latin typeface="Arial"/>
                  <a:ea typeface="+mn-ea"/>
                </a:rPr>
                <a:t>There are many variations of  The passages of lorem ipsum available but the majority have suffered of alteration in some form.</a:t>
              </a:r>
            </a:p>
          </p:txBody>
        </p:sp>
      </p:grpSp>
      <p:sp>
        <p:nvSpPr>
          <p:cNvPr id="82" name="Text Placeholder 3"/>
          <p:cNvSpPr txBox="1">
            <a:spLocks/>
          </p:cNvSpPr>
          <p:nvPr/>
        </p:nvSpPr>
        <p:spPr>
          <a:xfrm>
            <a:off x="1630015" y="4583042"/>
            <a:ext cx="61715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2400" dirty="0" smtClean="0">
                <a:solidFill>
                  <a:srgbClr val="FFFFFF"/>
                </a:solidFill>
                <a:latin typeface="Arial"/>
                <a:ea typeface="+mn-ea"/>
              </a:rPr>
              <a:t>50%</a:t>
            </a:r>
          </a:p>
        </p:txBody>
      </p:sp>
      <p:grpSp>
        <p:nvGrpSpPr>
          <p:cNvPr id="83" name="Group 70"/>
          <p:cNvGrpSpPr/>
          <p:nvPr/>
        </p:nvGrpSpPr>
        <p:grpSpPr>
          <a:xfrm>
            <a:off x="654724" y="4319103"/>
            <a:ext cx="919697" cy="864105"/>
            <a:chOff x="654724" y="3791771"/>
            <a:chExt cx="919697" cy="864105"/>
          </a:xfrm>
        </p:grpSpPr>
        <p:sp>
          <p:nvSpPr>
            <p:cNvPr id="84" name="Pentagon 45"/>
            <p:cNvSpPr/>
            <p:nvPr/>
          </p:nvSpPr>
          <p:spPr>
            <a:xfrm>
              <a:off x="654724" y="3791771"/>
              <a:ext cx="919697" cy="864105"/>
            </a:xfrm>
            <a:prstGeom prst="homePlate">
              <a:avLst>
                <a:gd name="adj" fmla="val 35732"/>
              </a:avLst>
            </a:prstGeom>
            <a:solidFill>
              <a:srgbClr val="F09C2A">
                <a:lumMod val="50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nvGrpSpPr>
            <p:cNvPr id="85" name="Group 56"/>
            <p:cNvGrpSpPr/>
            <p:nvPr/>
          </p:nvGrpSpPr>
          <p:grpSpPr>
            <a:xfrm flipH="1">
              <a:off x="856690" y="4079806"/>
              <a:ext cx="411163" cy="258763"/>
              <a:chOff x="3871913" y="3771900"/>
              <a:chExt cx="411163" cy="258763"/>
            </a:xfrm>
            <a:solidFill>
              <a:srgbClr val="F09C2A"/>
            </a:solidFill>
          </p:grpSpPr>
          <p:sp>
            <p:nvSpPr>
              <p:cNvPr id="86" name="Freeform 92"/>
              <p:cNvSpPr>
                <a:spLocks noEditPoints="1"/>
              </p:cNvSpPr>
              <p:nvPr/>
            </p:nvSpPr>
            <p:spPr bwMode="auto">
              <a:xfrm>
                <a:off x="3871913" y="3771900"/>
                <a:ext cx="411163" cy="231775"/>
              </a:xfrm>
              <a:custGeom>
                <a:avLst/>
                <a:gdLst/>
                <a:ahLst/>
                <a:cxnLst>
                  <a:cxn ang="0">
                    <a:pos x="128" y="7"/>
                  </a:cxn>
                  <a:cxn ang="0">
                    <a:pos x="53" y="7"/>
                  </a:cxn>
                  <a:cxn ang="0">
                    <a:pos x="53" y="7"/>
                  </a:cxn>
                  <a:cxn ang="0">
                    <a:pos x="46" y="0"/>
                  </a:cxn>
                  <a:cxn ang="0">
                    <a:pos x="39" y="7"/>
                  </a:cxn>
                  <a:cxn ang="0">
                    <a:pos x="39" y="7"/>
                  </a:cxn>
                  <a:cxn ang="0">
                    <a:pos x="34" y="7"/>
                  </a:cxn>
                  <a:cxn ang="0">
                    <a:pos x="7" y="29"/>
                  </a:cxn>
                  <a:cxn ang="0">
                    <a:pos x="0" y="59"/>
                  </a:cxn>
                  <a:cxn ang="0">
                    <a:pos x="15" y="79"/>
                  </a:cxn>
                  <a:cxn ang="0">
                    <a:pos x="15" y="77"/>
                  </a:cxn>
                  <a:cxn ang="0">
                    <a:pos x="30" y="61"/>
                  </a:cxn>
                  <a:cxn ang="0">
                    <a:pos x="46" y="77"/>
                  </a:cxn>
                  <a:cxn ang="0">
                    <a:pos x="45" y="80"/>
                  </a:cxn>
                  <a:cxn ang="0">
                    <a:pos x="93" y="80"/>
                  </a:cxn>
                  <a:cxn ang="0">
                    <a:pos x="92" y="77"/>
                  </a:cxn>
                  <a:cxn ang="0">
                    <a:pos x="108" y="61"/>
                  </a:cxn>
                  <a:cxn ang="0">
                    <a:pos x="123" y="77"/>
                  </a:cxn>
                  <a:cxn ang="0">
                    <a:pos x="123" y="80"/>
                  </a:cxn>
                  <a:cxn ang="0">
                    <a:pos x="142" y="59"/>
                  </a:cxn>
                  <a:cxn ang="0">
                    <a:pos x="142" y="29"/>
                  </a:cxn>
                  <a:cxn ang="0">
                    <a:pos x="128" y="7"/>
                  </a:cxn>
                  <a:cxn ang="0">
                    <a:pos x="45" y="40"/>
                  </a:cxn>
                  <a:cxn ang="0">
                    <a:pos x="16" y="40"/>
                  </a:cxn>
                  <a:cxn ang="0">
                    <a:pos x="19" y="25"/>
                  </a:cxn>
                  <a:cxn ang="0">
                    <a:pos x="20" y="22"/>
                  </a:cxn>
                  <a:cxn ang="0">
                    <a:pos x="30" y="16"/>
                  </a:cxn>
                  <a:cxn ang="0">
                    <a:pos x="45" y="16"/>
                  </a:cxn>
                  <a:cxn ang="0">
                    <a:pos x="45" y="40"/>
                  </a:cxn>
                  <a:cxn ang="0">
                    <a:pos x="104" y="46"/>
                  </a:cxn>
                  <a:cxn ang="0">
                    <a:pos x="91" y="46"/>
                  </a:cxn>
                  <a:cxn ang="0">
                    <a:pos x="91" y="60"/>
                  </a:cxn>
                  <a:cxn ang="0">
                    <a:pos x="78" y="60"/>
                  </a:cxn>
                  <a:cxn ang="0">
                    <a:pos x="78" y="46"/>
                  </a:cxn>
                  <a:cxn ang="0">
                    <a:pos x="65" y="46"/>
                  </a:cxn>
                  <a:cxn ang="0">
                    <a:pos x="65" y="33"/>
                  </a:cxn>
                  <a:cxn ang="0">
                    <a:pos x="78" y="33"/>
                  </a:cxn>
                  <a:cxn ang="0">
                    <a:pos x="78" y="20"/>
                  </a:cxn>
                  <a:cxn ang="0">
                    <a:pos x="91" y="20"/>
                  </a:cxn>
                  <a:cxn ang="0">
                    <a:pos x="91" y="33"/>
                  </a:cxn>
                  <a:cxn ang="0">
                    <a:pos x="104" y="33"/>
                  </a:cxn>
                  <a:cxn ang="0">
                    <a:pos x="104" y="46"/>
                  </a:cxn>
                  <a:cxn ang="0">
                    <a:pos x="104" y="46"/>
                  </a:cxn>
                  <a:cxn ang="0">
                    <a:pos x="104" y="46"/>
                  </a:cxn>
                </a:cxnLst>
                <a:rect l="0" t="0" r="r" b="b"/>
                <a:pathLst>
                  <a:path w="142" h="80">
                    <a:moveTo>
                      <a:pt x="128" y="7"/>
                    </a:moveTo>
                    <a:cubicBezTo>
                      <a:pt x="53" y="7"/>
                      <a:pt x="53" y="7"/>
                      <a:pt x="53" y="7"/>
                    </a:cubicBezTo>
                    <a:cubicBezTo>
                      <a:pt x="53" y="7"/>
                      <a:pt x="53" y="7"/>
                      <a:pt x="53" y="7"/>
                    </a:cubicBezTo>
                    <a:cubicBezTo>
                      <a:pt x="53" y="3"/>
                      <a:pt x="50" y="0"/>
                      <a:pt x="46" y="0"/>
                    </a:cubicBezTo>
                    <a:cubicBezTo>
                      <a:pt x="42" y="0"/>
                      <a:pt x="39" y="3"/>
                      <a:pt x="39" y="7"/>
                    </a:cubicBezTo>
                    <a:cubicBezTo>
                      <a:pt x="39" y="7"/>
                      <a:pt x="39" y="7"/>
                      <a:pt x="39" y="7"/>
                    </a:cubicBezTo>
                    <a:cubicBezTo>
                      <a:pt x="34" y="7"/>
                      <a:pt x="34" y="7"/>
                      <a:pt x="34" y="7"/>
                    </a:cubicBezTo>
                    <a:cubicBezTo>
                      <a:pt x="22" y="7"/>
                      <a:pt x="12" y="13"/>
                      <a:pt x="7" y="29"/>
                    </a:cubicBezTo>
                    <a:cubicBezTo>
                      <a:pt x="0" y="59"/>
                      <a:pt x="0" y="59"/>
                      <a:pt x="0" y="59"/>
                    </a:cubicBezTo>
                    <a:cubicBezTo>
                      <a:pt x="0" y="68"/>
                      <a:pt x="6" y="76"/>
                      <a:pt x="15" y="79"/>
                    </a:cubicBezTo>
                    <a:cubicBezTo>
                      <a:pt x="15" y="78"/>
                      <a:pt x="15" y="77"/>
                      <a:pt x="15" y="77"/>
                    </a:cubicBezTo>
                    <a:cubicBezTo>
                      <a:pt x="15" y="68"/>
                      <a:pt x="22" y="61"/>
                      <a:pt x="30" y="61"/>
                    </a:cubicBezTo>
                    <a:cubicBezTo>
                      <a:pt x="39" y="61"/>
                      <a:pt x="46" y="68"/>
                      <a:pt x="46" y="77"/>
                    </a:cubicBezTo>
                    <a:cubicBezTo>
                      <a:pt x="46" y="78"/>
                      <a:pt x="46" y="79"/>
                      <a:pt x="45" y="80"/>
                    </a:cubicBezTo>
                    <a:cubicBezTo>
                      <a:pt x="93" y="80"/>
                      <a:pt x="93" y="80"/>
                      <a:pt x="93" y="80"/>
                    </a:cubicBezTo>
                    <a:cubicBezTo>
                      <a:pt x="92" y="79"/>
                      <a:pt x="92" y="78"/>
                      <a:pt x="92" y="77"/>
                    </a:cubicBezTo>
                    <a:cubicBezTo>
                      <a:pt x="92" y="68"/>
                      <a:pt x="99" y="61"/>
                      <a:pt x="108" y="61"/>
                    </a:cubicBezTo>
                    <a:cubicBezTo>
                      <a:pt x="116" y="61"/>
                      <a:pt x="123" y="68"/>
                      <a:pt x="123" y="77"/>
                    </a:cubicBezTo>
                    <a:cubicBezTo>
                      <a:pt x="123" y="78"/>
                      <a:pt x="123" y="79"/>
                      <a:pt x="123" y="80"/>
                    </a:cubicBezTo>
                    <a:cubicBezTo>
                      <a:pt x="134" y="79"/>
                      <a:pt x="142" y="70"/>
                      <a:pt x="142" y="59"/>
                    </a:cubicBezTo>
                    <a:cubicBezTo>
                      <a:pt x="142" y="29"/>
                      <a:pt x="142" y="29"/>
                      <a:pt x="142" y="29"/>
                    </a:cubicBezTo>
                    <a:cubicBezTo>
                      <a:pt x="142" y="17"/>
                      <a:pt x="140" y="7"/>
                      <a:pt x="128" y="7"/>
                    </a:cubicBezTo>
                    <a:close/>
                    <a:moveTo>
                      <a:pt x="45" y="40"/>
                    </a:moveTo>
                    <a:cubicBezTo>
                      <a:pt x="16" y="40"/>
                      <a:pt x="16" y="40"/>
                      <a:pt x="16" y="40"/>
                    </a:cubicBezTo>
                    <a:cubicBezTo>
                      <a:pt x="19" y="25"/>
                      <a:pt x="19" y="25"/>
                      <a:pt x="19" y="25"/>
                    </a:cubicBezTo>
                    <a:cubicBezTo>
                      <a:pt x="20" y="25"/>
                      <a:pt x="20" y="24"/>
                      <a:pt x="20" y="22"/>
                    </a:cubicBezTo>
                    <a:cubicBezTo>
                      <a:pt x="22" y="15"/>
                      <a:pt x="30" y="16"/>
                      <a:pt x="30" y="16"/>
                    </a:cubicBezTo>
                    <a:cubicBezTo>
                      <a:pt x="45" y="16"/>
                      <a:pt x="45" y="16"/>
                      <a:pt x="45" y="16"/>
                    </a:cubicBezTo>
                    <a:lnTo>
                      <a:pt x="45" y="40"/>
                    </a:lnTo>
                    <a:close/>
                    <a:moveTo>
                      <a:pt x="104" y="46"/>
                    </a:moveTo>
                    <a:cubicBezTo>
                      <a:pt x="91" y="46"/>
                      <a:pt x="91" y="46"/>
                      <a:pt x="91" y="46"/>
                    </a:cubicBezTo>
                    <a:cubicBezTo>
                      <a:pt x="91" y="60"/>
                      <a:pt x="91" y="60"/>
                      <a:pt x="91" y="60"/>
                    </a:cubicBezTo>
                    <a:cubicBezTo>
                      <a:pt x="78" y="60"/>
                      <a:pt x="78" y="60"/>
                      <a:pt x="78" y="60"/>
                    </a:cubicBezTo>
                    <a:cubicBezTo>
                      <a:pt x="78" y="46"/>
                      <a:pt x="78" y="46"/>
                      <a:pt x="78" y="46"/>
                    </a:cubicBezTo>
                    <a:cubicBezTo>
                      <a:pt x="65" y="46"/>
                      <a:pt x="65" y="46"/>
                      <a:pt x="65" y="46"/>
                    </a:cubicBezTo>
                    <a:cubicBezTo>
                      <a:pt x="65" y="33"/>
                      <a:pt x="65" y="33"/>
                      <a:pt x="65" y="33"/>
                    </a:cubicBezTo>
                    <a:cubicBezTo>
                      <a:pt x="78" y="33"/>
                      <a:pt x="78" y="33"/>
                      <a:pt x="78" y="33"/>
                    </a:cubicBezTo>
                    <a:cubicBezTo>
                      <a:pt x="78" y="20"/>
                      <a:pt x="78" y="20"/>
                      <a:pt x="78" y="20"/>
                    </a:cubicBezTo>
                    <a:cubicBezTo>
                      <a:pt x="91" y="20"/>
                      <a:pt x="91" y="20"/>
                      <a:pt x="91" y="20"/>
                    </a:cubicBezTo>
                    <a:cubicBezTo>
                      <a:pt x="91" y="33"/>
                      <a:pt x="91" y="33"/>
                      <a:pt x="91" y="33"/>
                    </a:cubicBezTo>
                    <a:cubicBezTo>
                      <a:pt x="104" y="33"/>
                      <a:pt x="104" y="33"/>
                      <a:pt x="104" y="33"/>
                    </a:cubicBezTo>
                    <a:lnTo>
                      <a:pt x="104" y="46"/>
                    </a:lnTo>
                    <a:close/>
                    <a:moveTo>
                      <a:pt x="104" y="46"/>
                    </a:moveTo>
                    <a:cubicBezTo>
                      <a:pt x="104" y="46"/>
                      <a:pt x="104" y="46"/>
                      <a:pt x="104" y="46"/>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7" name="Freeform 93"/>
              <p:cNvSpPr>
                <a:spLocks noEditPoints="1"/>
              </p:cNvSpPr>
              <p:nvPr/>
            </p:nvSpPr>
            <p:spPr bwMode="auto">
              <a:xfrm>
                <a:off x="3924300" y="3960813"/>
                <a:ext cx="69850" cy="69850"/>
              </a:xfrm>
              <a:custGeom>
                <a:avLst/>
                <a:gdLst/>
                <a:ahLst/>
                <a:cxnLst>
                  <a:cxn ang="0">
                    <a:pos x="24" y="12"/>
                  </a:cxn>
                  <a:cxn ang="0">
                    <a:pos x="12" y="24"/>
                  </a:cxn>
                  <a:cxn ang="0">
                    <a:pos x="0" y="12"/>
                  </a:cxn>
                  <a:cxn ang="0">
                    <a:pos x="12" y="0"/>
                  </a:cxn>
                  <a:cxn ang="0">
                    <a:pos x="24" y="12"/>
                  </a:cxn>
                  <a:cxn ang="0">
                    <a:pos x="24" y="12"/>
                  </a:cxn>
                  <a:cxn ang="0">
                    <a:pos x="24" y="12"/>
                  </a:cxn>
                </a:cxnLst>
                <a:rect l="0" t="0" r="r" b="b"/>
                <a:pathLst>
                  <a:path w="24" h="24">
                    <a:moveTo>
                      <a:pt x="24" y="12"/>
                    </a:moveTo>
                    <a:cubicBezTo>
                      <a:pt x="24" y="19"/>
                      <a:pt x="19" y="24"/>
                      <a:pt x="12" y="24"/>
                    </a:cubicBezTo>
                    <a:cubicBezTo>
                      <a:pt x="5" y="24"/>
                      <a:pt x="0" y="19"/>
                      <a:pt x="0" y="12"/>
                    </a:cubicBezTo>
                    <a:cubicBezTo>
                      <a:pt x="0" y="5"/>
                      <a:pt x="5" y="0"/>
                      <a:pt x="12" y="0"/>
                    </a:cubicBezTo>
                    <a:cubicBezTo>
                      <a:pt x="19" y="0"/>
                      <a:pt x="24" y="5"/>
                      <a:pt x="24" y="12"/>
                    </a:cubicBezTo>
                    <a:close/>
                    <a:moveTo>
                      <a:pt x="24" y="12"/>
                    </a:moveTo>
                    <a:cubicBezTo>
                      <a:pt x="24" y="12"/>
                      <a:pt x="24" y="12"/>
                      <a:pt x="24" y="12"/>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8" name="Freeform 94"/>
              <p:cNvSpPr>
                <a:spLocks noEditPoints="1"/>
              </p:cNvSpPr>
              <p:nvPr/>
            </p:nvSpPr>
            <p:spPr bwMode="auto">
              <a:xfrm>
                <a:off x="4149725" y="3960813"/>
                <a:ext cx="73025" cy="69850"/>
              </a:xfrm>
              <a:custGeom>
                <a:avLst/>
                <a:gdLst/>
                <a:ahLst/>
                <a:cxnLst>
                  <a:cxn ang="0">
                    <a:pos x="25" y="12"/>
                  </a:cxn>
                  <a:cxn ang="0">
                    <a:pos x="12" y="24"/>
                  </a:cxn>
                  <a:cxn ang="0">
                    <a:pos x="0" y="12"/>
                  </a:cxn>
                  <a:cxn ang="0">
                    <a:pos x="12" y="0"/>
                  </a:cxn>
                  <a:cxn ang="0">
                    <a:pos x="25" y="12"/>
                  </a:cxn>
                  <a:cxn ang="0">
                    <a:pos x="25" y="12"/>
                  </a:cxn>
                  <a:cxn ang="0">
                    <a:pos x="25" y="12"/>
                  </a:cxn>
                </a:cxnLst>
                <a:rect l="0" t="0" r="r" b="b"/>
                <a:pathLst>
                  <a:path w="25" h="24">
                    <a:moveTo>
                      <a:pt x="25" y="12"/>
                    </a:moveTo>
                    <a:cubicBezTo>
                      <a:pt x="25" y="19"/>
                      <a:pt x="19" y="24"/>
                      <a:pt x="12" y="24"/>
                    </a:cubicBezTo>
                    <a:cubicBezTo>
                      <a:pt x="6" y="24"/>
                      <a:pt x="0" y="19"/>
                      <a:pt x="0" y="12"/>
                    </a:cubicBezTo>
                    <a:cubicBezTo>
                      <a:pt x="0" y="5"/>
                      <a:pt x="6" y="0"/>
                      <a:pt x="12" y="0"/>
                    </a:cubicBezTo>
                    <a:cubicBezTo>
                      <a:pt x="19" y="0"/>
                      <a:pt x="25" y="5"/>
                      <a:pt x="25" y="12"/>
                    </a:cubicBezTo>
                    <a:close/>
                    <a:moveTo>
                      <a:pt x="25" y="12"/>
                    </a:moveTo>
                    <a:cubicBezTo>
                      <a:pt x="25" y="12"/>
                      <a:pt x="25" y="12"/>
                      <a:pt x="25" y="12"/>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aphicFrame>
        <p:nvGraphicFramePr>
          <p:cNvPr id="89" name="Chart 60"/>
          <p:cNvGraphicFramePr/>
          <p:nvPr>
            <p:extLst>
              <p:ext uri="{D42A27DB-BD31-4B8C-83A1-F6EECF244321}">
                <p14:modId xmlns:p14="http://schemas.microsoft.com/office/powerpoint/2010/main" val="1912073221"/>
              </p:ext>
            </p:extLst>
          </p:nvPr>
        </p:nvGraphicFramePr>
        <p:xfrm>
          <a:off x="4917642" y="1525163"/>
          <a:ext cx="3686847" cy="2131459"/>
        </p:xfrm>
        <a:graphic>
          <a:graphicData uri="http://schemas.openxmlformats.org/drawingml/2006/chart">
            <c:chart xmlns:c="http://schemas.openxmlformats.org/drawingml/2006/chart" xmlns:r="http://schemas.openxmlformats.org/officeDocument/2006/relationships" r:id="rId2"/>
          </a:graphicData>
        </a:graphic>
      </p:graphicFrame>
      <p:sp>
        <p:nvSpPr>
          <p:cNvPr id="90" name="TextBox 89"/>
          <p:cNvSpPr txBox="1"/>
          <p:nvPr/>
        </p:nvSpPr>
        <p:spPr>
          <a:xfrm>
            <a:off x="5389827" y="3700552"/>
            <a:ext cx="3214661" cy="553998"/>
          </a:xfrm>
          <a:prstGeom prst="rect">
            <a:avLst/>
          </a:prstGeom>
          <a:noFill/>
        </p:spPr>
        <p:txBody>
          <a:bodyPr wrap="square" rtlCol="0">
            <a:spAutoFit/>
          </a:bodyPr>
          <a:lstStyle/>
          <a:p>
            <a:pPr defTabSz="1031626" fontAlgn="auto">
              <a:spcBef>
                <a:spcPts val="0"/>
              </a:spcBef>
              <a:spcAft>
                <a:spcPts val="0"/>
              </a:spcAft>
            </a:pPr>
            <a:r>
              <a:rPr lang="en-US" sz="1000" dirty="0" smtClean="0">
                <a:solidFill>
                  <a:srgbClr val="262626">
                    <a:lumMod val="65000"/>
                    <a:lumOff val="35000"/>
                  </a:srgbClr>
                </a:solidFill>
                <a:latin typeface="Arial"/>
                <a:ea typeface="+mn-ea"/>
              </a:rPr>
              <a:t>There are many variations of passages of Lorem of the Ipsum available, but the majority have suffered alteration in some form.</a:t>
            </a:r>
          </a:p>
        </p:txBody>
      </p:sp>
      <p:sp>
        <p:nvSpPr>
          <p:cNvPr id="91" name="Flowchart: Off-page Connector 63"/>
          <p:cNvSpPr/>
          <p:nvPr/>
        </p:nvSpPr>
        <p:spPr>
          <a:xfrm rot="16200000">
            <a:off x="5142989" y="3816590"/>
            <a:ext cx="241466" cy="316369"/>
          </a:xfrm>
          <a:prstGeom prst="flowChartOffpageConnector">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92" name="TextBox 91"/>
          <p:cNvSpPr txBox="1"/>
          <p:nvPr/>
        </p:nvSpPr>
        <p:spPr>
          <a:xfrm>
            <a:off x="5389828" y="4244981"/>
            <a:ext cx="3214660" cy="553998"/>
          </a:xfrm>
          <a:prstGeom prst="rect">
            <a:avLst/>
          </a:prstGeom>
          <a:noFill/>
        </p:spPr>
        <p:txBody>
          <a:bodyPr wrap="square" rtlCol="0">
            <a:spAutoFit/>
          </a:bodyPr>
          <a:lstStyle/>
          <a:p>
            <a:pPr defTabSz="1031626" fontAlgn="auto">
              <a:spcBef>
                <a:spcPts val="0"/>
              </a:spcBef>
              <a:spcAft>
                <a:spcPts val="0"/>
              </a:spcAft>
            </a:pPr>
            <a:r>
              <a:rPr lang="en-US" sz="1000" dirty="0" smtClean="0">
                <a:solidFill>
                  <a:srgbClr val="262626">
                    <a:lumMod val="65000"/>
                    <a:lumOff val="35000"/>
                  </a:srgbClr>
                </a:solidFill>
                <a:latin typeface="Arial"/>
                <a:ea typeface="+mn-ea"/>
              </a:rPr>
              <a:t>There are many variations of passages of Lorem  of the Ipsum available, but the majority have suffered alteration in some form.</a:t>
            </a:r>
          </a:p>
        </p:txBody>
      </p:sp>
      <p:sp>
        <p:nvSpPr>
          <p:cNvPr id="93" name="Flowchart: Off-page Connector 65"/>
          <p:cNvSpPr/>
          <p:nvPr/>
        </p:nvSpPr>
        <p:spPr>
          <a:xfrm rot="16200000">
            <a:off x="5142989" y="4366551"/>
            <a:ext cx="241466" cy="316369"/>
          </a:xfrm>
          <a:prstGeom prst="flowChartOffpageConnector">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94" name="TextBox 93"/>
          <p:cNvSpPr txBox="1"/>
          <p:nvPr/>
        </p:nvSpPr>
        <p:spPr>
          <a:xfrm>
            <a:off x="5389828" y="4819218"/>
            <a:ext cx="3214660" cy="553998"/>
          </a:xfrm>
          <a:prstGeom prst="rect">
            <a:avLst/>
          </a:prstGeom>
          <a:noFill/>
        </p:spPr>
        <p:txBody>
          <a:bodyPr wrap="square" rtlCol="0">
            <a:spAutoFit/>
          </a:bodyPr>
          <a:lstStyle/>
          <a:p>
            <a:pPr defTabSz="1031626" fontAlgn="auto">
              <a:spcBef>
                <a:spcPts val="0"/>
              </a:spcBef>
              <a:spcAft>
                <a:spcPts val="0"/>
              </a:spcAft>
            </a:pPr>
            <a:r>
              <a:rPr lang="en-US" sz="1000" dirty="0" smtClean="0">
                <a:solidFill>
                  <a:srgbClr val="262626">
                    <a:lumMod val="65000"/>
                    <a:lumOff val="35000"/>
                  </a:srgbClr>
                </a:solidFill>
                <a:latin typeface="Arial"/>
                <a:ea typeface="+mn-ea"/>
              </a:rPr>
              <a:t>There are many variations of passages of Lorem of the  Ipsum available, but the majority have suffered alteration in some form.</a:t>
            </a:r>
          </a:p>
        </p:txBody>
      </p:sp>
      <p:sp>
        <p:nvSpPr>
          <p:cNvPr id="95" name="Flowchart: Off-page Connector 67"/>
          <p:cNvSpPr/>
          <p:nvPr/>
        </p:nvSpPr>
        <p:spPr>
          <a:xfrm rot="16200000">
            <a:off x="5142989" y="4936157"/>
            <a:ext cx="241466" cy="316369"/>
          </a:xfrm>
          <a:prstGeom prst="flowChartOffpageConnector">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par>
                                <p:cTn id="9" presetID="2" presetClass="entr" presetSubtype="8" accel="50000" decel="50000" fill="hold" nodeType="with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500" fill="hold"/>
                                        <p:tgtEl>
                                          <p:spTgt spid="55"/>
                                        </p:tgtEl>
                                        <p:attrNameLst>
                                          <p:attrName>ppt_x</p:attrName>
                                        </p:attrNameLst>
                                      </p:cBhvr>
                                      <p:tavLst>
                                        <p:tav tm="0">
                                          <p:val>
                                            <p:strVal val="0-#ppt_w/2"/>
                                          </p:val>
                                        </p:tav>
                                        <p:tav tm="100000">
                                          <p:val>
                                            <p:strVal val="#ppt_x"/>
                                          </p:val>
                                        </p:tav>
                                      </p:tavLst>
                                    </p:anim>
                                    <p:anim calcmode="lin" valueType="num">
                                      <p:cBhvr additive="base">
                                        <p:cTn id="12" dur="500" fill="hold"/>
                                        <p:tgtEl>
                                          <p:spTgt spid="5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0" fill="hold" grpId="0" nodeType="after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p:cTn id="16" dur="500" fill="hold"/>
                                        <p:tgtEl>
                                          <p:spTgt spid="54"/>
                                        </p:tgtEl>
                                        <p:attrNameLst>
                                          <p:attrName>ppt_w</p:attrName>
                                        </p:attrNameLst>
                                      </p:cBhvr>
                                      <p:tavLst>
                                        <p:tav tm="0">
                                          <p:val>
                                            <p:fltVal val="0"/>
                                          </p:val>
                                        </p:tav>
                                        <p:tav tm="100000">
                                          <p:val>
                                            <p:strVal val="#ppt_w"/>
                                          </p:val>
                                        </p:tav>
                                      </p:tavLst>
                                    </p:anim>
                                    <p:anim calcmode="lin" valueType="num">
                                      <p:cBhvr>
                                        <p:cTn id="17" dur="500" fill="hold"/>
                                        <p:tgtEl>
                                          <p:spTgt spid="54"/>
                                        </p:tgtEl>
                                        <p:attrNameLst>
                                          <p:attrName>ppt_h</p:attrName>
                                        </p:attrNameLst>
                                      </p:cBhvr>
                                      <p:tavLst>
                                        <p:tav tm="0">
                                          <p:val>
                                            <p:fltVal val="0"/>
                                          </p:val>
                                        </p:tav>
                                        <p:tav tm="100000">
                                          <p:val>
                                            <p:strVal val="#ppt_h"/>
                                          </p:val>
                                        </p:tav>
                                      </p:tavLst>
                                    </p:anim>
                                    <p:animEffect transition="in" filter="fade">
                                      <p:cBhvr>
                                        <p:cTn id="18" dur="500"/>
                                        <p:tgtEl>
                                          <p:spTgt spid="54"/>
                                        </p:tgtEl>
                                      </p:cBhvr>
                                    </p:animEffect>
                                  </p:childTnLst>
                                </p:cTn>
                              </p:par>
                              <p:par>
                                <p:cTn id="19" presetID="18" presetClass="entr" presetSubtype="3" fill="hold" nodeType="with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strips(upRight)">
                                      <p:cBhvr>
                                        <p:cTn id="21" dur="500"/>
                                        <p:tgtEl>
                                          <p:spTgt spid="50"/>
                                        </p:tgtEl>
                                      </p:cBhvr>
                                    </p:animEffect>
                                  </p:childTnLst>
                                </p:cTn>
                              </p:par>
                            </p:childTnLst>
                          </p:cTn>
                        </p:par>
                        <p:par>
                          <p:cTn id="22" fill="hold">
                            <p:stCondLst>
                              <p:cond delay="1000"/>
                            </p:stCondLst>
                            <p:childTnLst>
                              <p:par>
                                <p:cTn id="23" presetID="2" presetClass="entr" presetSubtype="2" accel="50000" decel="50000"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fill="hold"/>
                                        <p:tgtEl>
                                          <p:spTgt spid="51"/>
                                        </p:tgtEl>
                                        <p:attrNameLst>
                                          <p:attrName>ppt_x</p:attrName>
                                        </p:attrNameLst>
                                      </p:cBhvr>
                                      <p:tavLst>
                                        <p:tav tm="0">
                                          <p:val>
                                            <p:strVal val="1+#ppt_w/2"/>
                                          </p:val>
                                        </p:tav>
                                        <p:tav tm="100000">
                                          <p:val>
                                            <p:strVal val="#ppt_x"/>
                                          </p:val>
                                        </p:tav>
                                      </p:tavLst>
                                    </p:anim>
                                    <p:anim calcmode="lin" valueType="num">
                                      <p:cBhvr additive="base">
                                        <p:cTn id="26" dur="500" fill="hold"/>
                                        <p:tgtEl>
                                          <p:spTgt spid="51"/>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4" accel="50000" decel="50000" fill="hold" grpId="0" nodeType="afterEffect">
                                  <p:stCondLst>
                                    <p:cond delay="0"/>
                                  </p:stCondLst>
                                  <p:childTnLst>
                                    <p:set>
                                      <p:cBhvr>
                                        <p:cTn id="29" dur="1" fill="hold">
                                          <p:stCondLst>
                                            <p:cond delay="0"/>
                                          </p:stCondLst>
                                        </p:cTn>
                                        <p:tgtEl>
                                          <p:spTgt spid="64"/>
                                        </p:tgtEl>
                                        <p:attrNameLst>
                                          <p:attrName>style.visibility</p:attrName>
                                        </p:attrNameLst>
                                      </p:cBhvr>
                                      <p:to>
                                        <p:strVal val="visible"/>
                                      </p:to>
                                    </p:set>
                                    <p:anim calcmode="lin" valueType="num">
                                      <p:cBhvr additive="base">
                                        <p:cTn id="30" dur="500" fill="hold"/>
                                        <p:tgtEl>
                                          <p:spTgt spid="64"/>
                                        </p:tgtEl>
                                        <p:attrNameLst>
                                          <p:attrName>ppt_x</p:attrName>
                                        </p:attrNameLst>
                                      </p:cBhvr>
                                      <p:tavLst>
                                        <p:tav tm="0">
                                          <p:val>
                                            <p:strVal val="#ppt_x"/>
                                          </p:val>
                                        </p:tav>
                                        <p:tav tm="100000">
                                          <p:val>
                                            <p:strVal val="#ppt_x"/>
                                          </p:val>
                                        </p:tav>
                                      </p:tavLst>
                                    </p:anim>
                                    <p:anim calcmode="lin" valueType="num">
                                      <p:cBhvr additive="base">
                                        <p:cTn id="31" dur="500" fill="hold"/>
                                        <p:tgtEl>
                                          <p:spTgt spid="64"/>
                                        </p:tgtEl>
                                        <p:attrNameLst>
                                          <p:attrName>ppt_y</p:attrName>
                                        </p:attrNameLst>
                                      </p:cBhvr>
                                      <p:tavLst>
                                        <p:tav tm="0">
                                          <p:val>
                                            <p:strVal val="1+#ppt_h/2"/>
                                          </p:val>
                                        </p:tav>
                                        <p:tav tm="100000">
                                          <p:val>
                                            <p:strVal val="#ppt_y"/>
                                          </p:val>
                                        </p:tav>
                                      </p:tavLst>
                                    </p:anim>
                                  </p:childTnLst>
                                </p:cTn>
                              </p:par>
                              <p:par>
                                <p:cTn id="32" presetID="2" presetClass="entr" presetSubtype="8" accel="50000" decel="50000" fill="hold" nodeType="with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additive="base">
                                        <p:cTn id="34" dur="500" fill="hold"/>
                                        <p:tgtEl>
                                          <p:spTgt spid="70"/>
                                        </p:tgtEl>
                                        <p:attrNameLst>
                                          <p:attrName>ppt_x</p:attrName>
                                        </p:attrNameLst>
                                      </p:cBhvr>
                                      <p:tavLst>
                                        <p:tav tm="0">
                                          <p:val>
                                            <p:strVal val="0-#ppt_w/2"/>
                                          </p:val>
                                        </p:tav>
                                        <p:tav tm="100000">
                                          <p:val>
                                            <p:strVal val="#ppt_x"/>
                                          </p:val>
                                        </p:tav>
                                      </p:tavLst>
                                    </p:anim>
                                    <p:anim calcmode="lin" valueType="num">
                                      <p:cBhvr additive="base">
                                        <p:cTn id="35" dur="500" fill="hold"/>
                                        <p:tgtEl>
                                          <p:spTgt spid="70"/>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53" presetClass="entr" presetSubtype="0"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p:cTn id="39" dur="500" fill="hold"/>
                                        <p:tgtEl>
                                          <p:spTgt spid="69"/>
                                        </p:tgtEl>
                                        <p:attrNameLst>
                                          <p:attrName>ppt_w</p:attrName>
                                        </p:attrNameLst>
                                      </p:cBhvr>
                                      <p:tavLst>
                                        <p:tav tm="0">
                                          <p:val>
                                            <p:fltVal val="0"/>
                                          </p:val>
                                        </p:tav>
                                        <p:tav tm="100000">
                                          <p:val>
                                            <p:strVal val="#ppt_w"/>
                                          </p:val>
                                        </p:tav>
                                      </p:tavLst>
                                    </p:anim>
                                    <p:anim calcmode="lin" valueType="num">
                                      <p:cBhvr>
                                        <p:cTn id="40" dur="500" fill="hold"/>
                                        <p:tgtEl>
                                          <p:spTgt spid="69"/>
                                        </p:tgtEl>
                                        <p:attrNameLst>
                                          <p:attrName>ppt_h</p:attrName>
                                        </p:attrNameLst>
                                      </p:cBhvr>
                                      <p:tavLst>
                                        <p:tav tm="0">
                                          <p:val>
                                            <p:fltVal val="0"/>
                                          </p:val>
                                        </p:tav>
                                        <p:tav tm="100000">
                                          <p:val>
                                            <p:strVal val="#ppt_h"/>
                                          </p:val>
                                        </p:tav>
                                      </p:tavLst>
                                    </p:anim>
                                    <p:animEffect transition="in" filter="fade">
                                      <p:cBhvr>
                                        <p:cTn id="41" dur="500"/>
                                        <p:tgtEl>
                                          <p:spTgt spid="69"/>
                                        </p:tgtEl>
                                      </p:cBhvr>
                                    </p:animEffect>
                                  </p:childTnLst>
                                </p:cTn>
                              </p:par>
                              <p:par>
                                <p:cTn id="42" presetID="18" presetClass="entr" presetSubtype="3" fill="hold" nodeType="withEffect">
                                  <p:stCondLst>
                                    <p:cond delay="0"/>
                                  </p:stCondLst>
                                  <p:childTnLst>
                                    <p:set>
                                      <p:cBhvr>
                                        <p:cTn id="43" dur="1" fill="hold">
                                          <p:stCondLst>
                                            <p:cond delay="0"/>
                                          </p:stCondLst>
                                        </p:cTn>
                                        <p:tgtEl>
                                          <p:spTgt spid="65"/>
                                        </p:tgtEl>
                                        <p:attrNameLst>
                                          <p:attrName>style.visibility</p:attrName>
                                        </p:attrNameLst>
                                      </p:cBhvr>
                                      <p:to>
                                        <p:strVal val="visible"/>
                                      </p:to>
                                    </p:set>
                                    <p:animEffect transition="in" filter="strips(upRight)">
                                      <p:cBhvr>
                                        <p:cTn id="44" dur="500"/>
                                        <p:tgtEl>
                                          <p:spTgt spid="65"/>
                                        </p:tgtEl>
                                      </p:cBhvr>
                                    </p:animEffect>
                                  </p:childTnLst>
                                </p:cTn>
                              </p:par>
                            </p:childTnLst>
                          </p:cTn>
                        </p:par>
                        <p:par>
                          <p:cTn id="45" fill="hold">
                            <p:stCondLst>
                              <p:cond delay="2500"/>
                            </p:stCondLst>
                            <p:childTnLst>
                              <p:par>
                                <p:cTn id="46" presetID="2" presetClass="entr" presetSubtype="2" accel="50000" decel="50000" fill="hold" nodeType="afterEffect">
                                  <p:stCondLst>
                                    <p:cond delay="0"/>
                                  </p:stCondLst>
                                  <p:childTnLst>
                                    <p:set>
                                      <p:cBhvr>
                                        <p:cTn id="47" dur="1" fill="hold">
                                          <p:stCondLst>
                                            <p:cond delay="0"/>
                                          </p:stCondLst>
                                        </p:cTn>
                                        <p:tgtEl>
                                          <p:spTgt spid="66"/>
                                        </p:tgtEl>
                                        <p:attrNameLst>
                                          <p:attrName>style.visibility</p:attrName>
                                        </p:attrNameLst>
                                      </p:cBhvr>
                                      <p:to>
                                        <p:strVal val="visible"/>
                                      </p:to>
                                    </p:set>
                                    <p:anim calcmode="lin" valueType="num">
                                      <p:cBhvr additive="base">
                                        <p:cTn id="48" dur="500" fill="hold"/>
                                        <p:tgtEl>
                                          <p:spTgt spid="66"/>
                                        </p:tgtEl>
                                        <p:attrNameLst>
                                          <p:attrName>ppt_x</p:attrName>
                                        </p:attrNameLst>
                                      </p:cBhvr>
                                      <p:tavLst>
                                        <p:tav tm="0">
                                          <p:val>
                                            <p:strVal val="1+#ppt_w/2"/>
                                          </p:val>
                                        </p:tav>
                                        <p:tav tm="100000">
                                          <p:val>
                                            <p:strVal val="#ppt_x"/>
                                          </p:val>
                                        </p:tav>
                                      </p:tavLst>
                                    </p:anim>
                                    <p:anim calcmode="lin" valueType="num">
                                      <p:cBhvr additive="base">
                                        <p:cTn id="49" dur="500" fill="hold"/>
                                        <p:tgtEl>
                                          <p:spTgt spid="66"/>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4" accel="50000" decel="50000" fill="hold" grpId="0" nodeType="afterEffect">
                                  <p:stCondLst>
                                    <p:cond delay="0"/>
                                  </p:stCondLst>
                                  <p:childTnLst>
                                    <p:set>
                                      <p:cBhvr>
                                        <p:cTn id="52" dur="1" fill="hold">
                                          <p:stCondLst>
                                            <p:cond delay="0"/>
                                          </p:stCondLst>
                                        </p:cTn>
                                        <p:tgtEl>
                                          <p:spTgt spid="77"/>
                                        </p:tgtEl>
                                        <p:attrNameLst>
                                          <p:attrName>style.visibility</p:attrName>
                                        </p:attrNameLst>
                                      </p:cBhvr>
                                      <p:to>
                                        <p:strVal val="visible"/>
                                      </p:to>
                                    </p:set>
                                    <p:anim calcmode="lin" valueType="num">
                                      <p:cBhvr additive="base">
                                        <p:cTn id="53" dur="500" fill="hold"/>
                                        <p:tgtEl>
                                          <p:spTgt spid="77"/>
                                        </p:tgtEl>
                                        <p:attrNameLst>
                                          <p:attrName>ppt_x</p:attrName>
                                        </p:attrNameLst>
                                      </p:cBhvr>
                                      <p:tavLst>
                                        <p:tav tm="0">
                                          <p:val>
                                            <p:strVal val="#ppt_x"/>
                                          </p:val>
                                        </p:tav>
                                        <p:tav tm="100000">
                                          <p:val>
                                            <p:strVal val="#ppt_x"/>
                                          </p:val>
                                        </p:tav>
                                      </p:tavLst>
                                    </p:anim>
                                    <p:anim calcmode="lin" valueType="num">
                                      <p:cBhvr additive="base">
                                        <p:cTn id="54" dur="500" fill="hold"/>
                                        <p:tgtEl>
                                          <p:spTgt spid="77"/>
                                        </p:tgtEl>
                                        <p:attrNameLst>
                                          <p:attrName>ppt_y</p:attrName>
                                        </p:attrNameLst>
                                      </p:cBhvr>
                                      <p:tavLst>
                                        <p:tav tm="0">
                                          <p:val>
                                            <p:strVal val="1+#ppt_h/2"/>
                                          </p:val>
                                        </p:tav>
                                        <p:tav tm="100000">
                                          <p:val>
                                            <p:strVal val="#ppt_y"/>
                                          </p:val>
                                        </p:tav>
                                      </p:tavLst>
                                    </p:anim>
                                  </p:childTnLst>
                                </p:cTn>
                              </p:par>
                              <p:par>
                                <p:cTn id="55" presetID="2" presetClass="entr" presetSubtype="8" accel="50000" decel="50000" fill="hold" nodeType="withEffect">
                                  <p:stCondLst>
                                    <p:cond delay="0"/>
                                  </p:stCondLst>
                                  <p:childTnLst>
                                    <p:set>
                                      <p:cBhvr>
                                        <p:cTn id="56" dur="1" fill="hold">
                                          <p:stCondLst>
                                            <p:cond delay="0"/>
                                          </p:stCondLst>
                                        </p:cTn>
                                        <p:tgtEl>
                                          <p:spTgt spid="83"/>
                                        </p:tgtEl>
                                        <p:attrNameLst>
                                          <p:attrName>style.visibility</p:attrName>
                                        </p:attrNameLst>
                                      </p:cBhvr>
                                      <p:to>
                                        <p:strVal val="visible"/>
                                      </p:to>
                                    </p:set>
                                    <p:anim calcmode="lin" valueType="num">
                                      <p:cBhvr additive="base">
                                        <p:cTn id="57" dur="500" fill="hold"/>
                                        <p:tgtEl>
                                          <p:spTgt spid="83"/>
                                        </p:tgtEl>
                                        <p:attrNameLst>
                                          <p:attrName>ppt_x</p:attrName>
                                        </p:attrNameLst>
                                      </p:cBhvr>
                                      <p:tavLst>
                                        <p:tav tm="0">
                                          <p:val>
                                            <p:strVal val="0-#ppt_w/2"/>
                                          </p:val>
                                        </p:tav>
                                        <p:tav tm="100000">
                                          <p:val>
                                            <p:strVal val="#ppt_x"/>
                                          </p:val>
                                        </p:tav>
                                      </p:tavLst>
                                    </p:anim>
                                    <p:anim calcmode="lin" valueType="num">
                                      <p:cBhvr additive="base">
                                        <p:cTn id="58" dur="500" fill="hold"/>
                                        <p:tgtEl>
                                          <p:spTgt spid="83"/>
                                        </p:tgtEl>
                                        <p:attrNameLst>
                                          <p:attrName>ppt_y</p:attrName>
                                        </p:attrNameLst>
                                      </p:cBhvr>
                                      <p:tavLst>
                                        <p:tav tm="0">
                                          <p:val>
                                            <p:strVal val="#ppt_y"/>
                                          </p:val>
                                        </p:tav>
                                        <p:tav tm="100000">
                                          <p:val>
                                            <p:strVal val="#ppt_y"/>
                                          </p:val>
                                        </p:tav>
                                      </p:tavLst>
                                    </p:anim>
                                  </p:childTnLst>
                                </p:cTn>
                              </p:par>
                            </p:childTnLst>
                          </p:cTn>
                        </p:par>
                        <p:par>
                          <p:cTn id="59" fill="hold">
                            <p:stCondLst>
                              <p:cond delay="3500"/>
                            </p:stCondLst>
                            <p:childTnLst>
                              <p:par>
                                <p:cTn id="60" presetID="53" presetClass="entr" presetSubtype="0" fill="hold" grpId="0"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p:cTn id="62" dur="500" fill="hold"/>
                                        <p:tgtEl>
                                          <p:spTgt spid="82"/>
                                        </p:tgtEl>
                                        <p:attrNameLst>
                                          <p:attrName>ppt_w</p:attrName>
                                        </p:attrNameLst>
                                      </p:cBhvr>
                                      <p:tavLst>
                                        <p:tav tm="0">
                                          <p:val>
                                            <p:fltVal val="0"/>
                                          </p:val>
                                        </p:tav>
                                        <p:tav tm="100000">
                                          <p:val>
                                            <p:strVal val="#ppt_w"/>
                                          </p:val>
                                        </p:tav>
                                      </p:tavLst>
                                    </p:anim>
                                    <p:anim calcmode="lin" valueType="num">
                                      <p:cBhvr>
                                        <p:cTn id="63" dur="500" fill="hold"/>
                                        <p:tgtEl>
                                          <p:spTgt spid="82"/>
                                        </p:tgtEl>
                                        <p:attrNameLst>
                                          <p:attrName>ppt_h</p:attrName>
                                        </p:attrNameLst>
                                      </p:cBhvr>
                                      <p:tavLst>
                                        <p:tav tm="0">
                                          <p:val>
                                            <p:fltVal val="0"/>
                                          </p:val>
                                        </p:tav>
                                        <p:tav tm="100000">
                                          <p:val>
                                            <p:strVal val="#ppt_h"/>
                                          </p:val>
                                        </p:tav>
                                      </p:tavLst>
                                    </p:anim>
                                    <p:animEffect transition="in" filter="fade">
                                      <p:cBhvr>
                                        <p:cTn id="64" dur="500"/>
                                        <p:tgtEl>
                                          <p:spTgt spid="82"/>
                                        </p:tgtEl>
                                      </p:cBhvr>
                                    </p:animEffect>
                                  </p:childTnLst>
                                </p:cTn>
                              </p:par>
                              <p:par>
                                <p:cTn id="65" presetID="18" presetClass="entr" presetSubtype="3" fill="hold" nodeType="with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strips(upRight)">
                                      <p:cBhvr>
                                        <p:cTn id="67" dur="500"/>
                                        <p:tgtEl>
                                          <p:spTgt spid="78"/>
                                        </p:tgtEl>
                                      </p:cBhvr>
                                    </p:animEffect>
                                  </p:childTnLst>
                                </p:cTn>
                              </p:par>
                            </p:childTnLst>
                          </p:cTn>
                        </p:par>
                        <p:par>
                          <p:cTn id="68" fill="hold">
                            <p:stCondLst>
                              <p:cond delay="4000"/>
                            </p:stCondLst>
                            <p:childTnLst>
                              <p:par>
                                <p:cTn id="69" presetID="2" presetClass="entr" presetSubtype="2" accel="50000" decel="50000" fill="hold" nodeType="afterEffect">
                                  <p:stCondLst>
                                    <p:cond delay="0"/>
                                  </p:stCondLst>
                                  <p:childTnLst>
                                    <p:set>
                                      <p:cBhvr>
                                        <p:cTn id="70" dur="1" fill="hold">
                                          <p:stCondLst>
                                            <p:cond delay="0"/>
                                          </p:stCondLst>
                                        </p:cTn>
                                        <p:tgtEl>
                                          <p:spTgt spid="79"/>
                                        </p:tgtEl>
                                        <p:attrNameLst>
                                          <p:attrName>style.visibility</p:attrName>
                                        </p:attrNameLst>
                                      </p:cBhvr>
                                      <p:to>
                                        <p:strVal val="visible"/>
                                      </p:to>
                                    </p:set>
                                    <p:anim calcmode="lin" valueType="num">
                                      <p:cBhvr additive="base">
                                        <p:cTn id="71" dur="500" fill="hold"/>
                                        <p:tgtEl>
                                          <p:spTgt spid="79"/>
                                        </p:tgtEl>
                                        <p:attrNameLst>
                                          <p:attrName>ppt_x</p:attrName>
                                        </p:attrNameLst>
                                      </p:cBhvr>
                                      <p:tavLst>
                                        <p:tav tm="0">
                                          <p:val>
                                            <p:strVal val="1+#ppt_w/2"/>
                                          </p:val>
                                        </p:tav>
                                        <p:tav tm="100000">
                                          <p:val>
                                            <p:strVal val="#ppt_x"/>
                                          </p:val>
                                        </p:tav>
                                      </p:tavLst>
                                    </p:anim>
                                    <p:anim calcmode="lin" valueType="num">
                                      <p:cBhvr additive="base">
                                        <p:cTn id="72" dur="500" fill="hold"/>
                                        <p:tgtEl>
                                          <p:spTgt spid="79"/>
                                        </p:tgtEl>
                                        <p:attrNameLst>
                                          <p:attrName>ppt_y</p:attrName>
                                        </p:attrNameLst>
                                      </p:cBhvr>
                                      <p:tavLst>
                                        <p:tav tm="0">
                                          <p:val>
                                            <p:strVal val="#ppt_y"/>
                                          </p:val>
                                        </p:tav>
                                        <p:tav tm="100000">
                                          <p:val>
                                            <p:strVal val="#ppt_y"/>
                                          </p:val>
                                        </p:tav>
                                      </p:tavLst>
                                    </p:anim>
                                  </p:childTnLst>
                                </p:cTn>
                              </p:par>
                            </p:childTnLst>
                          </p:cTn>
                        </p:par>
                        <p:par>
                          <p:cTn id="73" fill="hold">
                            <p:stCondLst>
                              <p:cond delay="4500"/>
                            </p:stCondLst>
                            <p:childTnLst>
                              <p:par>
                                <p:cTn id="74" presetID="10" presetClass="entr" presetSubtype="0" fill="hold" grpId="0" nodeType="afterEffect">
                                  <p:stCondLst>
                                    <p:cond delay="0"/>
                                  </p:stCondLst>
                                  <p:childTnLst>
                                    <p:set>
                                      <p:cBhvr>
                                        <p:cTn id="75" dur="1" fill="hold">
                                          <p:stCondLst>
                                            <p:cond delay="0"/>
                                          </p:stCondLst>
                                        </p:cTn>
                                        <p:tgtEl>
                                          <p:spTgt spid="89">
                                            <p:graphicEl>
                                              <a:chart seriesIdx="-3" categoryIdx="-3" bldStep="gridLegend"/>
                                            </p:graphicEl>
                                          </p:spTgt>
                                        </p:tgtEl>
                                        <p:attrNameLst>
                                          <p:attrName>style.visibility</p:attrName>
                                        </p:attrNameLst>
                                      </p:cBhvr>
                                      <p:to>
                                        <p:strVal val="visible"/>
                                      </p:to>
                                    </p:set>
                                    <p:animEffect transition="in" filter="fade">
                                      <p:cBhvr>
                                        <p:cTn id="76" dur="1000"/>
                                        <p:tgtEl>
                                          <p:spTgt spid="89">
                                            <p:graphicEl>
                                              <a:chart seriesIdx="-3" categoryIdx="-3" bldStep="gridLegend"/>
                                            </p:graphicEl>
                                          </p:spTgt>
                                        </p:tgtEl>
                                      </p:cBhvr>
                                    </p:animEffect>
                                  </p:childTnLst>
                                </p:cTn>
                              </p:par>
                            </p:childTnLst>
                          </p:cTn>
                        </p:par>
                        <p:par>
                          <p:cTn id="77" fill="hold">
                            <p:stCondLst>
                              <p:cond delay="5500"/>
                            </p:stCondLst>
                            <p:childTnLst>
                              <p:par>
                                <p:cTn id="78" presetID="18" presetClass="entr" presetSubtype="3" fill="hold" grpId="0" nodeType="afterEffect">
                                  <p:stCondLst>
                                    <p:cond delay="0"/>
                                  </p:stCondLst>
                                  <p:childTnLst>
                                    <p:set>
                                      <p:cBhvr>
                                        <p:cTn id="79" dur="1" fill="hold">
                                          <p:stCondLst>
                                            <p:cond delay="0"/>
                                          </p:stCondLst>
                                        </p:cTn>
                                        <p:tgtEl>
                                          <p:spTgt spid="89">
                                            <p:graphicEl>
                                              <a:chart seriesIdx="0" categoryIdx="-4" bldStep="series"/>
                                            </p:graphicEl>
                                          </p:spTgt>
                                        </p:tgtEl>
                                        <p:attrNameLst>
                                          <p:attrName>style.visibility</p:attrName>
                                        </p:attrNameLst>
                                      </p:cBhvr>
                                      <p:to>
                                        <p:strVal val="visible"/>
                                      </p:to>
                                    </p:set>
                                    <p:animEffect transition="in" filter="strips(upRight)">
                                      <p:cBhvr>
                                        <p:cTn id="80" dur="1000"/>
                                        <p:tgtEl>
                                          <p:spTgt spid="89">
                                            <p:graphicEl>
                                              <a:chart seriesIdx="0" categoryIdx="-4" bldStep="series"/>
                                            </p:graphicEl>
                                          </p:spTgt>
                                        </p:tgtEl>
                                      </p:cBhvr>
                                    </p:animEffect>
                                  </p:childTnLst>
                                </p:cTn>
                              </p:par>
                            </p:childTnLst>
                          </p:cTn>
                        </p:par>
                        <p:par>
                          <p:cTn id="81" fill="hold">
                            <p:stCondLst>
                              <p:cond delay="6500"/>
                            </p:stCondLst>
                            <p:childTnLst>
                              <p:par>
                                <p:cTn id="82" presetID="18" presetClass="entr" presetSubtype="3" fill="hold" grpId="0" nodeType="afterEffect">
                                  <p:stCondLst>
                                    <p:cond delay="0"/>
                                  </p:stCondLst>
                                  <p:childTnLst>
                                    <p:set>
                                      <p:cBhvr>
                                        <p:cTn id="83" dur="1" fill="hold">
                                          <p:stCondLst>
                                            <p:cond delay="0"/>
                                          </p:stCondLst>
                                        </p:cTn>
                                        <p:tgtEl>
                                          <p:spTgt spid="89">
                                            <p:graphicEl>
                                              <a:chart seriesIdx="1" categoryIdx="-4" bldStep="series"/>
                                            </p:graphicEl>
                                          </p:spTgt>
                                        </p:tgtEl>
                                        <p:attrNameLst>
                                          <p:attrName>style.visibility</p:attrName>
                                        </p:attrNameLst>
                                      </p:cBhvr>
                                      <p:to>
                                        <p:strVal val="visible"/>
                                      </p:to>
                                    </p:set>
                                    <p:animEffect transition="in" filter="strips(upRight)">
                                      <p:cBhvr>
                                        <p:cTn id="84" dur="1000"/>
                                        <p:tgtEl>
                                          <p:spTgt spid="89">
                                            <p:graphicEl>
                                              <a:chart seriesIdx="1" categoryIdx="-4" bldStep="series"/>
                                            </p:graphicEl>
                                          </p:spTgt>
                                        </p:tgtEl>
                                      </p:cBhvr>
                                    </p:animEffect>
                                  </p:childTnLst>
                                </p:cTn>
                              </p:par>
                            </p:childTnLst>
                          </p:cTn>
                        </p:par>
                        <p:par>
                          <p:cTn id="85" fill="hold">
                            <p:stCondLst>
                              <p:cond delay="7500"/>
                            </p:stCondLst>
                            <p:childTnLst>
                              <p:par>
                                <p:cTn id="86" presetID="18" presetClass="entr" presetSubtype="3" fill="hold" grpId="0" nodeType="afterEffect">
                                  <p:stCondLst>
                                    <p:cond delay="0"/>
                                  </p:stCondLst>
                                  <p:childTnLst>
                                    <p:set>
                                      <p:cBhvr>
                                        <p:cTn id="87" dur="1" fill="hold">
                                          <p:stCondLst>
                                            <p:cond delay="0"/>
                                          </p:stCondLst>
                                        </p:cTn>
                                        <p:tgtEl>
                                          <p:spTgt spid="89">
                                            <p:graphicEl>
                                              <a:chart seriesIdx="2" categoryIdx="-4" bldStep="series"/>
                                            </p:graphicEl>
                                          </p:spTgt>
                                        </p:tgtEl>
                                        <p:attrNameLst>
                                          <p:attrName>style.visibility</p:attrName>
                                        </p:attrNameLst>
                                      </p:cBhvr>
                                      <p:to>
                                        <p:strVal val="visible"/>
                                      </p:to>
                                    </p:set>
                                    <p:animEffect transition="in" filter="strips(upRight)">
                                      <p:cBhvr>
                                        <p:cTn id="88" dur="1000"/>
                                        <p:tgtEl>
                                          <p:spTgt spid="89">
                                            <p:graphicEl>
                                              <a:chart seriesIdx="2" categoryIdx="-4" bldStep="series"/>
                                            </p:graphicEl>
                                          </p:spTgt>
                                        </p:tgtEl>
                                      </p:cBhvr>
                                    </p:animEffect>
                                  </p:childTnLst>
                                </p:cTn>
                              </p:par>
                            </p:childTnLst>
                          </p:cTn>
                        </p:par>
                        <p:par>
                          <p:cTn id="89" fill="hold">
                            <p:stCondLst>
                              <p:cond delay="8500"/>
                            </p:stCondLst>
                            <p:childTnLst>
                              <p:par>
                                <p:cTn id="90" presetID="18" presetClass="entr" presetSubtype="3" fill="hold" grpId="0" nodeType="afterEffect">
                                  <p:stCondLst>
                                    <p:cond delay="0"/>
                                  </p:stCondLst>
                                  <p:childTnLst>
                                    <p:set>
                                      <p:cBhvr>
                                        <p:cTn id="91" dur="1" fill="hold">
                                          <p:stCondLst>
                                            <p:cond delay="0"/>
                                          </p:stCondLst>
                                        </p:cTn>
                                        <p:tgtEl>
                                          <p:spTgt spid="89">
                                            <p:graphicEl>
                                              <a:chart seriesIdx="3" categoryIdx="-4" bldStep="series"/>
                                            </p:graphicEl>
                                          </p:spTgt>
                                        </p:tgtEl>
                                        <p:attrNameLst>
                                          <p:attrName>style.visibility</p:attrName>
                                        </p:attrNameLst>
                                      </p:cBhvr>
                                      <p:to>
                                        <p:strVal val="visible"/>
                                      </p:to>
                                    </p:set>
                                    <p:animEffect transition="in" filter="strips(upRight)">
                                      <p:cBhvr>
                                        <p:cTn id="92" dur="1000"/>
                                        <p:tgtEl>
                                          <p:spTgt spid="89">
                                            <p:graphicEl>
                                              <a:chart seriesIdx="3" categoryIdx="-4" bldStep="series"/>
                                            </p:graphicEl>
                                          </p:spTgt>
                                        </p:tgtEl>
                                      </p:cBhvr>
                                    </p:animEffect>
                                  </p:childTnLst>
                                </p:cTn>
                              </p:par>
                            </p:childTnLst>
                          </p:cTn>
                        </p:par>
                        <p:par>
                          <p:cTn id="93" fill="hold">
                            <p:stCondLst>
                              <p:cond delay="9500"/>
                            </p:stCondLst>
                            <p:childTnLst>
                              <p:par>
                                <p:cTn id="94" presetID="2" presetClass="entr" presetSubtype="4" accel="50000" decel="50000" fill="hold" grpId="0" nodeType="afterEffect">
                                  <p:stCondLst>
                                    <p:cond delay="0"/>
                                  </p:stCondLst>
                                  <p:childTnLst>
                                    <p:set>
                                      <p:cBhvr>
                                        <p:cTn id="95" dur="1" fill="hold">
                                          <p:stCondLst>
                                            <p:cond delay="0"/>
                                          </p:stCondLst>
                                        </p:cTn>
                                        <p:tgtEl>
                                          <p:spTgt spid="91"/>
                                        </p:tgtEl>
                                        <p:attrNameLst>
                                          <p:attrName>style.visibility</p:attrName>
                                        </p:attrNameLst>
                                      </p:cBhvr>
                                      <p:to>
                                        <p:strVal val="visible"/>
                                      </p:to>
                                    </p:set>
                                    <p:anim calcmode="lin" valueType="num">
                                      <p:cBhvr additive="base">
                                        <p:cTn id="96" dur="500" fill="hold"/>
                                        <p:tgtEl>
                                          <p:spTgt spid="91"/>
                                        </p:tgtEl>
                                        <p:attrNameLst>
                                          <p:attrName>ppt_x</p:attrName>
                                        </p:attrNameLst>
                                      </p:cBhvr>
                                      <p:tavLst>
                                        <p:tav tm="0">
                                          <p:val>
                                            <p:strVal val="#ppt_x"/>
                                          </p:val>
                                        </p:tav>
                                        <p:tav tm="100000">
                                          <p:val>
                                            <p:strVal val="#ppt_x"/>
                                          </p:val>
                                        </p:tav>
                                      </p:tavLst>
                                    </p:anim>
                                    <p:anim calcmode="lin" valueType="num">
                                      <p:cBhvr additive="base">
                                        <p:cTn id="97" dur="500" fill="hold"/>
                                        <p:tgtEl>
                                          <p:spTgt spid="91"/>
                                        </p:tgtEl>
                                        <p:attrNameLst>
                                          <p:attrName>ppt_y</p:attrName>
                                        </p:attrNameLst>
                                      </p:cBhvr>
                                      <p:tavLst>
                                        <p:tav tm="0">
                                          <p:val>
                                            <p:strVal val="1+#ppt_h/2"/>
                                          </p:val>
                                        </p:tav>
                                        <p:tav tm="100000">
                                          <p:val>
                                            <p:strVal val="#ppt_y"/>
                                          </p:val>
                                        </p:tav>
                                      </p:tavLst>
                                    </p:anim>
                                  </p:childTnLst>
                                </p:cTn>
                              </p:par>
                              <p:par>
                                <p:cTn id="98" presetID="2" presetClass="entr" presetSubtype="2" accel="50000" decel="50000" fill="hold" grpId="0" nodeType="withEffect">
                                  <p:stCondLst>
                                    <p:cond delay="0"/>
                                  </p:stCondLst>
                                  <p:childTnLst>
                                    <p:set>
                                      <p:cBhvr>
                                        <p:cTn id="99" dur="1" fill="hold">
                                          <p:stCondLst>
                                            <p:cond delay="0"/>
                                          </p:stCondLst>
                                        </p:cTn>
                                        <p:tgtEl>
                                          <p:spTgt spid="90"/>
                                        </p:tgtEl>
                                        <p:attrNameLst>
                                          <p:attrName>style.visibility</p:attrName>
                                        </p:attrNameLst>
                                      </p:cBhvr>
                                      <p:to>
                                        <p:strVal val="visible"/>
                                      </p:to>
                                    </p:set>
                                    <p:anim calcmode="lin" valueType="num">
                                      <p:cBhvr additive="base">
                                        <p:cTn id="100" dur="500" fill="hold"/>
                                        <p:tgtEl>
                                          <p:spTgt spid="90"/>
                                        </p:tgtEl>
                                        <p:attrNameLst>
                                          <p:attrName>ppt_x</p:attrName>
                                        </p:attrNameLst>
                                      </p:cBhvr>
                                      <p:tavLst>
                                        <p:tav tm="0">
                                          <p:val>
                                            <p:strVal val="1+#ppt_w/2"/>
                                          </p:val>
                                        </p:tav>
                                        <p:tav tm="100000">
                                          <p:val>
                                            <p:strVal val="#ppt_x"/>
                                          </p:val>
                                        </p:tav>
                                      </p:tavLst>
                                    </p:anim>
                                    <p:anim calcmode="lin" valueType="num">
                                      <p:cBhvr additive="base">
                                        <p:cTn id="101" dur="500" fill="hold"/>
                                        <p:tgtEl>
                                          <p:spTgt spid="90"/>
                                        </p:tgtEl>
                                        <p:attrNameLst>
                                          <p:attrName>ppt_y</p:attrName>
                                        </p:attrNameLst>
                                      </p:cBhvr>
                                      <p:tavLst>
                                        <p:tav tm="0">
                                          <p:val>
                                            <p:strVal val="#ppt_y"/>
                                          </p:val>
                                        </p:tav>
                                        <p:tav tm="100000">
                                          <p:val>
                                            <p:strVal val="#ppt_y"/>
                                          </p:val>
                                        </p:tav>
                                      </p:tavLst>
                                    </p:anim>
                                  </p:childTnLst>
                                </p:cTn>
                              </p:par>
                            </p:childTnLst>
                          </p:cTn>
                        </p:par>
                        <p:par>
                          <p:cTn id="102" fill="hold">
                            <p:stCondLst>
                              <p:cond delay="10000"/>
                            </p:stCondLst>
                            <p:childTnLst>
                              <p:par>
                                <p:cTn id="103" presetID="2" presetClass="entr" presetSubtype="4" accel="50000" decel="50000" fill="hold" grpId="0" nodeType="afterEffect">
                                  <p:stCondLst>
                                    <p:cond delay="0"/>
                                  </p:stCondLst>
                                  <p:childTnLst>
                                    <p:set>
                                      <p:cBhvr>
                                        <p:cTn id="104" dur="1" fill="hold">
                                          <p:stCondLst>
                                            <p:cond delay="0"/>
                                          </p:stCondLst>
                                        </p:cTn>
                                        <p:tgtEl>
                                          <p:spTgt spid="93"/>
                                        </p:tgtEl>
                                        <p:attrNameLst>
                                          <p:attrName>style.visibility</p:attrName>
                                        </p:attrNameLst>
                                      </p:cBhvr>
                                      <p:to>
                                        <p:strVal val="visible"/>
                                      </p:to>
                                    </p:set>
                                    <p:anim calcmode="lin" valueType="num">
                                      <p:cBhvr additive="base">
                                        <p:cTn id="105" dur="500" fill="hold"/>
                                        <p:tgtEl>
                                          <p:spTgt spid="93"/>
                                        </p:tgtEl>
                                        <p:attrNameLst>
                                          <p:attrName>ppt_x</p:attrName>
                                        </p:attrNameLst>
                                      </p:cBhvr>
                                      <p:tavLst>
                                        <p:tav tm="0">
                                          <p:val>
                                            <p:strVal val="#ppt_x"/>
                                          </p:val>
                                        </p:tav>
                                        <p:tav tm="100000">
                                          <p:val>
                                            <p:strVal val="#ppt_x"/>
                                          </p:val>
                                        </p:tav>
                                      </p:tavLst>
                                    </p:anim>
                                    <p:anim calcmode="lin" valueType="num">
                                      <p:cBhvr additive="base">
                                        <p:cTn id="106" dur="500" fill="hold"/>
                                        <p:tgtEl>
                                          <p:spTgt spid="93"/>
                                        </p:tgtEl>
                                        <p:attrNameLst>
                                          <p:attrName>ppt_y</p:attrName>
                                        </p:attrNameLst>
                                      </p:cBhvr>
                                      <p:tavLst>
                                        <p:tav tm="0">
                                          <p:val>
                                            <p:strVal val="1+#ppt_h/2"/>
                                          </p:val>
                                        </p:tav>
                                        <p:tav tm="100000">
                                          <p:val>
                                            <p:strVal val="#ppt_y"/>
                                          </p:val>
                                        </p:tav>
                                      </p:tavLst>
                                    </p:anim>
                                  </p:childTnLst>
                                </p:cTn>
                              </p:par>
                              <p:par>
                                <p:cTn id="107" presetID="2" presetClass="entr" presetSubtype="2" accel="50000" decel="50000" fill="hold" grpId="0" nodeType="withEffect">
                                  <p:stCondLst>
                                    <p:cond delay="0"/>
                                  </p:stCondLst>
                                  <p:childTnLst>
                                    <p:set>
                                      <p:cBhvr>
                                        <p:cTn id="108" dur="1" fill="hold">
                                          <p:stCondLst>
                                            <p:cond delay="0"/>
                                          </p:stCondLst>
                                        </p:cTn>
                                        <p:tgtEl>
                                          <p:spTgt spid="92"/>
                                        </p:tgtEl>
                                        <p:attrNameLst>
                                          <p:attrName>style.visibility</p:attrName>
                                        </p:attrNameLst>
                                      </p:cBhvr>
                                      <p:to>
                                        <p:strVal val="visible"/>
                                      </p:to>
                                    </p:set>
                                    <p:anim calcmode="lin" valueType="num">
                                      <p:cBhvr additive="base">
                                        <p:cTn id="109" dur="500" fill="hold"/>
                                        <p:tgtEl>
                                          <p:spTgt spid="92"/>
                                        </p:tgtEl>
                                        <p:attrNameLst>
                                          <p:attrName>ppt_x</p:attrName>
                                        </p:attrNameLst>
                                      </p:cBhvr>
                                      <p:tavLst>
                                        <p:tav tm="0">
                                          <p:val>
                                            <p:strVal val="1+#ppt_w/2"/>
                                          </p:val>
                                        </p:tav>
                                        <p:tav tm="100000">
                                          <p:val>
                                            <p:strVal val="#ppt_x"/>
                                          </p:val>
                                        </p:tav>
                                      </p:tavLst>
                                    </p:anim>
                                    <p:anim calcmode="lin" valueType="num">
                                      <p:cBhvr additive="base">
                                        <p:cTn id="110" dur="500" fill="hold"/>
                                        <p:tgtEl>
                                          <p:spTgt spid="92"/>
                                        </p:tgtEl>
                                        <p:attrNameLst>
                                          <p:attrName>ppt_y</p:attrName>
                                        </p:attrNameLst>
                                      </p:cBhvr>
                                      <p:tavLst>
                                        <p:tav tm="0">
                                          <p:val>
                                            <p:strVal val="#ppt_y"/>
                                          </p:val>
                                        </p:tav>
                                        <p:tav tm="100000">
                                          <p:val>
                                            <p:strVal val="#ppt_y"/>
                                          </p:val>
                                        </p:tav>
                                      </p:tavLst>
                                    </p:anim>
                                  </p:childTnLst>
                                </p:cTn>
                              </p:par>
                            </p:childTnLst>
                          </p:cTn>
                        </p:par>
                        <p:par>
                          <p:cTn id="111" fill="hold">
                            <p:stCondLst>
                              <p:cond delay="10500"/>
                            </p:stCondLst>
                            <p:childTnLst>
                              <p:par>
                                <p:cTn id="112" presetID="2" presetClass="entr" presetSubtype="4" accel="50000" decel="50000" fill="hold" grpId="0" nodeType="afterEffect">
                                  <p:stCondLst>
                                    <p:cond delay="0"/>
                                  </p:stCondLst>
                                  <p:childTnLst>
                                    <p:set>
                                      <p:cBhvr>
                                        <p:cTn id="113" dur="1" fill="hold">
                                          <p:stCondLst>
                                            <p:cond delay="0"/>
                                          </p:stCondLst>
                                        </p:cTn>
                                        <p:tgtEl>
                                          <p:spTgt spid="95"/>
                                        </p:tgtEl>
                                        <p:attrNameLst>
                                          <p:attrName>style.visibility</p:attrName>
                                        </p:attrNameLst>
                                      </p:cBhvr>
                                      <p:to>
                                        <p:strVal val="visible"/>
                                      </p:to>
                                    </p:set>
                                    <p:anim calcmode="lin" valueType="num">
                                      <p:cBhvr additive="base">
                                        <p:cTn id="114" dur="500" fill="hold"/>
                                        <p:tgtEl>
                                          <p:spTgt spid="95"/>
                                        </p:tgtEl>
                                        <p:attrNameLst>
                                          <p:attrName>ppt_x</p:attrName>
                                        </p:attrNameLst>
                                      </p:cBhvr>
                                      <p:tavLst>
                                        <p:tav tm="0">
                                          <p:val>
                                            <p:strVal val="#ppt_x"/>
                                          </p:val>
                                        </p:tav>
                                        <p:tav tm="100000">
                                          <p:val>
                                            <p:strVal val="#ppt_x"/>
                                          </p:val>
                                        </p:tav>
                                      </p:tavLst>
                                    </p:anim>
                                    <p:anim calcmode="lin" valueType="num">
                                      <p:cBhvr additive="base">
                                        <p:cTn id="115" dur="500" fill="hold"/>
                                        <p:tgtEl>
                                          <p:spTgt spid="95"/>
                                        </p:tgtEl>
                                        <p:attrNameLst>
                                          <p:attrName>ppt_y</p:attrName>
                                        </p:attrNameLst>
                                      </p:cBhvr>
                                      <p:tavLst>
                                        <p:tav tm="0">
                                          <p:val>
                                            <p:strVal val="1+#ppt_h/2"/>
                                          </p:val>
                                        </p:tav>
                                        <p:tav tm="100000">
                                          <p:val>
                                            <p:strVal val="#ppt_y"/>
                                          </p:val>
                                        </p:tav>
                                      </p:tavLst>
                                    </p:anim>
                                  </p:childTnLst>
                                </p:cTn>
                              </p:par>
                              <p:par>
                                <p:cTn id="116" presetID="2" presetClass="entr" presetSubtype="2" accel="50000" decel="50000" fill="hold" grpId="0" nodeType="withEffect">
                                  <p:stCondLst>
                                    <p:cond delay="0"/>
                                  </p:stCondLst>
                                  <p:childTnLst>
                                    <p:set>
                                      <p:cBhvr>
                                        <p:cTn id="117" dur="1" fill="hold">
                                          <p:stCondLst>
                                            <p:cond delay="0"/>
                                          </p:stCondLst>
                                        </p:cTn>
                                        <p:tgtEl>
                                          <p:spTgt spid="94"/>
                                        </p:tgtEl>
                                        <p:attrNameLst>
                                          <p:attrName>style.visibility</p:attrName>
                                        </p:attrNameLst>
                                      </p:cBhvr>
                                      <p:to>
                                        <p:strVal val="visible"/>
                                      </p:to>
                                    </p:set>
                                    <p:anim calcmode="lin" valueType="num">
                                      <p:cBhvr additive="base">
                                        <p:cTn id="118" dur="500" fill="hold"/>
                                        <p:tgtEl>
                                          <p:spTgt spid="94"/>
                                        </p:tgtEl>
                                        <p:attrNameLst>
                                          <p:attrName>ppt_x</p:attrName>
                                        </p:attrNameLst>
                                      </p:cBhvr>
                                      <p:tavLst>
                                        <p:tav tm="0">
                                          <p:val>
                                            <p:strVal val="1+#ppt_w/2"/>
                                          </p:val>
                                        </p:tav>
                                        <p:tav tm="100000">
                                          <p:val>
                                            <p:strVal val="#ppt_x"/>
                                          </p:val>
                                        </p:tav>
                                      </p:tavLst>
                                    </p:anim>
                                    <p:anim calcmode="lin" valueType="num">
                                      <p:cBhvr additive="base">
                                        <p:cTn id="119" dur="500" fill="hold"/>
                                        <p:tgtEl>
                                          <p:spTgt spid="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4" grpId="0"/>
      <p:bldP spid="64" grpId="0" animBg="1"/>
      <p:bldP spid="69" grpId="0"/>
      <p:bldP spid="77" grpId="0" animBg="1"/>
      <p:bldP spid="82" grpId="0"/>
      <p:bldGraphic spid="89" grpId="0">
        <p:bldSub>
          <a:bldChart bld="series"/>
        </p:bldSub>
      </p:bldGraphic>
      <p:bldP spid="90" grpId="0"/>
      <p:bldP spid="91" grpId="0" animBg="1"/>
      <p:bldP spid="92" grpId="0"/>
      <p:bldP spid="93" grpId="0" animBg="1"/>
      <p:bldP spid="94" grpId="0"/>
      <p:bldP spid="9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14"/>
          <p:cNvGrpSpPr/>
          <p:nvPr/>
        </p:nvGrpSpPr>
        <p:grpSpPr>
          <a:xfrm>
            <a:off x="722313" y="1559149"/>
            <a:ext cx="2054871" cy="2844503"/>
            <a:chOff x="580606" y="1131575"/>
            <a:chExt cx="2339350" cy="3238299"/>
          </a:xfrm>
        </p:grpSpPr>
        <p:sp>
          <p:nvSpPr>
            <p:cNvPr id="48" name="Freeform 90"/>
            <p:cNvSpPr>
              <a:spLocks noEditPoints="1"/>
            </p:cNvSpPr>
            <p:nvPr/>
          </p:nvSpPr>
          <p:spPr bwMode="auto">
            <a:xfrm flipH="1">
              <a:off x="639484" y="1131575"/>
              <a:ext cx="2280472" cy="3099394"/>
            </a:xfrm>
            <a:custGeom>
              <a:avLst/>
              <a:gdLst/>
              <a:ahLst/>
              <a:cxnLst>
                <a:cxn ang="0">
                  <a:pos x="130" y="294"/>
                </a:cxn>
                <a:cxn ang="0">
                  <a:pos x="109" y="255"/>
                </a:cxn>
                <a:cxn ang="0">
                  <a:pos x="37" y="183"/>
                </a:cxn>
                <a:cxn ang="0">
                  <a:pos x="1" y="138"/>
                </a:cxn>
                <a:cxn ang="0">
                  <a:pos x="14" y="128"/>
                </a:cxn>
                <a:cxn ang="0">
                  <a:pos x="38" y="134"/>
                </a:cxn>
                <a:cxn ang="0">
                  <a:pos x="60" y="153"/>
                </a:cxn>
                <a:cxn ang="0">
                  <a:pos x="79" y="174"/>
                </a:cxn>
                <a:cxn ang="0">
                  <a:pos x="118" y="164"/>
                </a:cxn>
                <a:cxn ang="0">
                  <a:pos x="66" y="114"/>
                </a:cxn>
                <a:cxn ang="0">
                  <a:pos x="47" y="107"/>
                </a:cxn>
                <a:cxn ang="0">
                  <a:pos x="10" y="92"/>
                </a:cxn>
                <a:cxn ang="0">
                  <a:pos x="10" y="86"/>
                </a:cxn>
                <a:cxn ang="0">
                  <a:pos x="10" y="85"/>
                </a:cxn>
                <a:cxn ang="0">
                  <a:pos x="10" y="81"/>
                </a:cxn>
                <a:cxn ang="0">
                  <a:pos x="18" y="80"/>
                </a:cxn>
                <a:cxn ang="0">
                  <a:pos x="34" y="81"/>
                </a:cxn>
                <a:cxn ang="0">
                  <a:pos x="79" y="87"/>
                </a:cxn>
                <a:cxn ang="0">
                  <a:pos x="92" y="90"/>
                </a:cxn>
                <a:cxn ang="0">
                  <a:pos x="77" y="81"/>
                </a:cxn>
                <a:cxn ang="0">
                  <a:pos x="61" y="68"/>
                </a:cxn>
                <a:cxn ang="0">
                  <a:pos x="50" y="65"/>
                </a:cxn>
                <a:cxn ang="0">
                  <a:pos x="24" y="34"/>
                </a:cxn>
                <a:cxn ang="0">
                  <a:pos x="25" y="32"/>
                </a:cxn>
                <a:cxn ang="0">
                  <a:pos x="27" y="28"/>
                </a:cxn>
                <a:cxn ang="0">
                  <a:pos x="83" y="49"/>
                </a:cxn>
                <a:cxn ang="0">
                  <a:pos x="109" y="63"/>
                </a:cxn>
                <a:cxn ang="0">
                  <a:pos x="109" y="63"/>
                </a:cxn>
                <a:cxn ang="0">
                  <a:pos x="98" y="48"/>
                </a:cxn>
                <a:cxn ang="0">
                  <a:pos x="71" y="21"/>
                </a:cxn>
                <a:cxn ang="0">
                  <a:pos x="72" y="6"/>
                </a:cxn>
                <a:cxn ang="0">
                  <a:pos x="79" y="3"/>
                </a:cxn>
                <a:cxn ang="0">
                  <a:pos x="80" y="2"/>
                </a:cxn>
                <a:cxn ang="0">
                  <a:pos x="83" y="1"/>
                </a:cxn>
                <a:cxn ang="0">
                  <a:pos x="144" y="53"/>
                </a:cxn>
                <a:cxn ang="0">
                  <a:pos x="149" y="59"/>
                </a:cxn>
                <a:cxn ang="0">
                  <a:pos x="147" y="56"/>
                </a:cxn>
                <a:cxn ang="0">
                  <a:pos x="139" y="24"/>
                </a:cxn>
                <a:cxn ang="0">
                  <a:pos x="151" y="17"/>
                </a:cxn>
                <a:cxn ang="0">
                  <a:pos x="154" y="18"/>
                </a:cxn>
                <a:cxn ang="0">
                  <a:pos x="160" y="29"/>
                </a:cxn>
                <a:cxn ang="0">
                  <a:pos x="163" y="37"/>
                </a:cxn>
                <a:cxn ang="0">
                  <a:pos x="187" y="76"/>
                </a:cxn>
                <a:cxn ang="0">
                  <a:pos x="197" y="108"/>
                </a:cxn>
                <a:cxn ang="0">
                  <a:pos x="220" y="299"/>
                </a:cxn>
                <a:cxn ang="0">
                  <a:pos x="132" y="299"/>
                </a:cxn>
              </a:cxnLst>
              <a:rect l="0" t="0" r="r" b="b"/>
              <a:pathLst>
                <a:path w="220" h="299">
                  <a:moveTo>
                    <a:pt x="132" y="299"/>
                  </a:moveTo>
                  <a:cubicBezTo>
                    <a:pt x="131" y="297"/>
                    <a:pt x="131" y="295"/>
                    <a:pt x="130" y="294"/>
                  </a:cubicBezTo>
                  <a:cubicBezTo>
                    <a:pt x="130" y="292"/>
                    <a:pt x="129" y="291"/>
                    <a:pt x="128" y="289"/>
                  </a:cubicBezTo>
                  <a:cubicBezTo>
                    <a:pt x="128" y="289"/>
                    <a:pt x="120" y="262"/>
                    <a:pt x="109" y="255"/>
                  </a:cubicBezTo>
                  <a:cubicBezTo>
                    <a:pt x="95" y="247"/>
                    <a:pt x="86" y="239"/>
                    <a:pt x="86" y="239"/>
                  </a:cubicBezTo>
                  <a:cubicBezTo>
                    <a:pt x="86" y="239"/>
                    <a:pt x="46" y="202"/>
                    <a:pt x="37" y="183"/>
                  </a:cubicBezTo>
                  <a:cubicBezTo>
                    <a:pt x="25" y="160"/>
                    <a:pt x="4" y="144"/>
                    <a:pt x="4" y="144"/>
                  </a:cubicBezTo>
                  <a:cubicBezTo>
                    <a:pt x="3" y="142"/>
                    <a:pt x="1" y="139"/>
                    <a:pt x="1" y="138"/>
                  </a:cubicBezTo>
                  <a:cubicBezTo>
                    <a:pt x="0" y="135"/>
                    <a:pt x="3" y="136"/>
                    <a:pt x="5" y="134"/>
                  </a:cubicBezTo>
                  <a:cubicBezTo>
                    <a:pt x="7" y="131"/>
                    <a:pt x="10" y="128"/>
                    <a:pt x="14" y="128"/>
                  </a:cubicBezTo>
                  <a:cubicBezTo>
                    <a:pt x="14" y="128"/>
                    <a:pt x="23" y="127"/>
                    <a:pt x="30" y="130"/>
                  </a:cubicBezTo>
                  <a:cubicBezTo>
                    <a:pt x="33" y="132"/>
                    <a:pt x="35" y="133"/>
                    <a:pt x="38" y="134"/>
                  </a:cubicBezTo>
                  <a:cubicBezTo>
                    <a:pt x="38" y="134"/>
                    <a:pt x="49" y="140"/>
                    <a:pt x="56" y="149"/>
                  </a:cubicBezTo>
                  <a:cubicBezTo>
                    <a:pt x="57" y="150"/>
                    <a:pt x="58" y="152"/>
                    <a:pt x="60" y="153"/>
                  </a:cubicBezTo>
                  <a:cubicBezTo>
                    <a:pt x="60" y="154"/>
                    <a:pt x="60" y="154"/>
                    <a:pt x="61" y="155"/>
                  </a:cubicBezTo>
                  <a:cubicBezTo>
                    <a:pt x="63" y="158"/>
                    <a:pt x="78" y="174"/>
                    <a:pt x="79" y="174"/>
                  </a:cubicBezTo>
                  <a:cubicBezTo>
                    <a:pt x="80" y="176"/>
                    <a:pt x="87" y="182"/>
                    <a:pt x="94" y="182"/>
                  </a:cubicBezTo>
                  <a:cubicBezTo>
                    <a:pt x="118" y="182"/>
                    <a:pt x="120" y="167"/>
                    <a:pt x="118" y="164"/>
                  </a:cubicBezTo>
                  <a:cubicBezTo>
                    <a:pt x="118" y="163"/>
                    <a:pt x="113" y="149"/>
                    <a:pt x="105" y="142"/>
                  </a:cubicBezTo>
                  <a:cubicBezTo>
                    <a:pt x="94" y="131"/>
                    <a:pt x="79" y="118"/>
                    <a:pt x="66" y="114"/>
                  </a:cubicBezTo>
                  <a:cubicBezTo>
                    <a:pt x="61" y="113"/>
                    <a:pt x="56" y="111"/>
                    <a:pt x="53" y="108"/>
                  </a:cubicBezTo>
                  <a:cubicBezTo>
                    <a:pt x="51" y="107"/>
                    <a:pt x="50" y="107"/>
                    <a:pt x="47" y="107"/>
                  </a:cubicBezTo>
                  <a:cubicBezTo>
                    <a:pt x="35" y="106"/>
                    <a:pt x="17" y="98"/>
                    <a:pt x="17" y="98"/>
                  </a:cubicBezTo>
                  <a:cubicBezTo>
                    <a:pt x="14" y="97"/>
                    <a:pt x="11" y="93"/>
                    <a:pt x="10" y="92"/>
                  </a:cubicBezTo>
                  <a:cubicBezTo>
                    <a:pt x="10" y="92"/>
                    <a:pt x="10" y="92"/>
                    <a:pt x="10" y="91"/>
                  </a:cubicBezTo>
                  <a:cubicBezTo>
                    <a:pt x="9" y="90"/>
                    <a:pt x="9" y="88"/>
                    <a:pt x="10" y="86"/>
                  </a:cubicBezTo>
                  <a:cubicBezTo>
                    <a:pt x="10" y="86"/>
                    <a:pt x="10" y="85"/>
                    <a:pt x="10" y="85"/>
                  </a:cubicBezTo>
                  <a:cubicBezTo>
                    <a:pt x="10" y="85"/>
                    <a:pt x="10" y="85"/>
                    <a:pt x="10" y="85"/>
                  </a:cubicBezTo>
                  <a:cubicBezTo>
                    <a:pt x="10" y="84"/>
                    <a:pt x="9" y="84"/>
                    <a:pt x="9" y="83"/>
                  </a:cubicBezTo>
                  <a:cubicBezTo>
                    <a:pt x="9" y="82"/>
                    <a:pt x="10" y="82"/>
                    <a:pt x="10" y="81"/>
                  </a:cubicBezTo>
                  <a:cubicBezTo>
                    <a:pt x="11" y="81"/>
                    <a:pt x="12" y="81"/>
                    <a:pt x="13" y="81"/>
                  </a:cubicBezTo>
                  <a:cubicBezTo>
                    <a:pt x="15" y="80"/>
                    <a:pt x="17" y="80"/>
                    <a:pt x="18" y="80"/>
                  </a:cubicBezTo>
                  <a:cubicBezTo>
                    <a:pt x="22" y="80"/>
                    <a:pt x="26" y="80"/>
                    <a:pt x="29" y="80"/>
                  </a:cubicBezTo>
                  <a:cubicBezTo>
                    <a:pt x="31" y="81"/>
                    <a:pt x="32" y="81"/>
                    <a:pt x="34" y="81"/>
                  </a:cubicBezTo>
                  <a:cubicBezTo>
                    <a:pt x="34" y="81"/>
                    <a:pt x="43" y="80"/>
                    <a:pt x="45" y="80"/>
                  </a:cubicBezTo>
                  <a:cubicBezTo>
                    <a:pt x="45" y="80"/>
                    <a:pt x="77" y="87"/>
                    <a:pt x="79" y="87"/>
                  </a:cubicBezTo>
                  <a:cubicBezTo>
                    <a:pt x="80" y="87"/>
                    <a:pt x="85" y="89"/>
                    <a:pt x="85" y="89"/>
                  </a:cubicBezTo>
                  <a:cubicBezTo>
                    <a:pt x="86" y="89"/>
                    <a:pt x="89" y="90"/>
                    <a:pt x="92" y="90"/>
                  </a:cubicBezTo>
                  <a:cubicBezTo>
                    <a:pt x="92" y="90"/>
                    <a:pt x="92" y="90"/>
                    <a:pt x="92" y="90"/>
                  </a:cubicBezTo>
                  <a:cubicBezTo>
                    <a:pt x="92" y="90"/>
                    <a:pt x="79" y="82"/>
                    <a:pt x="77" y="81"/>
                  </a:cubicBezTo>
                  <a:cubicBezTo>
                    <a:pt x="76" y="80"/>
                    <a:pt x="75" y="80"/>
                    <a:pt x="74" y="79"/>
                  </a:cubicBezTo>
                  <a:cubicBezTo>
                    <a:pt x="72" y="78"/>
                    <a:pt x="62" y="69"/>
                    <a:pt x="61" y="68"/>
                  </a:cubicBezTo>
                  <a:cubicBezTo>
                    <a:pt x="59" y="68"/>
                    <a:pt x="57" y="67"/>
                    <a:pt x="55" y="66"/>
                  </a:cubicBezTo>
                  <a:cubicBezTo>
                    <a:pt x="54" y="66"/>
                    <a:pt x="51" y="65"/>
                    <a:pt x="50" y="65"/>
                  </a:cubicBezTo>
                  <a:cubicBezTo>
                    <a:pt x="50" y="65"/>
                    <a:pt x="43" y="62"/>
                    <a:pt x="43" y="62"/>
                  </a:cubicBezTo>
                  <a:cubicBezTo>
                    <a:pt x="23" y="54"/>
                    <a:pt x="23" y="37"/>
                    <a:pt x="24" y="34"/>
                  </a:cubicBezTo>
                  <a:cubicBezTo>
                    <a:pt x="24" y="33"/>
                    <a:pt x="24" y="32"/>
                    <a:pt x="25" y="32"/>
                  </a:cubicBezTo>
                  <a:cubicBezTo>
                    <a:pt x="25" y="32"/>
                    <a:pt x="25" y="32"/>
                    <a:pt x="25" y="32"/>
                  </a:cubicBezTo>
                  <a:cubicBezTo>
                    <a:pt x="25" y="31"/>
                    <a:pt x="25" y="31"/>
                    <a:pt x="25" y="30"/>
                  </a:cubicBezTo>
                  <a:cubicBezTo>
                    <a:pt x="26" y="28"/>
                    <a:pt x="27" y="28"/>
                    <a:pt x="27" y="28"/>
                  </a:cubicBezTo>
                  <a:cubicBezTo>
                    <a:pt x="27" y="28"/>
                    <a:pt x="55" y="37"/>
                    <a:pt x="56" y="37"/>
                  </a:cubicBezTo>
                  <a:cubicBezTo>
                    <a:pt x="83" y="49"/>
                    <a:pt x="83" y="49"/>
                    <a:pt x="83" y="49"/>
                  </a:cubicBezTo>
                  <a:cubicBezTo>
                    <a:pt x="92" y="53"/>
                    <a:pt x="102" y="59"/>
                    <a:pt x="103" y="59"/>
                  </a:cubicBezTo>
                  <a:cubicBezTo>
                    <a:pt x="105" y="61"/>
                    <a:pt x="107" y="62"/>
                    <a:pt x="109" y="63"/>
                  </a:cubicBezTo>
                  <a:cubicBezTo>
                    <a:pt x="109" y="63"/>
                    <a:pt x="109" y="63"/>
                    <a:pt x="109" y="63"/>
                  </a:cubicBezTo>
                  <a:cubicBezTo>
                    <a:pt x="109" y="63"/>
                    <a:pt x="109" y="63"/>
                    <a:pt x="109" y="63"/>
                  </a:cubicBezTo>
                  <a:cubicBezTo>
                    <a:pt x="109" y="63"/>
                    <a:pt x="106" y="54"/>
                    <a:pt x="98" y="48"/>
                  </a:cubicBezTo>
                  <a:cubicBezTo>
                    <a:pt x="98" y="48"/>
                    <a:pt x="98" y="48"/>
                    <a:pt x="98" y="48"/>
                  </a:cubicBezTo>
                  <a:cubicBezTo>
                    <a:pt x="98" y="48"/>
                    <a:pt x="80" y="34"/>
                    <a:pt x="80" y="34"/>
                  </a:cubicBezTo>
                  <a:cubicBezTo>
                    <a:pt x="74" y="28"/>
                    <a:pt x="71" y="22"/>
                    <a:pt x="71" y="21"/>
                  </a:cubicBezTo>
                  <a:cubicBezTo>
                    <a:pt x="71" y="21"/>
                    <a:pt x="71" y="21"/>
                    <a:pt x="71" y="21"/>
                  </a:cubicBezTo>
                  <a:cubicBezTo>
                    <a:pt x="69" y="15"/>
                    <a:pt x="69" y="10"/>
                    <a:pt x="72" y="6"/>
                  </a:cubicBezTo>
                  <a:cubicBezTo>
                    <a:pt x="72" y="6"/>
                    <a:pt x="75" y="2"/>
                    <a:pt x="79" y="3"/>
                  </a:cubicBezTo>
                  <a:cubicBezTo>
                    <a:pt x="79" y="3"/>
                    <a:pt x="79" y="3"/>
                    <a:pt x="79" y="3"/>
                  </a:cubicBezTo>
                  <a:cubicBezTo>
                    <a:pt x="79" y="2"/>
                    <a:pt x="80" y="2"/>
                    <a:pt x="80" y="2"/>
                  </a:cubicBezTo>
                  <a:cubicBezTo>
                    <a:pt x="80" y="2"/>
                    <a:pt x="80" y="2"/>
                    <a:pt x="80" y="2"/>
                  </a:cubicBezTo>
                  <a:cubicBezTo>
                    <a:pt x="80" y="1"/>
                    <a:pt x="81" y="0"/>
                    <a:pt x="82" y="0"/>
                  </a:cubicBezTo>
                  <a:cubicBezTo>
                    <a:pt x="82" y="0"/>
                    <a:pt x="82" y="0"/>
                    <a:pt x="83" y="1"/>
                  </a:cubicBezTo>
                  <a:cubicBezTo>
                    <a:pt x="134" y="43"/>
                    <a:pt x="134" y="43"/>
                    <a:pt x="134" y="43"/>
                  </a:cubicBezTo>
                  <a:cubicBezTo>
                    <a:pt x="137" y="46"/>
                    <a:pt x="141" y="49"/>
                    <a:pt x="144" y="53"/>
                  </a:cubicBezTo>
                  <a:cubicBezTo>
                    <a:pt x="145" y="55"/>
                    <a:pt x="146" y="56"/>
                    <a:pt x="148" y="57"/>
                  </a:cubicBezTo>
                  <a:cubicBezTo>
                    <a:pt x="148" y="58"/>
                    <a:pt x="149" y="58"/>
                    <a:pt x="149" y="59"/>
                  </a:cubicBezTo>
                  <a:cubicBezTo>
                    <a:pt x="149" y="59"/>
                    <a:pt x="149" y="59"/>
                    <a:pt x="149" y="59"/>
                  </a:cubicBezTo>
                  <a:cubicBezTo>
                    <a:pt x="149" y="58"/>
                    <a:pt x="148" y="57"/>
                    <a:pt x="147" y="56"/>
                  </a:cubicBezTo>
                  <a:cubicBezTo>
                    <a:pt x="146" y="54"/>
                    <a:pt x="145" y="53"/>
                    <a:pt x="144" y="51"/>
                  </a:cubicBezTo>
                  <a:cubicBezTo>
                    <a:pt x="138" y="39"/>
                    <a:pt x="137" y="28"/>
                    <a:pt x="139" y="24"/>
                  </a:cubicBezTo>
                  <a:cubicBezTo>
                    <a:pt x="141" y="22"/>
                    <a:pt x="143" y="19"/>
                    <a:pt x="148" y="17"/>
                  </a:cubicBezTo>
                  <a:cubicBezTo>
                    <a:pt x="149" y="17"/>
                    <a:pt x="150" y="17"/>
                    <a:pt x="151" y="17"/>
                  </a:cubicBezTo>
                  <a:cubicBezTo>
                    <a:pt x="151" y="16"/>
                    <a:pt x="152" y="16"/>
                    <a:pt x="152" y="16"/>
                  </a:cubicBezTo>
                  <a:cubicBezTo>
                    <a:pt x="153" y="16"/>
                    <a:pt x="153" y="17"/>
                    <a:pt x="154" y="18"/>
                  </a:cubicBezTo>
                  <a:cubicBezTo>
                    <a:pt x="155" y="20"/>
                    <a:pt x="156" y="22"/>
                    <a:pt x="157" y="24"/>
                  </a:cubicBezTo>
                  <a:cubicBezTo>
                    <a:pt x="158" y="26"/>
                    <a:pt x="159" y="28"/>
                    <a:pt x="160" y="29"/>
                  </a:cubicBezTo>
                  <a:cubicBezTo>
                    <a:pt x="160" y="30"/>
                    <a:pt x="160" y="31"/>
                    <a:pt x="161" y="32"/>
                  </a:cubicBezTo>
                  <a:cubicBezTo>
                    <a:pt x="161" y="34"/>
                    <a:pt x="162" y="36"/>
                    <a:pt x="163" y="37"/>
                  </a:cubicBezTo>
                  <a:cubicBezTo>
                    <a:pt x="163" y="37"/>
                    <a:pt x="176" y="54"/>
                    <a:pt x="182" y="66"/>
                  </a:cubicBezTo>
                  <a:cubicBezTo>
                    <a:pt x="183" y="68"/>
                    <a:pt x="186" y="75"/>
                    <a:pt x="187" y="76"/>
                  </a:cubicBezTo>
                  <a:cubicBezTo>
                    <a:pt x="187" y="77"/>
                    <a:pt x="187" y="77"/>
                    <a:pt x="187" y="77"/>
                  </a:cubicBezTo>
                  <a:cubicBezTo>
                    <a:pt x="196" y="93"/>
                    <a:pt x="197" y="107"/>
                    <a:pt x="197" y="108"/>
                  </a:cubicBezTo>
                  <a:cubicBezTo>
                    <a:pt x="197" y="108"/>
                    <a:pt x="205" y="226"/>
                    <a:pt x="210" y="254"/>
                  </a:cubicBezTo>
                  <a:cubicBezTo>
                    <a:pt x="215" y="282"/>
                    <a:pt x="220" y="297"/>
                    <a:pt x="220" y="299"/>
                  </a:cubicBezTo>
                  <a:cubicBezTo>
                    <a:pt x="132" y="299"/>
                    <a:pt x="132" y="299"/>
                    <a:pt x="132" y="299"/>
                  </a:cubicBezTo>
                  <a:close/>
                  <a:moveTo>
                    <a:pt x="132" y="299"/>
                  </a:moveTo>
                  <a:cubicBezTo>
                    <a:pt x="132" y="299"/>
                    <a:pt x="132" y="299"/>
                    <a:pt x="132" y="299"/>
                  </a:cubicBezTo>
                </a:path>
              </a:pathLst>
            </a:custGeom>
            <a:solidFill>
              <a:srgbClr val="FFFFFF">
                <a:lumMod val="85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49" name="Rounded Rectangle 10"/>
            <p:cNvSpPr/>
            <p:nvPr/>
          </p:nvSpPr>
          <p:spPr>
            <a:xfrm>
              <a:off x="580606" y="4081839"/>
              <a:ext cx="1152140" cy="288035"/>
            </a:xfrm>
            <a:prstGeom prst="roundRect">
              <a:avLst/>
            </a:prstGeom>
            <a:solidFill>
              <a:srgbClr val="FFFFFF">
                <a:lumMod val="7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50" name="Group 13"/>
          <p:cNvGrpSpPr/>
          <p:nvPr/>
        </p:nvGrpSpPr>
        <p:grpSpPr>
          <a:xfrm rot="1521600">
            <a:off x="2377751" y="2481539"/>
            <a:ext cx="273714" cy="273714"/>
            <a:chOff x="3765502" y="2110894"/>
            <a:chExt cx="403249" cy="403249"/>
          </a:xfrm>
        </p:grpSpPr>
        <p:sp>
          <p:nvSpPr>
            <p:cNvPr id="51" name="Oval 11"/>
            <p:cNvSpPr/>
            <p:nvPr/>
          </p:nvSpPr>
          <p:spPr>
            <a:xfrm>
              <a:off x="3765502" y="2110894"/>
              <a:ext cx="403249" cy="403249"/>
            </a:xfrm>
            <a:prstGeom prst="ellipse">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52" name="Rounded Rectangle 12"/>
            <p:cNvSpPr/>
            <p:nvPr/>
          </p:nvSpPr>
          <p:spPr>
            <a:xfrm>
              <a:off x="3938323" y="2110894"/>
              <a:ext cx="57607" cy="403249"/>
            </a:xfrm>
            <a:prstGeom prst="roundRect">
              <a:avLst/>
            </a:prstGeom>
            <a:solidFill>
              <a:srgbClr val="FFFFFF"/>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53" name="Group 19"/>
          <p:cNvGrpSpPr/>
          <p:nvPr/>
        </p:nvGrpSpPr>
        <p:grpSpPr>
          <a:xfrm rot="10800000">
            <a:off x="4917642" y="3691488"/>
            <a:ext cx="143299" cy="561602"/>
            <a:chOff x="4514393" y="1036303"/>
            <a:chExt cx="115214" cy="1487365"/>
          </a:xfrm>
        </p:grpSpPr>
        <p:cxnSp>
          <p:nvCxnSpPr>
            <p:cNvPr id="54" name="Straight Connector 20"/>
            <p:cNvCxnSpPr/>
            <p:nvPr/>
          </p:nvCxnSpPr>
          <p:spPr>
            <a:xfrm flipV="1">
              <a:off x="4629607" y="1041066"/>
              <a:ext cx="0" cy="1482602"/>
            </a:xfrm>
            <a:prstGeom prst="line">
              <a:avLst/>
            </a:prstGeom>
            <a:noFill/>
            <a:ln w="19050" cap="rnd" cmpd="sng" algn="ctr">
              <a:solidFill>
                <a:srgbClr val="F09C2A"/>
              </a:solidFill>
              <a:prstDash val="solid"/>
              <a:headEnd type="none"/>
              <a:tailEnd type="none"/>
            </a:ln>
            <a:effectLst/>
          </p:spPr>
        </p:cxnSp>
        <p:cxnSp>
          <p:nvCxnSpPr>
            <p:cNvPr id="55" name="Straight Connector 21"/>
            <p:cNvCxnSpPr/>
            <p:nvPr/>
          </p:nvCxnSpPr>
          <p:spPr>
            <a:xfrm flipH="1">
              <a:off x="4514393" y="1036303"/>
              <a:ext cx="115214" cy="0"/>
            </a:xfrm>
            <a:prstGeom prst="line">
              <a:avLst/>
            </a:prstGeom>
            <a:noFill/>
            <a:ln w="19050" cap="rnd" cmpd="sng" algn="ctr">
              <a:solidFill>
                <a:srgbClr val="F09C2A"/>
              </a:solidFill>
              <a:prstDash val="solid"/>
            </a:ln>
            <a:effectLst/>
          </p:spPr>
        </p:cxnSp>
        <p:cxnSp>
          <p:nvCxnSpPr>
            <p:cNvPr id="56" name="Straight Connector 22"/>
            <p:cNvCxnSpPr/>
            <p:nvPr/>
          </p:nvCxnSpPr>
          <p:spPr>
            <a:xfrm flipH="1">
              <a:off x="4514393" y="2523668"/>
              <a:ext cx="115214" cy="0"/>
            </a:xfrm>
            <a:prstGeom prst="line">
              <a:avLst/>
            </a:prstGeom>
            <a:noFill/>
            <a:ln w="19050" cap="rnd" cmpd="sng" algn="ctr">
              <a:solidFill>
                <a:srgbClr val="F09C2A"/>
              </a:solidFill>
              <a:prstDash val="solid"/>
            </a:ln>
            <a:effectLst/>
          </p:spPr>
        </p:cxnSp>
      </p:grpSp>
      <p:grpSp>
        <p:nvGrpSpPr>
          <p:cNvPr id="57" name="Group 23"/>
          <p:cNvGrpSpPr/>
          <p:nvPr/>
        </p:nvGrpSpPr>
        <p:grpSpPr>
          <a:xfrm rot="10800000">
            <a:off x="4917642" y="2893125"/>
            <a:ext cx="143299" cy="561602"/>
            <a:chOff x="4514393" y="1036303"/>
            <a:chExt cx="115214" cy="1487365"/>
          </a:xfrm>
        </p:grpSpPr>
        <p:cxnSp>
          <p:nvCxnSpPr>
            <p:cNvPr id="58" name="Straight Connector 24"/>
            <p:cNvCxnSpPr/>
            <p:nvPr/>
          </p:nvCxnSpPr>
          <p:spPr>
            <a:xfrm flipV="1">
              <a:off x="4629607" y="1041066"/>
              <a:ext cx="0" cy="1482602"/>
            </a:xfrm>
            <a:prstGeom prst="line">
              <a:avLst/>
            </a:prstGeom>
            <a:noFill/>
            <a:ln w="19050" cap="rnd" cmpd="sng" algn="ctr">
              <a:solidFill>
                <a:srgbClr val="189A80"/>
              </a:solidFill>
              <a:prstDash val="solid"/>
              <a:headEnd type="none"/>
              <a:tailEnd type="none"/>
            </a:ln>
            <a:effectLst/>
          </p:spPr>
        </p:cxnSp>
        <p:cxnSp>
          <p:nvCxnSpPr>
            <p:cNvPr id="59" name="Straight Connector 25"/>
            <p:cNvCxnSpPr/>
            <p:nvPr/>
          </p:nvCxnSpPr>
          <p:spPr>
            <a:xfrm flipH="1">
              <a:off x="4514393" y="1036303"/>
              <a:ext cx="115214" cy="0"/>
            </a:xfrm>
            <a:prstGeom prst="line">
              <a:avLst/>
            </a:prstGeom>
            <a:noFill/>
            <a:ln w="19050" cap="rnd" cmpd="sng" algn="ctr">
              <a:solidFill>
                <a:srgbClr val="189A80"/>
              </a:solidFill>
              <a:prstDash val="solid"/>
            </a:ln>
            <a:effectLst/>
          </p:spPr>
        </p:cxnSp>
        <p:cxnSp>
          <p:nvCxnSpPr>
            <p:cNvPr id="60" name="Straight Connector 26"/>
            <p:cNvCxnSpPr/>
            <p:nvPr/>
          </p:nvCxnSpPr>
          <p:spPr>
            <a:xfrm flipH="1">
              <a:off x="4514393" y="2523668"/>
              <a:ext cx="115214" cy="0"/>
            </a:xfrm>
            <a:prstGeom prst="line">
              <a:avLst/>
            </a:prstGeom>
            <a:noFill/>
            <a:ln w="19050" cap="rnd" cmpd="sng" algn="ctr">
              <a:solidFill>
                <a:srgbClr val="189A80"/>
              </a:solidFill>
              <a:prstDash val="solid"/>
            </a:ln>
            <a:effectLst/>
          </p:spPr>
        </p:cxnSp>
      </p:grpSp>
      <p:grpSp>
        <p:nvGrpSpPr>
          <p:cNvPr id="61" name="Group 27"/>
          <p:cNvGrpSpPr/>
          <p:nvPr/>
        </p:nvGrpSpPr>
        <p:grpSpPr>
          <a:xfrm rot="10800000">
            <a:off x="4917642" y="2013482"/>
            <a:ext cx="143299" cy="561602"/>
            <a:chOff x="4514393" y="1036303"/>
            <a:chExt cx="115214" cy="1487365"/>
          </a:xfrm>
        </p:grpSpPr>
        <p:cxnSp>
          <p:nvCxnSpPr>
            <p:cNvPr id="62" name="Straight Connector 28"/>
            <p:cNvCxnSpPr/>
            <p:nvPr/>
          </p:nvCxnSpPr>
          <p:spPr>
            <a:xfrm flipV="1">
              <a:off x="4629607" y="1041066"/>
              <a:ext cx="0" cy="1482602"/>
            </a:xfrm>
            <a:prstGeom prst="line">
              <a:avLst/>
            </a:prstGeom>
            <a:noFill/>
            <a:ln w="19050" cap="rnd" cmpd="sng" algn="ctr">
              <a:solidFill>
                <a:srgbClr val="377790"/>
              </a:solidFill>
              <a:prstDash val="solid"/>
              <a:headEnd type="none"/>
              <a:tailEnd type="none"/>
            </a:ln>
            <a:effectLst/>
          </p:spPr>
        </p:cxnSp>
        <p:cxnSp>
          <p:nvCxnSpPr>
            <p:cNvPr id="63" name="Straight Connector 30"/>
            <p:cNvCxnSpPr/>
            <p:nvPr/>
          </p:nvCxnSpPr>
          <p:spPr>
            <a:xfrm flipH="1">
              <a:off x="4514393" y="1036303"/>
              <a:ext cx="115214" cy="0"/>
            </a:xfrm>
            <a:prstGeom prst="line">
              <a:avLst/>
            </a:prstGeom>
            <a:noFill/>
            <a:ln w="19050" cap="rnd" cmpd="sng" algn="ctr">
              <a:solidFill>
                <a:srgbClr val="377790"/>
              </a:solidFill>
              <a:prstDash val="solid"/>
            </a:ln>
            <a:effectLst/>
          </p:spPr>
        </p:cxnSp>
        <p:cxnSp>
          <p:nvCxnSpPr>
            <p:cNvPr id="64" name="Straight Connector 31"/>
            <p:cNvCxnSpPr/>
            <p:nvPr/>
          </p:nvCxnSpPr>
          <p:spPr>
            <a:xfrm flipH="1">
              <a:off x="4514393" y="2523668"/>
              <a:ext cx="115214" cy="0"/>
            </a:xfrm>
            <a:prstGeom prst="line">
              <a:avLst/>
            </a:prstGeom>
            <a:noFill/>
            <a:ln w="19050" cap="rnd" cmpd="sng" algn="ctr">
              <a:solidFill>
                <a:srgbClr val="377790"/>
              </a:solidFill>
              <a:prstDash val="solid"/>
            </a:ln>
            <a:effectLst/>
          </p:spPr>
        </p:cxnSp>
      </p:grpSp>
      <p:cxnSp>
        <p:nvCxnSpPr>
          <p:cNvPr id="65" name="Straight Connector 32"/>
          <p:cNvCxnSpPr/>
          <p:nvPr/>
        </p:nvCxnSpPr>
        <p:spPr>
          <a:xfrm>
            <a:off x="2944590" y="2283119"/>
            <a:ext cx="1973052" cy="0"/>
          </a:xfrm>
          <a:prstGeom prst="line">
            <a:avLst/>
          </a:prstGeom>
          <a:noFill/>
          <a:ln w="19050" cap="flat" cmpd="sng" algn="ctr">
            <a:solidFill>
              <a:srgbClr val="377790"/>
            </a:solidFill>
            <a:prstDash val="solid"/>
            <a:headEnd type="oval"/>
            <a:tailEnd type="oval"/>
          </a:ln>
          <a:effectLst/>
        </p:spPr>
      </p:cxnSp>
      <p:cxnSp>
        <p:nvCxnSpPr>
          <p:cNvPr id="66" name="Elbow Connector 33"/>
          <p:cNvCxnSpPr/>
          <p:nvPr/>
        </p:nvCxnSpPr>
        <p:spPr>
          <a:xfrm>
            <a:off x="2944323" y="2541151"/>
            <a:ext cx="1973319" cy="633677"/>
          </a:xfrm>
          <a:prstGeom prst="bentConnector3">
            <a:avLst>
              <a:gd name="adj1" fmla="val 79927"/>
            </a:avLst>
          </a:prstGeom>
          <a:noFill/>
          <a:ln w="19050" cap="flat" cmpd="sng" algn="ctr">
            <a:solidFill>
              <a:srgbClr val="189A80"/>
            </a:solidFill>
            <a:prstDash val="solid"/>
            <a:headEnd type="oval"/>
            <a:tailEnd type="oval"/>
          </a:ln>
          <a:effectLst/>
        </p:spPr>
      </p:cxnSp>
      <p:cxnSp>
        <p:nvCxnSpPr>
          <p:cNvPr id="67" name="Elbow Connector 34"/>
          <p:cNvCxnSpPr/>
          <p:nvPr/>
        </p:nvCxnSpPr>
        <p:spPr>
          <a:xfrm>
            <a:off x="2944590" y="2821051"/>
            <a:ext cx="1973052" cy="1160274"/>
          </a:xfrm>
          <a:prstGeom prst="bentConnector3">
            <a:avLst>
              <a:gd name="adj1" fmla="val 65448"/>
            </a:avLst>
          </a:prstGeom>
          <a:noFill/>
          <a:ln w="19050" cap="flat" cmpd="sng" algn="ctr">
            <a:solidFill>
              <a:srgbClr val="F09C2A"/>
            </a:solidFill>
            <a:prstDash val="solid"/>
            <a:headEnd type="oval"/>
            <a:tailEnd type="oval"/>
          </a:ln>
          <a:effectLst/>
        </p:spPr>
      </p:cxnSp>
      <p:grpSp>
        <p:nvGrpSpPr>
          <p:cNvPr id="68" name="Group 179"/>
          <p:cNvGrpSpPr/>
          <p:nvPr/>
        </p:nvGrpSpPr>
        <p:grpSpPr>
          <a:xfrm>
            <a:off x="5207403" y="2019825"/>
            <a:ext cx="200101" cy="512120"/>
            <a:chOff x="5054600" y="1652588"/>
            <a:chExt cx="187325" cy="479424"/>
          </a:xfrm>
          <a:solidFill>
            <a:srgbClr val="377790"/>
          </a:solidFill>
        </p:grpSpPr>
        <p:sp>
          <p:nvSpPr>
            <p:cNvPr id="6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7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nvGrpSpPr>
          <p:cNvPr id="71" name="Group 259"/>
          <p:cNvGrpSpPr/>
          <p:nvPr/>
        </p:nvGrpSpPr>
        <p:grpSpPr>
          <a:xfrm>
            <a:off x="5178118" y="2867313"/>
            <a:ext cx="258670" cy="555323"/>
            <a:chOff x="6913466" y="1930294"/>
            <a:chExt cx="328336" cy="704884"/>
          </a:xfrm>
          <a:solidFill>
            <a:srgbClr val="189A80"/>
          </a:solidFill>
        </p:grpSpPr>
        <p:sp>
          <p:nvSpPr>
            <p:cNvPr id="72" name="Oval 98"/>
            <p:cNvSpPr>
              <a:spLocks noChangeArrowheads="1"/>
            </p:cNvSpPr>
            <p:nvPr/>
          </p:nvSpPr>
          <p:spPr bwMode="auto">
            <a:xfrm>
              <a:off x="7025973" y="1930294"/>
              <a:ext cx="105618" cy="105618"/>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73" name="Freeform 99"/>
            <p:cNvSpPr>
              <a:spLocks/>
            </p:cNvSpPr>
            <p:nvPr/>
          </p:nvSpPr>
          <p:spPr bwMode="auto">
            <a:xfrm>
              <a:off x="6913466" y="2058872"/>
              <a:ext cx="328336" cy="576306"/>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nvGrpSpPr>
          <p:cNvPr id="74" name="Group 179"/>
          <p:cNvGrpSpPr/>
          <p:nvPr/>
        </p:nvGrpSpPr>
        <p:grpSpPr>
          <a:xfrm>
            <a:off x="5238341" y="3815997"/>
            <a:ext cx="138224" cy="353758"/>
            <a:chOff x="5054600" y="1652588"/>
            <a:chExt cx="187325" cy="479424"/>
          </a:xfrm>
          <a:solidFill>
            <a:srgbClr val="F09C2A"/>
          </a:solidFill>
        </p:grpSpPr>
        <p:sp>
          <p:nvSpPr>
            <p:cNvPr id="7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76"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sp>
        <p:nvSpPr>
          <p:cNvPr id="77" name="TextBox 76"/>
          <p:cNvSpPr txBox="1"/>
          <p:nvPr/>
        </p:nvSpPr>
        <p:spPr>
          <a:xfrm>
            <a:off x="6426761" y="3735876"/>
            <a:ext cx="2120123" cy="461665"/>
          </a:xfrm>
          <a:prstGeom prst="rect">
            <a:avLst/>
          </a:prstGeom>
          <a:noFill/>
        </p:spPr>
        <p:txBody>
          <a:bodyPr wrap="square" lIns="0" tIns="0" rIns="0" bIns="0" rtlCol="0">
            <a:spAutoFit/>
          </a:bodyPr>
          <a:lstStyle/>
          <a:p>
            <a:pP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lorem ipsum available  majority have suffered alteration .</a:t>
            </a:r>
            <a:endParaRPr lang="en-US" sz="1000" dirty="0">
              <a:solidFill>
                <a:srgbClr val="262626">
                  <a:lumMod val="65000"/>
                  <a:lumOff val="35000"/>
                </a:srgbClr>
              </a:solidFill>
              <a:latin typeface="Arial"/>
              <a:ea typeface="+mn-ea"/>
            </a:endParaRPr>
          </a:p>
        </p:txBody>
      </p:sp>
      <p:sp>
        <p:nvSpPr>
          <p:cNvPr id="78" name="TextBox 77"/>
          <p:cNvSpPr txBox="1"/>
          <p:nvPr/>
        </p:nvSpPr>
        <p:spPr>
          <a:xfrm>
            <a:off x="6398676" y="2020126"/>
            <a:ext cx="2148208" cy="461665"/>
          </a:xfrm>
          <a:prstGeom prst="rect">
            <a:avLst/>
          </a:prstGeom>
          <a:noFill/>
        </p:spPr>
        <p:txBody>
          <a:bodyPr wrap="square" lIns="0" tIns="0" rIns="0" bIns="0" rtlCol="0">
            <a:spAutoFit/>
          </a:bodyPr>
          <a:lstStyle/>
          <a:p>
            <a:pP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lorem ipsum available  majority have suffered alteration .</a:t>
            </a:r>
            <a:endParaRPr lang="en-US" sz="1000" dirty="0">
              <a:solidFill>
                <a:srgbClr val="262626">
                  <a:lumMod val="65000"/>
                  <a:lumOff val="35000"/>
                </a:srgbClr>
              </a:solidFill>
              <a:latin typeface="Arial"/>
              <a:ea typeface="+mn-ea"/>
            </a:endParaRPr>
          </a:p>
        </p:txBody>
      </p:sp>
      <p:sp>
        <p:nvSpPr>
          <p:cNvPr id="79" name="TextBox 78"/>
          <p:cNvSpPr txBox="1"/>
          <p:nvPr/>
        </p:nvSpPr>
        <p:spPr>
          <a:xfrm>
            <a:off x="6398675" y="2903401"/>
            <a:ext cx="2148209" cy="461665"/>
          </a:xfrm>
          <a:prstGeom prst="rect">
            <a:avLst/>
          </a:prstGeom>
          <a:noFill/>
        </p:spPr>
        <p:txBody>
          <a:bodyPr wrap="square" lIns="0" tIns="0" rIns="0" bIns="0" rtlCol="0">
            <a:spAutoFit/>
          </a:bodyPr>
          <a:lstStyle/>
          <a:p>
            <a:pP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lorem ipsum available  majority have suffered alteration .</a:t>
            </a:r>
            <a:endParaRPr lang="en-US" sz="1000" dirty="0">
              <a:solidFill>
                <a:srgbClr val="262626">
                  <a:lumMod val="65000"/>
                  <a:lumOff val="35000"/>
                </a:srgbClr>
              </a:solidFill>
              <a:latin typeface="Arial"/>
              <a:ea typeface="+mn-ea"/>
            </a:endParaRPr>
          </a:p>
        </p:txBody>
      </p:sp>
      <p:sp>
        <p:nvSpPr>
          <p:cNvPr id="80" name="Text Placeholder 3"/>
          <p:cNvSpPr txBox="1">
            <a:spLocks/>
          </p:cNvSpPr>
          <p:nvPr/>
        </p:nvSpPr>
        <p:spPr>
          <a:xfrm>
            <a:off x="5498522" y="2019703"/>
            <a:ext cx="820738" cy="49244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3200" dirty="0" smtClean="0">
                <a:solidFill>
                  <a:srgbClr val="377790"/>
                </a:solidFill>
                <a:latin typeface="Arial"/>
                <a:ea typeface="+mn-ea"/>
              </a:rPr>
              <a:t>35%</a:t>
            </a:r>
          </a:p>
        </p:txBody>
      </p:sp>
      <p:sp>
        <p:nvSpPr>
          <p:cNvPr id="81" name="Text Placeholder 3"/>
          <p:cNvSpPr txBox="1">
            <a:spLocks/>
          </p:cNvSpPr>
          <p:nvPr/>
        </p:nvSpPr>
        <p:spPr>
          <a:xfrm>
            <a:off x="5522513" y="2877097"/>
            <a:ext cx="820738" cy="49244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3200" dirty="0" smtClean="0">
                <a:solidFill>
                  <a:srgbClr val="189A80"/>
                </a:solidFill>
                <a:latin typeface="Arial"/>
                <a:ea typeface="+mn-ea"/>
              </a:rPr>
              <a:t>50%</a:t>
            </a:r>
          </a:p>
        </p:txBody>
      </p:sp>
      <p:sp>
        <p:nvSpPr>
          <p:cNvPr id="82" name="Text Placeholder 3"/>
          <p:cNvSpPr txBox="1">
            <a:spLocks/>
          </p:cNvSpPr>
          <p:nvPr/>
        </p:nvSpPr>
        <p:spPr>
          <a:xfrm>
            <a:off x="5465363" y="3735501"/>
            <a:ext cx="820738" cy="49244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3200" dirty="0" smtClean="0">
                <a:solidFill>
                  <a:srgbClr val="F09C2A"/>
                </a:solidFill>
                <a:latin typeface="Arial"/>
                <a:ea typeface="+mn-ea"/>
              </a:rPr>
              <a:t>15%</a:t>
            </a:r>
          </a:p>
        </p:txBody>
      </p:sp>
      <p:sp>
        <p:nvSpPr>
          <p:cNvPr id="83" name="Text Placeholder 3"/>
          <p:cNvSpPr txBox="1">
            <a:spLocks/>
          </p:cNvSpPr>
          <p:nvPr/>
        </p:nvSpPr>
        <p:spPr>
          <a:xfrm>
            <a:off x="1348745" y="4612748"/>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377790"/>
                </a:solidFill>
                <a:latin typeface="Arial"/>
                <a:ea typeface="+mn-ea"/>
              </a:rPr>
              <a:t>Number One</a:t>
            </a:r>
          </a:p>
        </p:txBody>
      </p:sp>
      <p:sp>
        <p:nvSpPr>
          <p:cNvPr id="84" name="Text Placeholder 3"/>
          <p:cNvSpPr txBox="1">
            <a:spLocks/>
          </p:cNvSpPr>
          <p:nvPr/>
        </p:nvSpPr>
        <p:spPr>
          <a:xfrm>
            <a:off x="1348745" y="4813920"/>
            <a:ext cx="1864687"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en-US" sz="1000" dirty="0" smtClean="0">
                <a:solidFill>
                  <a:srgbClr val="262626">
                    <a:lumMod val="65000"/>
                    <a:lumOff val="35000"/>
                  </a:srgbClr>
                </a:solidFill>
                <a:latin typeface="Arial"/>
                <a:ea typeface="+mn-ea"/>
              </a:rPr>
              <a:t>There are many variations of passage lorem ipsum available</a:t>
            </a:r>
            <a:endParaRPr lang="en-US" sz="1000" dirty="0">
              <a:solidFill>
                <a:srgbClr val="262626">
                  <a:lumMod val="65000"/>
                  <a:lumOff val="35000"/>
                </a:srgbClr>
              </a:solidFill>
              <a:latin typeface="Arial"/>
              <a:ea typeface="+mn-ea"/>
            </a:endParaRPr>
          </a:p>
        </p:txBody>
      </p:sp>
      <p:sp>
        <p:nvSpPr>
          <p:cNvPr id="85" name="Text Placeholder 3"/>
          <p:cNvSpPr txBox="1">
            <a:spLocks/>
          </p:cNvSpPr>
          <p:nvPr/>
        </p:nvSpPr>
        <p:spPr>
          <a:xfrm>
            <a:off x="696982" y="4490536"/>
            <a:ext cx="686085" cy="73866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4800" dirty="0" smtClean="0">
                <a:solidFill>
                  <a:srgbClr val="377790"/>
                </a:solidFill>
                <a:latin typeface="Arial"/>
                <a:ea typeface="+mn-ea"/>
              </a:rPr>
              <a:t>01</a:t>
            </a:r>
          </a:p>
        </p:txBody>
      </p:sp>
      <p:sp>
        <p:nvSpPr>
          <p:cNvPr id="86" name="Text Placeholder 3"/>
          <p:cNvSpPr txBox="1">
            <a:spLocks/>
          </p:cNvSpPr>
          <p:nvPr/>
        </p:nvSpPr>
        <p:spPr>
          <a:xfrm>
            <a:off x="4027258" y="4612748"/>
            <a:ext cx="921534"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189A80"/>
                </a:solidFill>
                <a:latin typeface="Arial"/>
                <a:ea typeface="+mn-ea"/>
              </a:rPr>
              <a:t>Number Two</a:t>
            </a:r>
          </a:p>
        </p:txBody>
      </p:sp>
      <p:sp>
        <p:nvSpPr>
          <p:cNvPr id="87" name="Text Placeholder 3"/>
          <p:cNvSpPr txBox="1">
            <a:spLocks/>
          </p:cNvSpPr>
          <p:nvPr/>
        </p:nvSpPr>
        <p:spPr>
          <a:xfrm>
            <a:off x="4027258" y="4813920"/>
            <a:ext cx="1864687"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en-US" sz="1000" dirty="0" smtClean="0">
                <a:solidFill>
                  <a:srgbClr val="262626">
                    <a:lumMod val="65000"/>
                    <a:lumOff val="35000"/>
                  </a:srgbClr>
                </a:solidFill>
                <a:latin typeface="Arial"/>
                <a:ea typeface="+mn-ea"/>
              </a:rPr>
              <a:t>There are many variations of passage lorem ipsum available</a:t>
            </a:r>
            <a:endParaRPr lang="en-US" sz="1000" dirty="0">
              <a:solidFill>
                <a:srgbClr val="262626">
                  <a:lumMod val="65000"/>
                  <a:lumOff val="35000"/>
                </a:srgbClr>
              </a:solidFill>
              <a:latin typeface="Arial"/>
              <a:ea typeface="+mn-ea"/>
            </a:endParaRPr>
          </a:p>
        </p:txBody>
      </p:sp>
      <p:sp>
        <p:nvSpPr>
          <p:cNvPr id="88" name="Text Placeholder 3"/>
          <p:cNvSpPr txBox="1">
            <a:spLocks/>
          </p:cNvSpPr>
          <p:nvPr/>
        </p:nvSpPr>
        <p:spPr>
          <a:xfrm>
            <a:off x="3300225" y="4490536"/>
            <a:ext cx="686085" cy="73866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4800" dirty="0" smtClean="0">
                <a:solidFill>
                  <a:srgbClr val="189A80"/>
                </a:solidFill>
                <a:latin typeface="Arial"/>
                <a:ea typeface="+mn-ea"/>
              </a:rPr>
              <a:t>02</a:t>
            </a:r>
          </a:p>
        </p:txBody>
      </p:sp>
      <p:sp>
        <p:nvSpPr>
          <p:cNvPr id="89" name="Text Placeholder 3"/>
          <p:cNvSpPr txBox="1">
            <a:spLocks/>
          </p:cNvSpPr>
          <p:nvPr/>
        </p:nvSpPr>
        <p:spPr>
          <a:xfrm>
            <a:off x="6691429" y="4612748"/>
            <a:ext cx="1041952"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F09C2A"/>
                </a:solidFill>
                <a:latin typeface="Arial"/>
                <a:ea typeface="+mn-ea"/>
              </a:rPr>
              <a:t>Number Three</a:t>
            </a:r>
          </a:p>
        </p:txBody>
      </p:sp>
      <p:sp>
        <p:nvSpPr>
          <p:cNvPr id="90" name="Text Placeholder 3"/>
          <p:cNvSpPr txBox="1">
            <a:spLocks/>
          </p:cNvSpPr>
          <p:nvPr/>
        </p:nvSpPr>
        <p:spPr>
          <a:xfrm>
            <a:off x="6691429" y="4813920"/>
            <a:ext cx="1864687"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en-US" sz="1000" dirty="0" smtClean="0">
                <a:solidFill>
                  <a:srgbClr val="262626">
                    <a:lumMod val="65000"/>
                    <a:lumOff val="35000"/>
                  </a:srgbClr>
                </a:solidFill>
                <a:latin typeface="Arial"/>
                <a:ea typeface="+mn-ea"/>
              </a:rPr>
              <a:t>There are many variations of passage lorem ipsum available</a:t>
            </a:r>
            <a:endParaRPr lang="en-US" sz="1000" dirty="0">
              <a:solidFill>
                <a:srgbClr val="262626">
                  <a:lumMod val="65000"/>
                  <a:lumOff val="35000"/>
                </a:srgbClr>
              </a:solidFill>
              <a:latin typeface="Arial"/>
              <a:ea typeface="+mn-ea"/>
            </a:endParaRPr>
          </a:p>
        </p:txBody>
      </p:sp>
      <p:sp>
        <p:nvSpPr>
          <p:cNvPr id="91" name="Text Placeholder 3"/>
          <p:cNvSpPr txBox="1">
            <a:spLocks/>
          </p:cNvSpPr>
          <p:nvPr/>
        </p:nvSpPr>
        <p:spPr>
          <a:xfrm>
            <a:off x="5973921" y="4490536"/>
            <a:ext cx="686085" cy="73866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4800" dirty="0" smtClean="0">
                <a:solidFill>
                  <a:srgbClr val="F09C2A"/>
                </a:solidFill>
                <a:latin typeface="Arial"/>
                <a:ea typeface="+mn-ea"/>
              </a:rPr>
              <a:t>03</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500" fill="hold"/>
                                        <p:tgtEl>
                                          <p:spTgt spid="50"/>
                                        </p:tgtEl>
                                        <p:attrNameLst>
                                          <p:attrName>ppt_w</p:attrName>
                                        </p:attrNameLst>
                                      </p:cBhvr>
                                      <p:tavLst>
                                        <p:tav tm="0">
                                          <p:val>
                                            <p:strVal val="4*#ppt_w"/>
                                          </p:val>
                                        </p:tav>
                                        <p:tav tm="100000">
                                          <p:val>
                                            <p:strVal val="#ppt_w"/>
                                          </p:val>
                                        </p:tav>
                                      </p:tavLst>
                                    </p:anim>
                                    <p:anim calcmode="lin" valueType="num">
                                      <p:cBhvr>
                                        <p:cTn id="13" dur="500" fill="hold"/>
                                        <p:tgtEl>
                                          <p:spTgt spid="50"/>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18" presetClass="entr" presetSubtype="6" fill="hold" nodeType="after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strips(downRight)">
                                      <p:cBhvr>
                                        <p:cTn id="17" dur="500"/>
                                        <p:tgtEl>
                                          <p:spTgt spid="65"/>
                                        </p:tgtEl>
                                      </p:cBhvr>
                                    </p:animEffect>
                                  </p:childTnLst>
                                </p:cTn>
                              </p:par>
                              <p:par>
                                <p:cTn id="18" presetID="2" presetClass="entr" presetSubtype="2" accel="50000" decel="50000" fill="hold" nodeType="with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additive="base">
                                        <p:cTn id="20" dur="500" fill="hold"/>
                                        <p:tgtEl>
                                          <p:spTgt spid="61"/>
                                        </p:tgtEl>
                                        <p:attrNameLst>
                                          <p:attrName>ppt_x</p:attrName>
                                        </p:attrNameLst>
                                      </p:cBhvr>
                                      <p:tavLst>
                                        <p:tav tm="0">
                                          <p:val>
                                            <p:strVal val="1+#ppt_w/2"/>
                                          </p:val>
                                        </p:tav>
                                        <p:tav tm="100000">
                                          <p:val>
                                            <p:strVal val="#ppt_x"/>
                                          </p:val>
                                        </p:tav>
                                      </p:tavLst>
                                    </p:anim>
                                    <p:anim calcmode="lin" valueType="num">
                                      <p:cBhvr additive="base">
                                        <p:cTn id="21" dur="500" fill="hold"/>
                                        <p:tgtEl>
                                          <p:spTgt spid="61"/>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2" accel="50000" decel="50000" fill="hold" nodeType="afterEffect">
                                  <p:stCondLst>
                                    <p:cond delay="0"/>
                                  </p:stCondLst>
                                  <p:childTnLst>
                                    <p:set>
                                      <p:cBhvr>
                                        <p:cTn id="24" dur="1" fill="hold">
                                          <p:stCondLst>
                                            <p:cond delay="0"/>
                                          </p:stCondLst>
                                        </p:cTn>
                                        <p:tgtEl>
                                          <p:spTgt spid="68"/>
                                        </p:tgtEl>
                                        <p:attrNameLst>
                                          <p:attrName>style.visibility</p:attrName>
                                        </p:attrNameLst>
                                      </p:cBhvr>
                                      <p:to>
                                        <p:strVal val="visible"/>
                                      </p:to>
                                    </p:set>
                                    <p:anim calcmode="lin" valueType="num">
                                      <p:cBhvr additive="base">
                                        <p:cTn id="25" dur="500" fill="hold"/>
                                        <p:tgtEl>
                                          <p:spTgt spid="68"/>
                                        </p:tgtEl>
                                        <p:attrNameLst>
                                          <p:attrName>ppt_x</p:attrName>
                                        </p:attrNameLst>
                                      </p:cBhvr>
                                      <p:tavLst>
                                        <p:tav tm="0">
                                          <p:val>
                                            <p:strVal val="1+#ppt_w/2"/>
                                          </p:val>
                                        </p:tav>
                                        <p:tav tm="100000">
                                          <p:val>
                                            <p:strVal val="#ppt_x"/>
                                          </p:val>
                                        </p:tav>
                                      </p:tavLst>
                                    </p:anim>
                                    <p:anim calcmode="lin" valueType="num">
                                      <p:cBhvr additive="base">
                                        <p:cTn id="26" dur="500" fill="hold"/>
                                        <p:tgtEl>
                                          <p:spTgt spid="68"/>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53" presetClass="entr" presetSubtype="0" fill="hold" grpId="0" nodeType="after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p:cTn id="30" dur="500" fill="hold"/>
                                        <p:tgtEl>
                                          <p:spTgt spid="80"/>
                                        </p:tgtEl>
                                        <p:attrNameLst>
                                          <p:attrName>ppt_w</p:attrName>
                                        </p:attrNameLst>
                                      </p:cBhvr>
                                      <p:tavLst>
                                        <p:tav tm="0">
                                          <p:val>
                                            <p:fltVal val="0"/>
                                          </p:val>
                                        </p:tav>
                                        <p:tav tm="100000">
                                          <p:val>
                                            <p:strVal val="#ppt_w"/>
                                          </p:val>
                                        </p:tav>
                                      </p:tavLst>
                                    </p:anim>
                                    <p:anim calcmode="lin" valueType="num">
                                      <p:cBhvr>
                                        <p:cTn id="31" dur="500" fill="hold"/>
                                        <p:tgtEl>
                                          <p:spTgt spid="80"/>
                                        </p:tgtEl>
                                        <p:attrNameLst>
                                          <p:attrName>ppt_h</p:attrName>
                                        </p:attrNameLst>
                                      </p:cBhvr>
                                      <p:tavLst>
                                        <p:tav tm="0">
                                          <p:val>
                                            <p:fltVal val="0"/>
                                          </p:val>
                                        </p:tav>
                                        <p:tav tm="100000">
                                          <p:val>
                                            <p:strVal val="#ppt_h"/>
                                          </p:val>
                                        </p:tav>
                                      </p:tavLst>
                                    </p:anim>
                                    <p:animEffect transition="in" filter="fade">
                                      <p:cBhvr>
                                        <p:cTn id="32" dur="500"/>
                                        <p:tgtEl>
                                          <p:spTgt spid="80"/>
                                        </p:tgtEl>
                                      </p:cBhvr>
                                    </p:animEffect>
                                  </p:childTnLst>
                                </p:cTn>
                              </p:par>
                              <p:par>
                                <p:cTn id="33" presetID="2" presetClass="entr" presetSubtype="2" accel="50000" decel="50000" fill="hold" grpId="0" nodeType="withEffect">
                                  <p:stCondLst>
                                    <p:cond delay="0"/>
                                  </p:stCondLst>
                                  <p:childTnLst>
                                    <p:set>
                                      <p:cBhvr>
                                        <p:cTn id="34" dur="1" fill="hold">
                                          <p:stCondLst>
                                            <p:cond delay="0"/>
                                          </p:stCondLst>
                                        </p:cTn>
                                        <p:tgtEl>
                                          <p:spTgt spid="78"/>
                                        </p:tgtEl>
                                        <p:attrNameLst>
                                          <p:attrName>style.visibility</p:attrName>
                                        </p:attrNameLst>
                                      </p:cBhvr>
                                      <p:to>
                                        <p:strVal val="visible"/>
                                      </p:to>
                                    </p:set>
                                    <p:anim calcmode="lin" valueType="num">
                                      <p:cBhvr additive="base">
                                        <p:cTn id="35" dur="500" fill="hold"/>
                                        <p:tgtEl>
                                          <p:spTgt spid="78"/>
                                        </p:tgtEl>
                                        <p:attrNameLst>
                                          <p:attrName>ppt_x</p:attrName>
                                        </p:attrNameLst>
                                      </p:cBhvr>
                                      <p:tavLst>
                                        <p:tav tm="0">
                                          <p:val>
                                            <p:strVal val="1+#ppt_w/2"/>
                                          </p:val>
                                        </p:tav>
                                        <p:tav tm="100000">
                                          <p:val>
                                            <p:strVal val="#ppt_x"/>
                                          </p:val>
                                        </p:tav>
                                      </p:tavLst>
                                    </p:anim>
                                    <p:anim calcmode="lin" valueType="num">
                                      <p:cBhvr additive="base">
                                        <p:cTn id="36" dur="500" fill="hold"/>
                                        <p:tgtEl>
                                          <p:spTgt spid="78"/>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18" presetClass="entr" presetSubtype="6" fill="hold" nodeType="after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strips(downRight)">
                                      <p:cBhvr>
                                        <p:cTn id="40" dur="500"/>
                                        <p:tgtEl>
                                          <p:spTgt spid="66"/>
                                        </p:tgtEl>
                                      </p:cBhvr>
                                    </p:animEffect>
                                  </p:childTnLst>
                                </p:cTn>
                              </p:par>
                              <p:par>
                                <p:cTn id="41" presetID="2" presetClass="entr" presetSubtype="2" accel="50000" decel="50000" fill="hold" nodeType="with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500" fill="hold"/>
                                        <p:tgtEl>
                                          <p:spTgt spid="57"/>
                                        </p:tgtEl>
                                        <p:attrNameLst>
                                          <p:attrName>ppt_x</p:attrName>
                                        </p:attrNameLst>
                                      </p:cBhvr>
                                      <p:tavLst>
                                        <p:tav tm="0">
                                          <p:val>
                                            <p:strVal val="1+#ppt_w/2"/>
                                          </p:val>
                                        </p:tav>
                                        <p:tav tm="100000">
                                          <p:val>
                                            <p:strVal val="#ppt_x"/>
                                          </p:val>
                                        </p:tav>
                                      </p:tavLst>
                                    </p:anim>
                                    <p:anim calcmode="lin" valueType="num">
                                      <p:cBhvr additive="base">
                                        <p:cTn id="44" dur="500" fill="hold"/>
                                        <p:tgtEl>
                                          <p:spTgt spid="57"/>
                                        </p:tgtEl>
                                        <p:attrNameLst>
                                          <p:attrName>ppt_y</p:attrName>
                                        </p:attrNameLst>
                                      </p:cBhvr>
                                      <p:tavLst>
                                        <p:tav tm="0">
                                          <p:val>
                                            <p:strVal val="#ppt_y"/>
                                          </p:val>
                                        </p:tav>
                                        <p:tav tm="100000">
                                          <p:val>
                                            <p:strVal val="#ppt_y"/>
                                          </p:val>
                                        </p:tav>
                                      </p:tavLst>
                                    </p:anim>
                                  </p:childTnLst>
                                </p:cTn>
                              </p:par>
                            </p:childTnLst>
                          </p:cTn>
                        </p:par>
                        <p:par>
                          <p:cTn id="45" fill="hold">
                            <p:stCondLst>
                              <p:cond delay="3000"/>
                            </p:stCondLst>
                            <p:childTnLst>
                              <p:par>
                                <p:cTn id="46" presetID="2" presetClass="entr" presetSubtype="2" accel="50000" decel="50000" fill="hold" nodeType="afterEffect">
                                  <p:stCondLst>
                                    <p:cond delay="0"/>
                                  </p:stCondLst>
                                  <p:childTnLst>
                                    <p:set>
                                      <p:cBhvr>
                                        <p:cTn id="47" dur="1" fill="hold">
                                          <p:stCondLst>
                                            <p:cond delay="0"/>
                                          </p:stCondLst>
                                        </p:cTn>
                                        <p:tgtEl>
                                          <p:spTgt spid="71"/>
                                        </p:tgtEl>
                                        <p:attrNameLst>
                                          <p:attrName>style.visibility</p:attrName>
                                        </p:attrNameLst>
                                      </p:cBhvr>
                                      <p:to>
                                        <p:strVal val="visible"/>
                                      </p:to>
                                    </p:set>
                                    <p:anim calcmode="lin" valueType="num">
                                      <p:cBhvr additive="base">
                                        <p:cTn id="48" dur="500" fill="hold"/>
                                        <p:tgtEl>
                                          <p:spTgt spid="71"/>
                                        </p:tgtEl>
                                        <p:attrNameLst>
                                          <p:attrName>ppt_x</p:attrName>
                                        </p:attrNameLst>
                                      </p:cBhvr>
                                      <p:tavLst>
                                        <p:tav tm="0">
                                          <p:val>
                                            <p:strVal val="1+#ppt_w/2"/>
                                          </p:val>
                                        </p:tav>
                                        <p:tav tm="100000">
                                          <p:val>
                                            <p:strVal val="#ppt_x"/>
                                          </p:val>
                                        </p:tav>
                                      </p:tavLst>
                                    </p:anim>
                                    <p:anim calcmode="lin" valueType="num">
                                      <p:cBhvr additive="base">
                                        <p:cTn id="49" dur="500" fill="hold"/>
                                        <p:tgtEl>
                                          <p:spTgt spid="71"/>
                                        </p:tgtEl>
                                        <p:attrNameLst>
                                          <p:attrName>ppt_y</p:attrName>
                                        </p:attrNameLst>
                                      </p:cBhvr>
                                      <p:tavLst>
                                        <p:tav tm="0">
                                          <p:val>
                                            <p:strVal val="#ppt_y"/>
                                          </p:val>
                                        </p:tav>
                                        <p:tav tm="100000">
                                          <p:val>
                                            <p:strVal val="#ppt_y"/>
                                          </p:val>
                                        </p:tav>
                                      </p:tavLst>
                                    </p:anim>
                                  </p:childTnLst>
                                </p:cTn>
                              </p:par>
                            </p:childTnLst>
                          </p:cTn>
                        </p:par>
                        <p:par>
                          <p:cTn id="50" fill="hold">
                            <p:stCondLst>
                              <p:cond delay="3500"/>
                            </p:stCondLst>
                            <p:childTnLst>
                              <p:par>
                                <p:cTn id="51" presetID="53" presetClass="entr" presetSubtype="0" fill="hold" grpId="0" nodeType="afterEffect">
                                  <p:stCondLst>
                                    <p:cond delay="0"/>
                                  </p:stCondLst>
                                  <p:childTnLst>
                                    <p:set>
                                      <p:cBhvr>
                                        <p:cTn id="52" dur="1" fill="hold">
                                          <p:stCondLst>
                                            <p:cond delay="0"/>
                                          </p:stCondLst>
                                        </p:cTn>
                                        <p:tgtEl>
                                          <p:spTgt spid="81"/>
                                        </p:tgtEl>
                                        <p:attrNameLst>
                                          <p:attrName>style.visibility</p:attrName>
                                        </p:attrNameLst>
                                      </p:cBhvr>
                                      <p:to>
                                        <p:strVal val="visible"/>
                                      </p:to>
                                    </p:set>
                                    <p:anim calcmode="lin" valueType="num">
                                      <p:cBhvr>
                                        <p:cTn id="53" dur="500" fill="hold"/>
                                        <p:tgtEl>
                                          <p:spTgt spid="81"/>
                                        </p:tgtEl>
                                        <p:attrNameLst>
                                          <p:attrName>ppt_w</p:attrName>
                                        </p:attrNameLst>
                                      </p:cBhvr>
                                      <p:tavLst>
                                        <p:tav tm="0">
                                          <p:val>
                                            <p:fltVal val="0"/>
                                          </p:val>
                                        </p:tav>
                                        <p:tav tm="100000">
                                          <p:val>
                                            <p:strVal val="#ppt_w"/>
                                          </p:val>
                                        </p:tav>
                                      </p:tavLst>
                                    </p:anim>
                                    <p:anim calcmode="lin" valueType="num">
                                      <p:cBhvr>
                                        <p:cTn id="54" dur="500" fill="hold"/>
                                        <p:tgtEl>
                                          <p:spTgt spid="81"/>
                                        </p:tgtEl>
                                        <p:attrNameLst>
                                          <p:attrName>ppt_h</p:attrName>
                                        </p:attrNameLst>
                                      </p:cBhvr>
                                      <p:tavLst>
                                        <p:tav tm="0">
                                          <p:val>
                                            <p:fltVal val="0"/>
                                          </p:val>
                                        </p:tav>
                                        <p:tav tm="100000">
                                          <p:val>
                                            <p:strVal val="#ppt_h"/>
                                          </p:val>
                                        </p:tav>
                                      </p:tavLst>
                                    </p:anim>
                                    <p:animEffect transition="in" filter="fade">
                                      <p:cBhvr>
                                        <p:cTn id="55" dur="500"/>
                                        <p:tgtEl>
                                          <p:spTgt spid="81"/>
                                        </p:tgtEl>
                                      </p:cBhvr>
                                    </p:animEffect>
                                  </p:childTnLst>
                                </p:cTn>
                              </p:par>
                              <p:par>
                                <p:cTn id="56" presetID="2" presetClass="entr" presetSubtype="2" accel="50000" decel="50000" fill="hold" grpId="0" nodeType="with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fill="hold"/>
                                        <p:tgtEl>
                                          <p:spTgt spid="79"/>
                                        </p:tgtEl>
                                        <p:attrNameLst>
                                          <p:attrName>ppt_x</p:attrName>
                                        </p:attrNameLst>
                                      </p:cBhvr>
                                      <p:tavLst>
                                        <p:tav tm="0">
                                          <p:val>
                                            <p:strVal val="1+#ppt_w/2"/>
                                          </p:val>
                                        </p:tav>
                                        <p:tav tm="100000">
                                          <p:val>
                                            <p:strVal val="#ppt_x"/>
                                          </p:val>
                                        </p:tav>
                                      </p:tavLst>
                                    </p:anim>
                                    <p:anim calcmode="lin" valueType="num">
                                      <p:cBhvr additive="base">
                                        <p:cTn id="59" dur="500" fill="hold"/>
                                        <p:tgtEl>
                                          <p:spTgt spid="79"/>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18" presetClass="entr" presetSubtype="6" fill="hold"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strips(downRight)">
                                      <p:cBhvr>
                                        <p:cTn id="63" dur="500"/>
                                        <p:tgtEl>
                                          <p:spTgt spid="67"/>
                                        </p:tgtEl>
                                      </p:cBhvr>
                                    </p:animEffect>
                                  </p:childTnLst>
                                </p:cTn>
                              </p:par>
                              <p:par>
                                <p:cTn id="64" presetID="2" presetClass="entr" presetSubtype="2" accel="50000" decel="50000" fill="hold" nodeType="withEffect">
                                  <p:stCondLst>
                                    <p:cond delay="0"/>
                                  </p:stCondLst>
                                  <p:childTnLst>
                                    <p:set>
                                      <p:cBhvr>
                                        <p:cTn id="65" dur="1" fill="hold">
                                          <p:stCondLst>
                                            <p:cond delay="0"/>
                                          </p:stCondLst>
                                        </p:cTn>
                                        <p:tgtEl>
                                          <p:spTgt spid="53"/>
                                        </p:tgtEl>
                                        <p:attrNameLst>
                                          <p:attrName>style.visibility</p:attrName>
                                        </p:attrNameLst>
                                      </p:cBhvr>
                                      <p:to>
                                        <p:strVal val="visible"/>
                                      </p:to>
                                    </p:set>
                                    <p:anim calcmode="lin" valueType="num">
                                      <p:cBhvr additive="base">
                                        <p:cTn id="66" dur="500" fill="hold"/>
                                        <p:tgtEl>
                                          <p:spTgt spid="53"/>
                                        </p:tgtEl>
                                        <p:attrNameLst>
                                          <p:attrName>ppt_x</p:attrName>
                                        </p:attrNameLst>
                                      </p:cBhvr>
                                      <p:tavLst>
                                        <p:tav tm="0">
                                          <p:val>
                                            <p:strVal val="1+#ppt_w/2"/>
                                          </p:val>
                                        </p:tav>
                                        <p:tav tm="100000">
                                          <p:val>
                                            <p:strVal val="#ppt_x"/>
                                          </p:val>
                                        </p:tav>
                                      </p:tavLst>
                                    </p:anim>
                                    <p:anim calcmode="lin" valueType="num">
                                      <p:cBhvr additive="base">
                                        <p:cTn id="67" dur="500" fill="hold"/>
                                        <p:tgtEl>
                                          <p:spTgt spid="53"/>
                                        </p:tgtEl>
                                        <p:attrNameLst>
                                          <p:attrName>ppt_y</p:attrName>
                                        </p:attrNameLst>
                                      </p:cBhvr>
                                      <p:tavLst>
                                        <p:tav tm="0">
                                          <p:val>
                                            <p:strVal val="#ppt_y"/>
                                          </p:val>
                                        </p:tav>
                                        <p:tav tm="100000">
                                          <p:val>
                                            <p:strVal val="#ppt_y"/>
                                          </p:val>
                                        </p:tav>
                                      </p:tavLst>
                                    </p:anim>
                                  </p:childTnLst>
                                </p:cTn>
                              </p:par>
                            </p:childTnLst>
                          </p:cTn>
                        </p:par>
                        <p:par>
                          <p:cTn id="68" fill="hold">
                            <p:stCondLst>
                              <p:cond delay="4500"/>
                            </p:stCondLst>
                            <p:childTnLst>
                              <p:par>
                                <p:cTn id="69" presetID="2" presetClass="entr" presetSubtype="2" accel="50000" decel="50000"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 calcmode="lin" valueType="num">
                                      <p:cBhvr additive="base">
                                        <p:cTn id="71" dur="500" fill="hold"/>
                                        <p:tgtEl>
                                          <p:spTgt spid="74"/>
                                        </p:tgtEl>
                                        <p:attrNameLst>
                                          <p:attrName>ppt_x</p:attrName>
                                        </p:attrNameLst>
                                      </p:cBhvr>
                                      <p:tavLst>
                                        <p:tav tm="0">
                                          <p:val>
                                            <p:strVal val="1+#ppt_w/2"/>
                                          </p:val>
                                        </p:tav>
                                        <p:tav tm="100000">
                                          <p:val>
                                            <p:strVal val="#ppt_x"/>
                                          </p:val>
                                        </p:tav>
                                      </p:tavLst>
                                    </p:anim>
                                    <p:anim calcmode="lin" valueType="num">
                                      <p:cBhvr additive="base">
                                        <p:cTn id="72" dur="500" fill="hold"/>
                                        <p:tgtEl>
                                          <p:spTgt spid="74"/>
                                        </p:tgtEl>
                                        <p:attrNameLst>
                                          <p:attrName>ppt_y</p:attrName>
                                        </p:attrNameLst>
                                      </p:cBhvr>
                                      <p:tavLst>
                                        <p:tav tm="0">
                                          <p:val>
                                            <p:strVal val="#ppt_y"/>
                                          </p:val>
                                        </p:tav>
                                        <p:tav tm="100000">
                                          <p:val>
                                            <p:strVal val="#ppt_y"/>
                                          </p:val>
                                        </p:tav>
                                      </p:tavLst>
                                    </p:anim>
                                  </p:childTnLst>
                                </p:cTn>
                              </p:par>
                            </p:childTnLst>
                          </p:cTn>
                        </p:par>
                        <p:par>
                          <p:cTn id="73" fill="hold">
                            <p:stCondLst>
                              <p:cond delay="5000"/>
                            </p:stCondLst>
                            <p:childTnLst>
                              <p:par>
                                <p:cTn id="74" presetID="53" presetClass="entr" presetSubtype="0" fill="hold" grpId="0" nodeType="afterEffect">
                                  <p:stCondLst>
                                    <p:cond delay="0"/>
                                  </p:stCondLst>
                                  <p:childTnLst>
                                    <p:set>
                                      <p:cBhvr>
                                        <p:cTn id="75" dur="1" fill="hold">
                                          <p:stCondLst>
                                            <p:cond delay="0"/>
                                          </p:stCondLst>
                                        </p:cTn>
                                        <p:tgtEl>
                                          <p:spTgt spid="82"/>
                                        </p:tgtEl>
                                        <p:attrNameLst>
                                          <p:attrName>style.visibility</p:attrName>
                                        </p:attrNameLst>
                                      </p:cBhvr>
                                      <p:to>
                                        <p:strVal val="visible"/>
                                      </p:to>
                                    </p:set>
                                    <p:anim calcmode="lin" valueType="num">
                                      <p:cBhvr>
                                        <p:cTn id="76" dur="500" fill="hold"/>
                                        <p:tgtEl>
                                          <p:spTgt spid="82"/>
                                        </p:tgtEl>
                                        <p:attrNameLst>
                                          <p:attrName>ppt_w</p:attrName>
                                        </p:attrNameLst>
                                      </p:cBhvr>
                                      <p:tavLst>
                                        <p:tav tm="0">
                                          <p:val>
                                            <p:fltVal val="0"/>
                                          </p:val>
                                        </p:tav>
                                        <p:tav tm="100000">
                                          <p:val>
                                            <p:strVal val="#ppt_w"/>
                                          </p:val>
                                        </p:tav>
                                      </p:tavLst>
                                    </p:anim>
                                    <p:anim calcmode="lin" valueType="num">
                                      <p:cBhvr>
                                        <p:cTn id="77" dur="500" fill="hold"/>
                                        <p:tgtEl>
                                          <p:spTgt spid="82"/>
                                        </p:tgtEl>
                                        <p:attrNameLst>
                                          <p:attrName>ppt_h</p:attrName>
                                        </p:attrNameLst>
                                      </p:cBhvr>
                                      <p:tavLst>
                                        <p:tav tm="0">
                                          <p:val>
                                            <p:fltVal val="0"/>
                                          </p:val>
                                        </p:tav>
                                        <p:tav tm="100000">
                                          <p:val>
                                            <p:strVal val="#ppt_h"/>
                                          </p:val>
                                        </p:tav>
                                      </p:tavLst>
                                    </p:anim>
                                    <p:animEffect transition="in" filter="fade">
                                      <p:cBhvr>
                                        <p:cTn id="78" dur="500"/>
                                        <p:tgtEl>
                                          <p:spTgt spid="82"/>
                                        </p:tgtEl>
                                      </p:cBhvr>
                                    </p:animEffect>
                                  </p:childTnLst>
                                </p:cTn>
                              </p:par>
                              <p:par>
                                <p:cTn id="79" presetID="2" presetClass="entr" presetSubtype="2" accel="50000" decel="50000" fill="hold" grpId="0" nodeType="withEffect">
                                  <p:stCondLst>
                                    <p:cond delay="0"/>
                                  </p:stCondLst>
                                  <p:childTnLst>
                                    <p:set>
                                      <p:cBhvr>
                                        <p:cTn id="80" dur="1" fill="hold">
                                          <p:stCondLst>
                                            <p:cond delay="0"/>
                                          </p:stCondLst>
                                        </p:cTn>
                                        <p:tgtEl>
                                          <p:spTgt spid="77"/>
                                        </p:tgtEl>
                                        <p:attrNameLst>
                                          <p:attrName>style.visibility</p:attrName>
                                        </p:attrNameLst>
                                      </p:cBhvr>
                                      <p:to>
                                        <p:strVal val="visible"/>
                                      </p:to>
                                    </p:set>
                                    <p:anim calcmode="lin" valueType="num">
                                      <p:cBhvr additive="base">
                                        <p:cTn id="81" dur="500" fill="hold"/>
                                        <p:tgtEl>
                                          <p:spTgt spid="77"/>
                                        </p:tgtEl>
                                        <p:attrNameLst>
                                          <p:attrName>ppt_x</p:attrName>
                                        </p:attrNameLst>
                                      </p:cBhvr>
                                      <p:tavLst>
                                        <p:tav tm="0">
                                          <p:val>
                                            <p:strVal val="1+#ppt_w/2"/>
                                          </p:val>
                                        </p:tav>
                                        <p:tav tm="100000">
                                          <p:val>
                                            <p:strVal val="#ppt_x"/>
                                          </p:val>
                                        </p:tav>
                                      </p:tavLst>
                                    </p:anim>
                                    <p:anim calcmode="lin" valueType="num">
                                      <p:cBhvr additive="base">
                                        <p:cTn id="82" dur="500" fill="hold"/>
                                        <p:tgtEl>
                                          <p:spTgt spid="77"/>
                                        </p:tgtEl>
                                        <p:attrNameLst>
                                          <p:attrName>ppt_y</p:attrName>
                                        </p:attrNameLst>
                                      </p:cBhvr>
                                      <p:tavLst>
                                        <p:tav tm="0">
                                          <p:val>
                                            <p:strVal val="#ppt_y"/>
                                          </p:val>
                                        </p:tav>
                                        <p:tav tm="100000">
                                          <p:val>
                                            <p:strVal val="#ppt_y"/>
                                          </p:val>
                                        </p:tav>
                                      </p:tavLst>
                                    </p:anim>
                                  </p:childTnLst>
                                </p:cTn>
                              </p:par>
                            </p:childTnLst>
                          </p:cTn>
                        </p:par>
                        <p:par>
                          <p:cTn id="83" fill="hold">
                            <p:stCondLst>
                              <p:cond delay="5500"/>
                            </p:stCondLst>
                            <p:childTnLst>
                              <p:par>
                                <p:cTn id="84" presetID="2" presetClass="entr" presetSubtype="4" accel="50000" decel="50000" fill="hold" grpId="0" nodeType="afterEffect">
                                  <p:stCondLst>
                                    <p:cond delay="0"/>
                                  </p:stCondLst>
                                  <p:childTnLst>
                                    <p:set>
                                      <p:cBhvr>
                                        <p:cTn id="85" dur="1" fill="hold">
                                          <p:stCondLst>
                                            <p:cond delay="0"/>
                                          </p:stCondLst>
                                        </p:cTn>
                                        <p:tgtEl>
                                          <p:spTgt spid="85"/>
                                        </p:tgtEl>
                                        <p:attrNameLst>
                                          <p:attrName>style.visibility</p:attrName>
                                        </p:attrNameLst>
                                      </p:cBhvr>
                                      <p:to>
                                        <p:strVal val="visible"/>
                                      </p:to>
                                    </p:set>
                                    <p:anim calcmode="lin" valueType="num">
                                      <p:cBhvr additive="base">
                                        <p:cTn id="86" dur="500" fill="hold"/>
                                        <p:tgtEl>
                                          <p:spTgt spid="85"/>
                                        </p:tgtEl>
                                        <p:attrNameLst>
                                          <p:attrName>ppt_x</p:attrName>
                                        </p:attrNameLst>
                                      </p:cBhvr>
                                      <p:tavLst>
                                        <p:tav tm="0">
                                          <p:val>
                                            <p:strVal val="#ppt_x"/>
                                          </p:val>
                                        </p:tav>
                                        <p:tav tm="100000">
                                          <p:val>
                                            <p:strVal val="#ppt_x"/>
                                          </p:val>
                                        </p:tav>
                                      </p:tavLst>
                                    </p:anim>
                                    <p:anim calcmode="lin" valueType="num">
                                      <p:cBhvr additive="base">
                                        <p:cTn id="87" dur="500" fill="hold"/>
                                        <p:tgtEl>
                                          <p:spTgt spid="85"/>
                                        </p:tgtEl>
                                        <p:attrNameLst>
                                          <p:attrName>ppt_y</p:attrName>
                                        </p:attrNameLst>
                                      </p:cBhvr>
                                      <p:tavLst>
                                        <p:tav tm="0">
                                          <p:val>
                                            <p:strVal val="1+#ppt_h/2"/>
                                          </p:val>
                                        </p:tav>
                                        <p:tav tm="100000">
                                          <p:val>
                                            <p:strVal val="#ppt_y"/>
                                          </p:val>
                                        </p:tav>
                                      </p:tavLst>
                                    </p:anim>
                                  </p:childTnLst>
                                </p:cTn>
                              </p:par>
                            </p:childTnLst>
                          </p:cTn>
                        </p:par>
                        <p:par>
                          <p:cTn id="88" fill="hold">
                            <p:stCondLst>
                              <p:cond delay="6000"/>
                            </p:stCondLst>
                            <p:childTnLst>
                              <p:par>
                                <p:cTn id="89" presetID="2" presetClass="entr" presetSubtype="2" accel="50000" decel="50000" fill="hold" grpId="0" nodeType="afterEffect">
                                  <p:stCondLst>
                                    <p:cond delay="0"/>
                                  </p:stCondLst>
                                  <p:childTnLst>
                                    <p:set>
                                      <p:cBhvr>
                                        <p:cTn id="90" dur="1" fill="hold">
                                          <p:stCondLst>
                                            <p:cond delay="0"/>
                                          </p:stCondLst>
                                        </p:cTn>
                                        <p:tgtEl>
                                          <p:spTgt spid="83"/>
                                        </p:tgtEl>
                                        <p:attrNameLst>
                                          <p:attrName>style.visibility</p:attrName>
                                        </p:attrNameLst>
                                      </p:cBhvr>
                                      <p:to>
                                        <p:strVal val="visible"/>
                                      </p:to>
                                    </p:set>
                                    <p:anim calcmode="lin" valueType="num">
                                      <p:cBhvr additive="base">
                                        <p:cTn id="91" dur="500" fill="hold"/>
                                        <p:tgtEl>
                                          <p:spTgt spid="83"/>
                                        </p:tgtEl>
                                        <p:attrNameLst>
                                          <p:attrName>ppt_x</p:attrName>
                                        </p:attrNameLst>
                                      </p:cBhvr>
                                      <p:tavLst>
                                        <p:tav tm="0">
                                          <p:val>
                                            <p:strVal val="1+#ppt_w/2"/>
                                          </p:val>
                                        </p:tav>
                                        <p:tav tm="100000">
                                          <p:val>
                                            <p:strVal val="#ppt_x"/>
                                          </p:val>
                                        </p:tav>
                                      </p:tavLst>
                                    </p:anim>
                                    <p:anim calcmode="lin" valueType="num">
                                      <p:cBhvr additive="base">
                                        <p:cTn id="92" dur="500" fill="hold"/>
                                        <p:tgtEl>
                                          <p:spTgt spid="83"/>
                                        </p:tgtEl>
                                        <p:attrNameLst>
                                          <p:attrName>ppt_y</p:attrName>
                                        </p:attrNameLst>
                                      </p:cBhvr>
                                      <p:tavLst>
                                        <p:tav tm="0">
                                          <p:val>
                                            <p:strVal val="#ppt_y"/>
                                          </p:val>
                                        </p:tav>
                                        <p:tav tm="100000">
                                          <p:val>
                                            <p:strVal val="#ppt_y"/>
                                          </p:val>
                                        </p:tav>
                                      </p:tavLst>
                                    </p:anim>
                                  </p:childTnLst>
                                </p:cTn>
                              </p:par>
                              <p:par>
                                <p:cTn id="93" presetID="2" presetClass="entr" presetSubtype="4" accel="50000" decel="50000" fill="hold" grpId="0" nodeType="withEffect">
                                  <p:stCondLst>
                                    <p:cond delay="0"/>
                                  </p:stCondLst>
                                  <p:childTnLst>
                                    <p:set>
                                      <p:cBhvr>
                                        <p:cTn id="94" dur="1" fill="hold">
                                          <p:stCondLst>
                                            <p:cond delay="0"/>
                                          </p:stCondLst>
                                        </p:cTn>
                                        <p:tgtEl>
                                          <p:spTgt spid="84"/>
                                        </p:tgtEl>
                                        <p:attrNameLst>
                                          <p:attrName>style.visibility</p:attrName>
                                        </p:attrNameLst>
                                      </p:cBhvr>
                                      <p:to>
                                        <p:strVal val="visible"/>
                                      </p:to>
                                    </p:set>
                                    <p:anim calcmode="lin" valueType="num">
                                      <p:cBhvr additive="base">
                                        <p:cTn id="95" dur="500" fill="hold"/>
                                        <p:tgtEl>
                                          <p:spTgt spid="84"/>
                                        </p:tgtEl>
                                        <p:attrNameLst>
                                          <p:attrName>ppt_x</p:attrName>
                                        </p:attrNameLst>
                                      </p:cBhvr>
                                      <p:tavLst>
                                        <p:tav tm="0">
                                          <p:val>
                                            <p:strVal val="#ppt_x"/>
                                          </p:val>
                                        </p:tav>
                                        <p:tav tm="100000">
                                          <p:val>
                                            <p:strVal val="#ppt_x"/>
                                          </p:val>
                                        </p:tav>
                                      </p:tavLst>
                                    </p:anim>
                                    <p:anim calcmode="lin" valueType="num">
                                      <p:cBhvr additive="base">
                                        <p:cTn id="96" dur="500" fill="hold"/>
                                        <p:tgtEl>
                                          <p:spTgt spid="84"/>
                                        </p:tgtEl>
                                        <p:attrNameLst>
                                          <p:attrName>ppt_y</p:attrName>
                                        </p:attrNameLst>
                                      </p:cBhvr>
                                      <p:tavLst>
                                        <p:tav tm="0">
                                          <p:val>
                                            <p:strVal val="1+#ppt_h/2"/>
                                          </p:val>
                                        </p:tav>
                                        <p:tav tm="100000">
                                          <p:val>
                                            <p:strVal val="#ppt_y"/>
                                          </p:val>
                                        </p:tav>
                                      </p:tavLst>
                                    </p:anim>
                                  </p:childTnLst>
                                </p:cTn>
                              </p:par>
                            </p:childTnLst>
                          </p:cTn>
                        </p:par>
                        <p:par>
                          <p:cTn id="97" fill="hold">
                            <p:stCondLst>
                              <p:cond delay="6500"/>
                            </p:stCondLst>
                            <p:childTnLst>
                              <p:par>
                                <p:cTn id="98" presetID="2" presetClass="entr" presetSubtype="4" accel="50000" decel="5000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 calcmode="lin" valueType="num">
                                      <p:cBhvr additive="base">
                                        <p:cTn id="100" dur="500" fill="hold"/>
                                        <p:tgtEl>
                                          <p:spTgt spid="88"/>
                                        </p:tgtEl>
                                        <p:attrNameLst>
                                          <p:attrName>ppt_x</p:attrName>
                                        </p:attrNameLst>
                                      </p:cBhvr>
                                      <p:tavLst>
                                        <p:tav tm="0">
                                          <p:val>
                                            <p:strVal val="#ppt_x"/>
                                          </p:val>
                                        </p:tav>
                                        <p:tav tm="100000">
                                          <p:val>
                                            <p:strVal val="#ppt_x"/>
                                          </p:val>
                                        </p:tav>
                                      </p:tavLst>
                                    </p:anim>
                                    <p:anim calcmode="lin" valueType="num">
                                      <p:cBhvr additive="base">
                                        <p:cTn id="101" dur="500" fill="hold"/>
                                        <p:tgtEl>
                                          <p:spTgt spid="88"/>
                                        </p:tgtEl>
                                        <p:attrNameLst>
                                          <p:attrName>ppt_y</p:attrName>
                                        </p:attrNameLst>
                                      </p:cBhvr>
                                      <p:tavLst>
                                        <p:tav tm="0">
                                          <p:val>
                                            <p:strVal val="1+#ppt_h/2"/>
                                          </p:val>
                                        </p:tav>
                                        <p:tav tm="100000">
                                          <p:val>
                                            <p:strVal val="#ppt_y"/>
                                          </p:val>
                                        </p:tav>
                                      </p:tavLst>
                                    </p:anim>
                                  </p:childTnLst>
                                </p:cTn>
                              </p:par>
                            </p:childTnLst>
                          </p:cTn>
                        </p:par>
                        <p:par>
                          <p:cTn id="102" fill="hold">
                            <p:stCondLst>
                              <p:cond delay="7000"/>
                            </p:stCondLst>
                            <p:childTnLst>
                              <p:par>
                                <p:cTn id="103" presetID="2" presetClass="entr" presetSubtype="2" accel="50000" decel="50000" fill="hold" grpId="0" nodeType="afterEffect">
                                  <p:stCondLst>
                                    <p:cond delay="0"/>
                                  </p:stCondLst>
                                  <p:childTnLst>
                                    <p:set>
                                      <p:cBhvr>
                                        <p:cTn id="104" dur="1" fill="hold">
                                          <p:stCondLst>
                                            <p:cond delay="0"/>
                                          </p:stCondLst>
                                        </p:cTn>
                                        <p:tgtEl>
                                          <p:spTgt spid="86"/>
                                        </p:tgtEl>
                                        <p:attrNameLst>
                                          <p:attrName>style.visibility</p:attrName>
                                        </p:attrNameLst>
                                      </p:cBhvr>
                                      <p:to>
                                        <p:strVal val="visible"/>
                                      </p:to>
                                    </p:set>
                                    <p:anim calcmode="lin" valueType="num">
                                      <p:cBhvr additive="base">
                                        <p:cTn id="105" dur="500" fill="hold"/>
                                        <p:tgtEl>
                                          <p:spTgt spid="86"/>
                                        </p:tgtEl>
                                        <p:attrNameLst>
                                          <p:attrName>ppt_x</p:attrName>
                                        </p:attrNameLst>
                                      </p:cBhvr>
                                      <p:tavLst>
                                        <p:tav tm="0">
                                          <p:val>
                                            <p:strVal val="1+#ppt_w/2"/>
                                          </p:val>
                                        </p:tav>
                                        <p:tav tm="100000">
                                          <p:val>
                                            <p:strVal val="#ppt_x"/>
                                          </p:val>
                                        </p:tav>
                                      </p:tavLst>
                                    </p:anim>
                                    <p:anim calcmode="lin" valueType="num">
                                      <p:cBhvr additive="base">
                                        <p:cTn id="106" dur="500" fill="hold"/>
                                        <p:tgtEl>
                                          <p:spTgt spid="86"/>
                                        </p:tgtEl>
                                        <p:attrNameLst>
                                          <p:attrName>ppt_y</p:attrName>
                                        </p:attrNameLst>
                                      </p:cBhvr>
                                      <p:tavLst>
                                        <p:tav tm="0">
                                          <p:val>
                                            <p:strVal val="#ppt_y"/>
                                          </p:val>
                                        </p:tav>
                                        <p:tav tm="100000">
                                          <p:val>
                                            <p:strVal val="#ppt_y"/>
                                          </p:val>
                                        </p:tav>
                                      </p:tavLst>
                                    </p:anim>
                                  </p:childTnLst>
                                </p:cTn>
                              </p:par>
                              <p:par>
                                <p:cTn id="107" presetID="2" presetClass="entr" presetSubtype="4" accel="50000" decel="50000" fill="hold" grpId="0" nodeType="withEffect">
                                  <p:stCondLst>
                                    <p:cond delay="0"/>
                                  </p:stCondLst>
                                  <p:childTnLst>
                                    <p:set>
                                      <p:cBhvr>
                                        <p:cTn id="108" dur="1" fill="hold">
                                          <p:stCondLst>
                                            <p:cond delay="0"/>
                                          </p:stCondLst>
                                        </p:cTn>
                                        <p:tgtEl>
                                          <p:spTgt spid="87"/>
                                        </p:tgtEl>
                                        <p:attrNameLst>
                                          <p:attrName>style.visibility</p:attrName>
                                        </p:attrNameLst>
                                      </p:cBhvr>
                                      <p:to>
                                        <p:strVal val="visible"/>
                                      </p:to>
                                    </p:set>
                                    <p:anim calcmode="lin" valueType="num">
                                      <p:cBhvr additive="base">
                                        <p:cTn id="109" dur="500" fill="hold"/>
                                        <p:tgtEl>
                                          <p:spTgt spid="87"/>
                                        </p:tgtEl>
                                        <p:attrNameLst>
                                          <p:attrName>ppt_x</p:attrName>
                                        </p:attrNameLst>
                                      </p:cBhvr>
                                      <p:tavLst>
                                        <p:tav tm="0">
                                          <p:val>
                                            <p:strVal val="#ppt_x"/>
                                          </p:val>
                                        </p:tav>
                                        <p:tav tm="100000">
                                          <p:val>
                                            <p:strVal val="#ppt_x"/>
                                          </p:val>
                                        </p:tav>
                                      </p:tavLst>
                                    </p:anim>
                                    <p:anim calcmode="lin" valueType="num">
                                      <p:cBhvr additive="base">
                                        <p:cTn id="110" dur="500" fill="hold"/>
                                        <p:tgtEl>
                                          <p:spTgt spid="87"/>
                                        </p:tgtEl>
                                        <p:attrNameLst>
                                          <p:attrName>ppt_y</p:attrName>
                                        </p:attrNameLst>
                                      </p:cBhvr>
                                      <p:tavLst>
                                        <p:tav tm="0">
                                          <p:val>
                                            <p:strVal val="1+#ppt_h/2"/>
                                          </p:val>
                                        </p:tav>
                                        <p:tav tm="100000">
                                          <p:val>
                                            <p:strVal val="#ppt_y"/>
                                          </p:val>
                                        </p:tav>
                                      </p:tavLst>
                                    </p:anim>
                                  </p:childTnLst>
                                </p:cTn>
                              </p:par>
                            </p:childTnLst>
                          </p:cTn>
                        </p:par>
                        <p:par>
                          <p:cTn id="111" fill="hold">
                            <p:stCondLst>
                              <p:cond delay="7500"/>
                            </p:stCondLst>
                            <p:childTnLst>
                              <p:par>
                                <p:cTn id="112" presetID="2" presetClass="entr" presetSubtype="4" accel="50000" decel="50000" fill="hold" grpId="0" nodeType="afterEffect">
                                  <p:stCondLst>
                                    <p:cond delay="0"/>
                                  </p:stCondLst>
                                  <p:childTnLst>
                                    <p:set>
                                      <p:cBhvr>
                                        <p:cTn id="113" dur="1" fill="hold">
                                          <p:stCondLst>
                                            <p:cond delay="0"/>
                                          </p:stCondLst>
                                        </p:cTn>
                                        <p:tgtEl>
                                          <p:spTgt spid="91"/>
                                        </p:tgtEl>
                                        <p:attrNameLst>
                                          <p:attrName>style.visibility</p:attrName>
                                        </p:attrNameLst>
                                      </p:cBhvr>
                                      <p:to>
                                        <p:strVal val="visible"/>
                                      </p:to>
                                    </p:set>
                                    <p:anim calcmode="lin" valueType="num">
                                      <p:cBhvr additive="base">
                                        <p:cTn id="114" dur="500" fill="hold"/>
                                        <p:tgtEl>
                                          <p:spTgt spid="91"/>
                                        </p:tgtEl>
                                        <p:attrNameLst>
                                          <p:attrName>ppt_x</p:attrName>
                                        </p:attrNameLst>
                                      </p:cBhvr>
                                      <p:tavLst>
                                        <p:tav tm="0">
                                          <p:val>
                                            <p:strVal val="#ppt_x"/>
                                          </p:val>
                                        </p:tav>
                                        <p:tav tm="100000">
                                          <p:val>
                                            <p:strVal val="#ppt_x"/>
                                          </p:val>
                                        </p:tav>
                                      </p:tavLst>
                                    </p:anim>
                                    <p:anim calcmode="lin" valueType="num">
                                      <p:cBhvr additive="base">
                                        <p:cTn id="115" dur="500" fill="hold"/>
                                        <p:tgtEl>
                                          <p:spTgt spid="91"/>
                                        </p:tgtEl>
                                        <p:attrNameLst>
                                          <p:attrName>ppt_y</p:attrName>
                                        </p:attrNameLst>
                                      </p:cBhvr>
                                      <p:tavLst>
                                        <p:tav tm="0">
                                          <p:val>
                                            <p:strVal val="1+#ppt_h/2"/>
                                          </p:val>
                                        </p:tav>
                                        <p:tav tm="100000">
                                          <p:val>
                                            <p:strVal val="#ppt_y"/>
                                          </p:val>
                                        </p:tav>
                                      </p:tavLst>
                                    </p:anim>
                                  </p:childTnLst>
                                </p:cTn>
                              </p:par>
                            </p:childTnLst>
                          </p:cTn>
                        </p:par>
                        <p:par>
                          <p:cTn id="116" fill="hold">
                            <p:stCondLst>
                              <p:cond delay="8000"/>
                            </p:stCondLst>
                            <p:childTnLst>
                              <p:par>
                                <p:cTn id="117" presetID="2" presetClass="entr" presetSubtype="2" accel="50000" decel="50000" fill="hold" grpId="0" nodeType="afterEffect">
                                  <p:stCondLst>
                                    <p:cond delay="0"/>
                                  </p:stCondLst>
                                  <p:childTnLst>
                                    <p:set>
                                      <p:cBhvr>
                                        <p:cTn id="118" dur="1" fill="hold">
                                          <p:stCondLst>
                                            <p:cond delay="0"/>
                                          </p:stCondLst>
                                        </p:cTn>
                                        <p:tgtEl>
                                          <p:spTgt spid="89"/>
                                        </p:tgtEl>
                                        <p:attrNameLst>
                                          <p:attrName>style.visibility</p:attrName>
                                        </p:attrNameLst>
                                      </p:cBhvr>
                                      <p:to>
                                        <p:strVal val="visible"/>
                                      </p:to>
                                    </p:set>
                                    <p:anim calcmode="lin" valueType="num">
                                      <p:cBhvr additive="base">
                                        <p:cTn id="119" dur="500" fill="hold"/>
                                        <p:tgtEl>
                                          <p:spTgt spid="89"/>
                                        </p:tgtEl>
                                        <p:attrNameLst>
                                          <p:attrName>ppt_x</p:attrName>
                                        </p:attrNameLst>
                                      </p:cBhvr>
                                      <p:tavLst>
                                        <p:tav tm="0">
                                          <p:val>
                                            <p:strVal val="1+#ppt_w/2"/>
                                          </p:val>
                                        </p:tav>
                                        <p:tav tm="100000">
                                          <p:val>
                                            <p:strVal val="#ppt_x"/>
                                          </p:val>
                                        </p:tav>
                                      </p:tavLst>
                                    </p:anim>
                                    <p:anim calcmode="lin" valueType="num">
                                      <p:cBhvr additive="base">
                                        <p:cTn id="120" dur="500" fill="hold"/>
                                        <p:tgtEl>
                                          <p:spTgt spid="89"/>
                                        </p:tgtEl>
                                        <p:attrNameLst>
                                          <p:attrName>ppt_y</p:attrName>
                                        </p:attrNameLst>
                                      </p:cBhvr>
                                      <p:tavLst>
                                        <p:tav tm="0">
                                          <p:val>
                                            <p:strVal val="#ppt_y"/>
                                          </p:val>
                                        </p:tav>
                                        <p:tav tm="100000">
                                          <p:val>
                                            <p:strVal val="#ppt_y"/>
                                          </p:val>
                                        </p:tav>
                                      </p:tavLst>
                                    </p:anim>
                                  </p:childTnLst>
                                </p:cTn>
                              </p:par>
                              <p:par>
                                <p:cTn id="121" presetID="2" presetClass="entr" presetSubtype="4" accel="50000" decel="50000" fill="hold" grpId="0" nodeType="withEffect">
                                  <p:stCondLst>
                                    <p:cond delay="0"/>
                                  </p:stCondLst>
                                  <p:childTnLst>
                                    <p:set>
                                      <p:cBhvr>
                                        <p:cTn id="122" dur="1" fill="hold">
                                          <p:stCondLst>
                                            <p:cond delay="0"/>
                                          </p:stCondLst>
                                        </p:cTn>
                                        <p:tgtEl>
                                          <p:spTgt spid="90"/>
                                        </p:tgtEl>
                                        <p:attrNameLst>
                                          <p:attrName>style.visibility</p:attrName>
                                        </p:attrNameLst>
                                      </p:cBhvr>
                                      <p:to>
                                        <p:strVal val="visible"/>
                                      </p:to>
                                    </p:set>
                                    <p:anim calcmode="lin" valueType="num">
                                      <p:cBhvr additive="base">
                                        <p:cTn id="123" dur="500" fill="hold"/>
                                        <p:tgtEl>
                                          <p:spTgt spid="90"/>
                                        </p:tgtEl>
                                        <p:attrNameLst>
                                          <p:attrName>ppt_x</p:attrName>
                                        </p:attrNameLst>
                                      </p:cBhvr>
                                      <p:tavLst>
                                        <p:tav tm="0">
                                          <p:val>
                                            <p:strVal val="#ppt_x"/>
                                          </p:val>
                                        </p:tav>
                                        <p:tav tm="100000">
                                          <p:val>
                                            <p:strVal val="#ppt_x"/>
                                          </p:val>
                                        </p:tav>
                                      </p:tavLst>
                                    </p:anim>
                                    <p:anim calcmode="lin" valueType="num">
                                      <p:cBhvr additive="base">
                                        <p:cTn id="124"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82" grpId="0"/>
      <p:bldP spid="83" grpId="0"/>
      <p:bldP spid="84" grpId="0"/>
      <p:bldP spid="85" grpId="0"/>
      <p:bldP spid="86" grpId="0"/>
      <p:bldP spid="87" grpId="0"/>
      <p:bldP spid="88" grpId="0"/>
      <p:bldP spid="89" grpId="0"/>
      <p:bldP spid="90" grpId="0"/>
      <p:bldP spid="9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val 133"/>
          <p:cNvSpPr/>
          <p:nvPr/>
        </p:nvSpPr>
        <p:spPr>
          <a:xfrm>
            <a:off x="3103741" y="2100237"/>
            <a:ext cx="2936519" cy="2936519"/>
          </a:xfrm>
          <a:prstGeom prst="ellipse">
            <a:avLst/>
          </a:prstGeom>
          <a:noFill/>
          <a:ln w="19050" cap="flat" cmpd="sng" algn="ctr">
            <a:solidFill>
              <a:srgbClr val="262626">
                <a:lumMod val="50000"/>
                <a:lumOff val="50000"/>
              </a:srgbClr>
            </a:solidFill>
            <a:prstDash val="sysDot"/>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nvGrpSpPr>
          <p:cNvPr id="49" name="Group 94"/>
          <p:cNvGrpSpPr/>
          <p:nvPr/>
        </p:nvGrpSpPr>
        <p:grpSpPr>
          <a:xfrm>
            <a:off x="4096134" y="2417639"/>
            <a:ext cx="951734" cy="2398964"/>
            <a:chOff x="3247039" y="1246789"/>
            <a:chExt cx="1188379" cy="2995461"/>
          </a:xfrm>
          <a:solidFill>
            <a:srgbClr val="FFFFFF">
              <a:lumMod val="75000"/>
            </a:srgbClr>
          </a:solidFill>
        </p:grpSpPr>
        <p:sp>
          <p:nvSpPr>
            <p:cNvPr id="50" name="Freeform 27"/>
            <p:cNvSpPr>
              <a:spLocks/>
            </p:cNvSpPr>
            <p:nvPr/>
          </p:nvSpPr>
          <p:spPr bwMode="auto">
            <a:xfrm>
              <a:off x="3247039" y="1246789"/>
              <a:ext cx="593022" cy="2995461"/>
            </a:xfrm>
            <a:custGeom>
              <a:avLst/>
              <a:gdLst/>
              <a:ahLst/>
              <a:cxnLst>
                <a:cxn ang="0">
                  <a:pos x="97" y="37"/>
                </a:cxn>
                <a:cxn ang="0">
                  <a:pos x="96" y="54"/>
                </a:cxn>
                <a:cxn ang="0">
                  <a:pos x="99" y="59"/>
                </a:cxn>
                <a:cxn ang="0">
                  <a:pos x="108" y="78"/>
                </a:cxn>
                <a:cxn ang="0">
                  <a:pos x="60" y="118"/>
                </a:cxn>
                <a:cxn ang="0">
                  <a:pos x="47" y="180"/>
                </a:cxn>
                <a:cxn ang="0">
                  <a:pos x="33" y="254"/>
                </a:cxn>
                <a:cxn ang="0">
                  <a:pos x="24" y="301"/>
                </a:cxn>
                <a:cxn ang="0">
                  <a:pos x="11" y="311"/>
                </a:cxn>
                <a:cxn ang="0">
                  <a:pos x="5" y="323"/>
                </a:cxn>
                <a:cxn ang="0">
                  <a:pos x="13" y="321"/>
                </a:cxn>
                <a:cxn ang="0">
                  <a:pos x="2" y="346"/>
                </a:cxn>
                <a:cxn ang="0">
                  <a:pos x="4" y="351"/>
                </a:cxn>
                <a:cxn ang="0">
                  <a:pos x="15" y="332"/>
                </a:cxn>
                <a:cxn ang="0">
                  <a:pos x="11" y="355"/>
                </a:cxn>
                <a:cxn ang="0">
                  <a:pos x="22" y="333"/>
                </a:cxn>
                <a:cxn ang="0">
                  <a:pos x="20" y="354"/>
                </a:cxn>
                <a:cxn ang="0">
                  <a:pos x="28" y="333"/>
                </a:cxn>
                <a:cxn ang="0">
                  <a:pos x="28" y="349"/>
                </a:cxn>
                <a:cxn ang="0">
                  <a:pos x="35" y="333"/>
                </a:cxn>
                <a:cxn ang="0">
                  <a:pos x="40" y="306"/>
                </a:cxn>
                <a:cxn ang="0">
                  <a:pos x="65" y="228"/>
                </a:cxn>
                <a:cxn ang="0">
                  <a:pos x="76" y="169"/>
                </a:cxn>
                <a:cxn ang="0">
                  <a:pos x="80" y="254"/>
                </a:cxn>
                <a:cxn ang="0">
                  <a:pos x="68" y="341"/>
                </a:cxn>
                <a:cxn ang="0">
                  <a:pos x="76" y="462"/>
                </a:cxn>
                <a:cxn ang="0">
                  <a:pos x="86" y="575"/>
                </a:cxn>
                <a:cxn ang="0">
                  <a:pos x="81" y="619"/>
                </a:cxn>
                <a:cxn ang="0">
                  <a:pos x="85" y="628"/>
                </a:cxn>
                <a:cxn ang="0">
                  <a:pos x="106" y="628"/>
                </a:cxn>
                <a:cxn ang="0">
                  <a:pos x="109" y="607"/>
                </a:cxn>
                <a:cxn ang="0">
                  <a:pos x="106" y="558"/>
                </a:cxn>
                <a:cxn ang="0">
                  <a:pos x="110" y="479"/>
                </a:cxn>
                <a:cxn ang="0">
                  <a:pos x="115" y="418"/>
                </a:cxn>
                <a:cxn ang="0">
                  <a:pos x="125" y="326"/>
                </a:cxn>
                <a:cxn ang="0">
                  <a:pos x="125" y="0"/>
                </a:cxn>
                <a:cxn ang="0">
                  <a:pos x="97" y="37"/>
                </a:cxn>
              </a:cxnLst>
              <a:rect l="0" t="0" r="r" b="b"/>
              <a:pathLst>
                <a:path w="125" h="628">
                  <a:moveTo>
                    <a:pt x="97" y="37"/>
                  </a:moveTo>
                  <a:cubicBezTo>
                    <a:pt x="91" y="41"/>
                    <a:pt x="96" y="50"/>
                    <a:pt x="96" y="54"/>
                  </a:cubicBezTo>
                  <a:cubicBezTo>
                    <a:pt x="96" y="59"/>
                    <a:pt x="99" y="59"/>
                    <a:pt x="99" y="59"/>
                  </a:cubicBezTo>
                  <a:cubicBezTo>
                    <a:pt x="101" y="66"/>
                    <a:pt x="108" y="78"/>
                    <a:pt x="108" y="78"/>
                  </a:cubicBezTo>
                  <a:cubicBezTo>
                    <a:pt x="110" y="109"/>
                    <a:pt x="76" y="108"/>
                    <a:pt x="60" y="118"/>
                  </a:cubicBezTo>
                  <a:cubicBezTo>
                    <a:pt x="43" y="128"/>
                    <a:pt x="47" y="157"/>
                    <a:pt x="47" y="180"/>
                  </a:cubicBezTo>
                  <a:cubicBezTo>
                    <a:pt x="47" y="203"/>
                    <a:pt x="40" y="225"/>
                    <a:pt x="33" y="254"/>
                  </a:cubicBezTo>
                  <a:cubicBezTo>
                    <a:pt x="27" y="278"/>
                    <a:pt x="25" y="295"/>
                    <a:pt x="24" y="301"/>
                  </a:cubicBezTo>
                  <a:cubicBezTo>
                    <a:pt x="22" y="301"/>
                    <a:pt x="17" y="303"/>
                    <a:pt x="11" y="311"/>
                  </a:cubicBezTo>
                  <a:cubicBezTo>
                    <a:pt x="8" y="316"/>
                    <a:pt x="7" y="320"/>
                    <a:pt x="5" y="323"/>
                  </a:cubicBezTo>
                  <a:cubicBezTo>
                    <a:pt x="2" y="325"/>
                    <a:pt x="7" y="331"/>
                    <a:pt x="13" y="321"/>
                  </a:cubicBezTo>
                  <a:cubicBezTo>
                    <a:pt x="2" y="346"/>
                    <a:pt x="2" y="346"/>
                    <a:pt x="2" y="346"/>
                  </a:cubicBezTo>
                  <a:cubicBezTo>
                    <a:pt x="2" y="346"/>
                    <a:pt x="0" y="350"/>
                    <a:pt x="4" y="351"/>
                  </a:cubicBezTo>
                  <a:cubicBezTo>
                    <a:pt x="9" y="351"/>
                    <a:pt x="13" y="332"/>
                    <a:pt x="15" y="332"/>
                  </a:cubicBezTo>
                  <a:cubicBezTo>
                    <a:pt x="17" y="332"/>
                    <a:pt x="6" y="354"/>
                    <a:pt x="11" y="355"/>
                  </a:cubicBezTo>
                  <a:cubicBezTo>
                    <a:pt x="17" y="357"/>
                    <a:pt x="21" y="333"/>
                    <a:pt x="22" y="333"/>
                  </a:cubicBezTo>
                  <a:cubicBezTo>
                    <a:pt x="23" y="334"/>
                    <a:pt x="16" y="353"/>
                    <a:pt x="20" y="354"/>
                  </a:cubicBezTo>
                  <a:cubicBezTo>
                    <a:pt x="25" y="356"/>
                    <a:pt x="25" y="333"/>
                    <a:pt x="28" y="333"/>
                  </a:cubicBezTo>
                  <a:cubicBezTo>
                    <a:pt x="29" y="333"/>
                    <a:pt x="24" y="349"/>
                    <a:pt x="28" y="349"/>
                  </a:cubicBezTo>
                  <a:cubicBezTo>
                    <a:pt x="31" y="349"/>
                    <a:pt x="31" y="339"/>
                    <a:pt x="35" y="333"/>
                  </a:cubicBezTo>
                  <a:cubicBezTo>
                    <a:pt x="38" y="328"/>
                    <a:pt x="42" y="313"/>
                    <a:pt x="40" y="306"/>
                  </a:cubicBezTo>
                  <a:cubicBezTo>
                    <a:pt x="46" y="286"/>
                    <a:pt x="61" y="245"/>
                    <a:pt x="65" y="228"/>
                  </a:cubicBezTo>
                  <a:cubicBezTo>
                    <a:pt x="69" y="208"/>
                    <a:pt x="76" y="169"/>
                    <a:pt x="76" y="169"/>
                  </a:cubicBezTo>
                  <a:cubicBezTo>
                    <a:pt x="82" y="182"/>
                    <a:pt x="86" y="239"/>
                    <a:pt x="80" y="254"/>
                  </a:cubicBezTo>
                  <a:cubicBezTo>
                    <a:pt x="75" y="270"/>
                    <a:pt x="62" y="307"/>
                    <a:pt x="68" y="341"/>
                  </a:cubicBezTo>
                  <a:cubicBezTo>
                    <a:pt x="73" y="375"/>
                    <a:pt x="78" y="421"/>
                    <a:pt x="76" y="462"/>
                  </a:cubicBezTo>
                  <a:cubicBezTo>
                    <a:pt x="74" y="502"/>
                    <a:pt x="81" y="545"/>
                    <a:pt x="86" y="575"/>
                  </a:cubicBezTo>
                  <a:cubicBezTo>
                    <a:pt x="91" y="606"/>
                    <a:pt x="85" y="613"/>
                    <a:pt x="81" y="619"/>
                  </a:cubicBezTo>
                  <a:cubicBezTo>
                    <a:pt x="77" y="624"/>
                    <a:pt x="85" y="628"/>
                    <a:pt x="85" y="628"/>
                  </a:cubicBezTo>
                  <a:cubicBezTo>
                    <a:pt x="85" y="628"/>
                    <a:pt x="98" y="628"/>
                    <a:pt x="106" y="628"/>
                  </a:cubicBezTo>
                  <a:cubicBezTo>
                    <a:pt x="114" y="628"/>
                    <a:pt x="111" y="623"/>
                    <a:pt x="109" y="607"/>
                  </a:cubicBezTo>
                  <a:cubicBezTo>
                    <a:pt x="106" y="591"/>
                    <a:pt x="103" y="579"/>
                    <a:pt x="106" y="558"/>
                  </a:cubicBezTo>
                  <a:cubicBezTo>
                    <a:pt x="110" y="537"/>
                    <a:pt x="112" y="511"/>
                    <a:pt x="110" y="479"/>
                  </a:cubicBezTo>
                  <a:cubicBezTo>
                    <a:pt x="109" y="448"/>
                    <a:pt x="109" y="441"/>
                    <a:pt x="115" y="418"/>
                  </a:cubicBezTo>
                  <a:cubicBezTo>
                    <a:pt x="121" y="394"/>
                    <a:pt x="125" y="326"/>
                    <a:pt x="125" y="326"/>
                  </a:cubicBezTo>
                  <a:cubicBezTo>
                    <a:pt x="125" y="0"/>
                    <a:pt x="125" y="0"/>
                    <a:pt x="125" y="0"/>
                  </a:cubicBezTo>
                  <a:cubicBezTo>
                    <a:pt x="89" y="0"/>
                    <a:pt x="97" y="37"/>
                    <a:pt x="97" y="3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1" name="Freeform 28"/>
            <p:cNvSpPr>
              <a:spLocks/>
            </p:cNvSpPr>
            <p:nvPr/>
          </p:nvSpPr>
          <p:spPr bwMode="auto">
            <a:xfrm>
              <a:off x="3840061" y="1246789"/>
              <a:ext cx="595357" cy="2995461"/>
            </a:xfrm>
            <a:custGeom>
              <a:avLst/>
              <a:gdLst/>
              <a:ahLst/>
              <a:cxnLst>
                <a:cxn ang="0">
                  <a:pos x="28" y="37"/>
                </a:cxn>
                <a:cxn ang="0">
                  <a:pos x="29" y="54"/>
                </a:cxn>
                <a:cxn ang="0">
                  <a:pos x="26" y="59"/>
                </a:cxn>
                <a:cxn ang="0">
                  <a:pos x="18" y="78"/>
                </a:cxn>
                <a:cxn ang="0">
                  <a:pos x="66" y="118"/>
                </a:cxn>
                <a:cxn ang="0">
                  <a:pos x="78" y="180"/>
                </a:cxn>
                <a:cxn ang="0">
                  <a:pos x="92" y="254"/>
                </a:cxn>
                <a:cxn ang="0">
                  <a:pos x="101" y="301"/>
                </a:cxn>
                <a:cxn ang="0">
                  <a:pos x="114" y="311"/>
                </a:cxn>
                <a:cxn ang="0">
                  <a:pos x="121" y="323"/>
                </a:cxn>
                <a:cxn ang="0">
                  <a:pos x="112" y="321"/>
                </a:cxn>
                <a:cxn ang="0">
                  <a:pos x="123" y="346"/>
                </a:cxn>
                <a:cxn ang="0">
                  <a:pos x="122" y="351"/>
                </a:cxn>
                <a:cxn ang="0">
                  <a:pos x="110" y="332"/>
                </a:cxn>
                <a:cxn ang="0">
                  <a:pos x="114" y="355"/>
                </a:cxn>
                <a:cxn ang="0">
                  <a:pos x="104" y="333"/>
                </a:cxn>
                <a:cxn ang="0">
                  <a:pos x="105" y="354"/>
                </a:cxn>
                <a:cxn ang="0">
                  <a:pos x="97" y="333"/>
                </a:cxn>
                <a:cxn ang="0">
                  <a:pos x="97" y="349"/>
                </a:cxn>
                <a:cxn ang="0">
                  <a:pos x="90" y="333"/>
                </a:cxn>
                <a:cxn ang="0">
                  <a:pos x="85" y="306"/>
                </a:cxn>
                <a:cxn ang="0">
                  <a:pos x="60" y="228"/>
                </a:cxn>
                <a:cxn ang="0">
                  <a:pos x="50" y="169"/>
                </a:cxn>
                <a:cxn ang="0">
                  <a:pos x="45" y="254"/>
                </a:cxn>
                <a:cxn ang="0">
                  <a:pos x="58" y="341"/>
                </a:cxn>
                <a:cxn ang="0">
                  <a:pos x="50" y="462"/>
                </a:cxn>
                <a:cxn ang="0">
                  <a:pos x="39" y="575"/>
                </a:cxn>
                <a:cxn ang="0">
                  <a:pos x="44" y="619"/>
                </a:cxn>
                <a:cxn ang="0">
                  <a:pos x="40" y="628"/>
                </a:cxn>
                <a:cxn ang="0">
                  <a:pos x="19" y="628"/>
                </a:cxn>
                <a:cxn ang="0">
                  <a:pos x="17" y="607"/>
                </a:cxn>
                <a:cxn ang="0">
                  <a:pos x="19" y="558"/>
                </a:cxn>
                <a:cxn ang="0">
                  <a:pos x="15" y="479"/>
                </a:cxn>
                <a:cxn ang="0">
                  <a:pos x="10" y="418"/>
                </a:cxn>
                <a:cxn ang="0">
                  <a:pos x="0" y="326"/>
                </a:cxn>
                <a:cxn ang="0">
                  <a:pos x="0" y="0"/>
                </a:cxn>
                <a:cxn ang="0">
                  <a:pos x="28" y="37"/>
                </a:cxn>
              </a:cxnLst>
              <a:rect l="0" t="0" r="r" b="b"/>
              <a:pathLst>
                <a:path w="125" h="628">
                  <a:moveTo>
                    <a:pt x="28" y="37"/>
                  </a:moveTo>
                  <a:cubicBezTo>
                    <a:pt x="34" y="41"/>
                    <a:pt x="30" y="50"/>
                    <a:pt x="29" y="54"/>
                  </a:cubicBezTo>
                  <a:cubicBezTo>
                    <a:pt x="29" y="59"/>
                    <a:pt x="26" y="59"/>
                    <a:pt x="26" y="59"/>
                  </a:cubicBezTo>
                  <a:cubicBezTo>
                    <a:pt x="24" y="66"/>
                    <a:pt x="18" y="78"/>
                    <a:pt x="18" y="78"/>
                  </a:cubicBezTo>
                  <a:cubicBezTo>
                    <a:pt x="15" y="109"/>
                    <a:pt x="49" y="108"/>
                    <a:pt x="66" y="118"/>
                  </a:cubicBezTo>
                  <a:cubicBezTo>
                    <a:pt x="82" y="128"/>
                    <a:pt x="78" y="157"/>
                    <a:pt x="78" y="180"/>
                  </a:cubicBezTo>
                  <a:cubicBezTo>
                    <a:pt x="78" y="203"/>
                    <a:pt x="86" y="225"/>
                    <a:pt x="92" y="254"/>
                  </a:cubicBezTo>
                  <a:cubicBezTo>
                    <a:pt x="98" y="278"/>
                    <a:pt x="100" y="295"/>
                    <a:pt x="101" y="301"/>
                  </a:cubicBezTo>
                  <a:cubicBezTo>
                    <a:pt x="103" y="301"/>
                    <a:pt x="108" y="303"/>
                    <a:pt x="114" y="311"/>
                  </a:cubicBezTo>
                  <a:cubicBezTo>
                    <a:pt x="117" y="316"/>
                    <a:pt x="118" y="320"/>
                    <a:pt x="121" y="323"/>
                  </a:cubicBezTo>
                  <a:cubicBezTo>
                    <a:pt x="123" y="325"/>
                    <a:pt x="118" y="331"/>
                    <a:pt x="112" y="321"/>
                  </a:cubicBezTo>
                  <a:cubicBezTo>
                    <a:pt x="123" y="346"/>
                    <a:pt x="123" y="346"/>
                    <a:pt x="123" y="346"/>
                  </a:cubicBezTo>
                  <a:cubicBezTo>
                    <a:pt x="123" y="346"/>
                    <a:pt x="125" y="350"/>
                    <a:pt x="122" y="351"/>
                  </a:cubicBezTo>
                  <a:cubicBezTo>
                    <a:pt x="117" y="351"/>
                    <a:pt x="112" y="332"/>
                    <a:pt x="110" y="332"/>
                  </a:cubicBezTo>
                  <a:cubicBezTo>
                    <a:pt x="109" y="332"/>
                    <a:pt x="119" y="354"/>
                    <a:pt x="114" y="355"/>
                  </a:cubicBezTo>
                  <a:cubicBezTo>
                    <a:pt x="108" y="357"/>
                    <a:pt x="105" y="333"/>
                    <a:pt x="104" y="333"/>
                  </a:cubicBezTo>
                  <a:cubicBezTo>
                    <a:pt x="102" y="334"/>
                    <a:pt x="110" y="353"/>
                    <a:pt x="105" y="354"/>
                  </a:cubicBezTo>
                  <a:cubicBezTo>
                    <a:pt x="100" y="356"/>
                    <a:pt x="100" y="333"/>
                    <a:pt x="97" y="333"/>
                  </a:cubicBezTo>
                  <a:cubicBezTo>
                    <a:pt x="96" y="333"/>
                    <a:pt x="101" y="349"/>
                    <a:pt x="97" y="349"/>
                  </a:cubicBezTo>
                  <a:cubicBezTo>
                    <a:pt x="94" y="349"/>
                    <a:pt x="94" y="339"/>
                    <a:pt x="90" y="333"/>
                  </a:cubicBezTo>
                  <a:cubicBezTo>
                    <a:pt x="87" y="328"/>
                    <a:pt x="83" y="313"/>
                    <a:pt x="85" y="306"/>
                  </a:cubicBezTo>
                  <a:cubicBezTo>
                    <a:pt x="79" y="286"/>
                    <a:pt x="64" y="245"/>
                    <a:pt x="60" y="228"/>
                  </a:cubicBezTo>
                  <a:cubicBezTo>
                    <a:pt x="56" y="208"/>
                    <a:pt x="50" y="169"/>
                    <a:pt x="50" y="169"/>
                  </a:cubicBezTo>
                  <a:cubicBezTo>
                    <a:pt x="43" y="182"/>
                    <a:pt x="40" y="239"/>
                    <a:pt x="45" y="254"/>
                  </a:cubicBezTo>
                  <a:cubicBezTo>
                    <a:pt x="50" y="270"/>
                    <a:pt x="63" y="307"/>
                    <a:pt x="58" y="341"/>
                  </a:cubicBezTo>
                  <a:cubicBezTo>
                    <a:pt x="52" y="375"/>
                    <a:pt x="48" y="421"/>
                    <a:pt x="50" y="462"/>
                  </a:cubicBezTo>
                  <a:cubicBezTo>
                    <a:pt x="51" y="502"/>
                    <a:pt x="45" y="545"/>
                    <a:pt x="39" y="575"/>
                  </a:cubicBezTo>
                  <a:cubicBezTo>
                    <a:pt x="34" y="606"/>
                    <a:pt x="40" y="613"/>
                    <a:pt x="44" y="619"/>
                  </a:cubicBezTo>
                  <a:cubicBezTo>
                    <a:pt x="48" y="624"/>
                    <a:pt x="40" y="628"/>
                    <a:pt x="40" y="628"/>
                  </a:cubicBezTo>
                  <a:cubicBezTo>
                    <a:pt x="40" y="628"/>
                    <a:pt x="27" y="628"/>
                    <a:pt x="19" y="628"/>
                  </a:cubicBezTo>
                  <a:cubicBezTo>
                    <a:pt x="12" y="628"/>
                    <a:pt x="14" y="623"/>
                    <a:pt x="17" y="607"/>
                  </a:cubicBezTo>
                  <a:cubicBezTo>
                    <a:pt x="19" y="591"/>
                    <a:pt x="22" y="579"/>
                    <a:pt x="19" y="558"/>
                  </a:cubicBezTo>
                  <a:cubicBezTo>
                    <a:pt x="16" y="537"/>
                    <a:pt x="13" y="511"/>
                    <a:pt x="15" y="479"/>
                  </a:cubicBezTo>
                  <a:cubicBezTo>
                    <a:pt x="17" y="448"/>
                    <a:pt x="16" y="441"/>
                    <a:pt x="10" y="418"/>
                  </a:cubicBezTo>
                  <a:cubicBezTo>
                    <a:pt x="4" y="394"/>
                    <a:pt x="0" y="326"/>
                    <a:pt x="0" y="326"/>
                  </a:cubicBezTo>
                  <a:cubicBezTo>
                    <a:pt x="0" y="0"/>
                    <a:pt x="0" y="0"/>
                    <a:pt x="0" y="0"/>
                  </a:cubicBezTo>
                  <a:cubicBezTo>
                    <a:pt x="36" y="0"/>
                    <a:pt x="28" y="37"/>
                    <a:pt x="28" y="3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52" name="Group 136"/>
          <p:cNvGrpSpPr>
            <a:grpSpLocks noChangeAspect="1"/>
          </p:cNvGrpSpPr>
          <p:nvPr/>
        </p:nvGrpSpPr>
        <p:grpSpPr>
          <a:xfrm>
            <a:off x="3261801" y="2003667"/>
            <a:ext cx="849245" cy="849245"/>
            <a:chOff x="3103741" y="1655244"/>
            <a:chExt cx="566163" cy="566163"/>
          </a:xfrm>
        </p:grpSpPr>
        <p:sp>
          <p:nvSpPr>
            <p:cNvPr id="53" name="Sev01"/>
            <p:cNvSpPr>
              <a:spLocks noChangeAspect="1"/>
            </p:cNvSpPr>
            <p:nvPr/>
          </p:nvSpPr>
          <p:spPr>
            <a:xfrm>
              <a:off x="3103741" y="1655244"/>
              <a:ext cx="566163" cy="566163"/>
            </a:xfrm>
            <a:prstGeom prst="ellipse">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nvGrpSpPr>
            <p:cNvPr id="54" name="Group 21"/>
            <p:cNvGrpSpPr/>
            <p:nvPr/>
          </p:nvGrpSpPr>
          <p:grpSpPr>
            <a:xfrm>
              <a:off x="3185976" y="1758796"/>
              <a:ext cx="401693" cy="359060"/>
              <a:chOff x="654724" y="1637314"/>
              <a:chExt cx="1229523" cy="1099028"/>
            </a:xfrm>
            <a:solidFill>
              <a:srgbClr val="377790">
                <a:lumMod val="50000"/>
              </a:srgbClr>
            </a:solidFill>
          </p:grpSpPr>
          <p:sp>
            <p:nvSpPr>
              <p:cNvPr id="55" name="Freeform 94"/>
              <p:cNvSpPr>
                <a:spLocks/>
              </p:cNvSpPr>
              <p:nvPr/>
            </p:nvSpPr>
            <p:spPr bwMode="auto">
              <a:xfrm>
                <a:off x="1022259" y="1825274"/>
                <a:ext cx="452541" cy="328032"/>
              </a:xfrm>
              <a:custGeom>
                <a:avLst/>
                <a:gdLst/>
                <a:ahLst/>
                <a:cxnLst>
                  <a:cxn ang="0">
                    <a:pos x="241" y="389"/>
                  </a:cxn>
                  <a:cxn ang="0">
                    <a:pos x="410" y="422"/>
                  </a:cxn>
                  <a:cxn ang="0">
                    <a:pos x="517" y="385"/>
                  </a:cxn>
                  <a:cxn ang="0">
                    <a:pos x="626" y="183"/>
                  </a:cxn>
                  <a:cxn ang="0">
                    <a:pos x="473" y="18"/>
                  </a:cxn>
                  <a:cxn ang="0">
                    <a:pos x="305" y="99"/>
                  </a:cxn>
                  <a:cxn ang="0">
                    <a:pos x="286" y="112"/>
                  </a:cxn>
                  <a:cxn ang="0">
                    <a:pos x="265" y="102"/>
                  </a:cxn>
                  <a:cxn ang="0">
                    <a:pos x="115" y="81"/>
                  </a:cxn>
                  <a:cxn ang="0">
                    <a:pos x="0" y="197"/>
                  </a:cxn>
                  <a:cxn ang="0">
                    <a:pos x="15" y="207"/>
                  </a:cxn>
                  <a:cxn ang="0">
                    <a:pos x="144" y="456"/>
                  </a:cxn>
                  <a:cxn ang="0">
                    <a:pos x="241" y="389"/>
                  </a:cxn>
                </a:cxnLst>
                <a:rect l="0" t="0" r="r" b="b"/>
                <a:pathLst>
                  <a:path w="630" h="456">
                    <a:moveTo>
                      <a:pt x="241" y="389"/>
                    </a:moveTo>
                    <a:cubicBezTo>
                      <a:pt x="322" y="372"/>
                      <a:pt x="383" y="404"/>
                      <a:pt x="410" y="422"/>
                    </a:cubicBezTo>
                    <a:cubicBezTo>
                      <a:pt x="430" y="411"/>
                      <a:pt x="469" y="392"/>
                      <a:pt x="517" y="385"/>
                    </a:cubicBezTo>
                    <a:cubicBezTo>
                      <a:pt x="518" y="326"/>
                      <a:pt x="543" y="229"/>
                      <a:pt x="626" y="183"/>
                    </a:cubicBezTo>
                    <a:cubicBezTo>
                      <a:pt x="630" y="140"/>
                      <a:pt x="596" y="38"/>
                      <a:pt x="473" y="18"/>
                    </a:cubicBezTo>
                    <a:cubicBezTo>
                      <a:pt x="360" y="0"/>
                      <a:pt x="308" y="95"/>
                      <a:pt x="305" y="99"/>
                    </a:cubicBezTo>
                    <a:cubicBezTo>
                      <a:pt x="302" y="106"/>
                      <a:pt x="294" y="111"/>
                      <a:pt x="286" y="112"/>
                    </a:cubicBezTo>
                    <a:cubicBezTo>
                      <a:pt x="278" y="112"/>
                      <a:pt x="270" y="109"/>
                      <a:pt x="265" y="102"/>
                    </a:cubicBezTo>
                    <a:cubicBezTo>
                      <a:pt x="263" y="100"/>
                      <a:pt x="226" y="54"/>
                      <a:pt x="115" y="81"/>
                    </a:cubicBezTo>
                    <a:cubicBezTo>
                      <a:pt x="23" y="102"/>
                      <a:pt x="4" y="172"/>
                      <a:pt x="0" y="197"/>
                    </a:cubicBezTo>
                    <a:cubicBezTo>
                      <a:pt x="5" y="200"/>
                      <a:pt x="10" y="203"/>
                      <a:pt x="15" y="207"/>
                    </a:cubicBezTo>
                    <a:cubicBezTo>
                      <a:pt x="108" y="274"/>
                      <a:pt x="136" y="382"/>
                      <a:pt x="144" y="456"/>
                    </a:cubicBezTo>
                    <a:cubicBezTo>
                      <a:pt x="163" y="426"/>
                      <a:pt x="194" y="398"/>
                      <a:pt x="241" y="389"/>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377790"/>
                  </a:solidFill>
                  <a:effectLst/>
                  <a:uLnTx/>
                  <a:uFillTx/>
                  <a:latin typeface="Arial"/>
                  <a:ea typeface="+mn-ea"/>
                </a:endParaRPr>
              </a:p>
            </p:txBody>
          </p:sp>
          <p:sp>
            <p:nvSpPr>
              <p:cNvPr id="56" name="Freeform 95"/>
              <p:cNvSpPr>
                <a:spLocks/>
              </p:cNvSpPr>
              <p:nvPr/>
            </p:nvSpPr>
            <p:spPr bwMode="auto">
              <a:xfrm>
                <a:off x="654724" y="1637314"/>
                <a:ext cx="1229523" cy="1099028"/>
              </a:xfrm>
              <a:custGeom>
                <a:avLst/>
                <a:gdLst/>
                <a:ahLst/>
                <a:cxnLst>
                  <a:cxn ang="0">
                    <a:pos x="1586" y="533"/>
                  </a:cxn>
                  <a:cxn ang="0">
                    <a:pos x="1180" y="215"/>
                  </a:cxn>
                  <a:cxn ang="0">
                    <a:pos x="327" y="309"/>
                  </a:cxn>
                  <a:cxn ang="0">
                    <a:pos x="446" y="934"/>
                  </a:cxn>
                  <a:cxn ang="0">
                    <a:pos x="498" y="508"/>
                  </a:cxn>
                  <a:cxn ang="0">
                    <a:pos x="264" y="643"/>
                  </a:cxn>
                  <a:cxn ang="0">
                    <a:pos x="415" y="697"/>
                  </a:cxn>
                  <a:cxn ang="0">
                    <a:pos x="434" y="741"/>
                  </a:cxn>
                  <a:cxn ang="0">
                    <a:pos x="219" y="660"/>
                  </a:cxn>
                  <a:cxn ang="0">
                    <a:pos x="466" y="438"/>
                  </a:cxn>
                  <a:cxn ang="0">
                    <a:pos x="790" y="314"/>
                  </a:cxn>
                  <a:cxn ang="0">
                    <a:pos x="1145" y="323"/>
                  </a:cxn>
                  <a:cxn ang="0">
                    <a:pos x="1449" y="496"/>
                  </a:cxn>
                  <a:cxn ang="0">
                    <a:pos x="1556" y="882"/>
                  </a:cxn>
                  <a:cxn ang="0">
                    <a:pos x="1272" y="974"/>
                  </a:cxn>
                  <a:cxn ang="0">
                    <a:pos x="807" y="1047"/>
                  </a:cxn>
                  <a:cxn ang="0">
                    <a:pos x="717" y="974"/>
                  </a:cxn>
                  <a:cxn ang="0">
                    <a:pos x="760" y="954"/>
                  </a:cxn>
                  <a:cxn ang="0">
                    <a:pos x="942" y="931"/>
                  </a:cxn>
                  <a:cxn ang="0">
                    <a:pos x="1454" y="953"/>
                  </a:cxn>
                  <a:cxn ang="0">
                    <a:pos x="1460" y="727"/>
                  </a:cxn>
                  <a:cxn ang="0">
                    <a:pos x="1415" y="530"/>
                  </a:cxn>
                  <a:cxn ang="0">
                    <a:pos x="1076" y="644"/>
                  </a:cxn>
                  <a:cxn ang="0">
                    <a:pos x="1264" y="785"/>
                  </a:cxn>
                  <a:cxn ang="0">
                    <a:pos x="934" y="733"/>
                  </a:cxn>
                  <a:cxn ang="0">
                    <a:pos x="762" y="698"/>
                  </a:cxn>
                  <a:cxn ang="0">
                    <a:pos x="649" y="831"/>
                  </a:cxn>
                  <a:cxn ang="0">
                    <a:pos x="467" y="1053"/>
                  </a:cxn>
                  <a:cxn ang="0">
                    <a:pos x="817" y="1278"/>
                  </a:cxn>
                  <a:cxn ang="0">
                    <a:pos x="1161" y="1148"/>
                  </a:cxn>
                  <a:cxn ang="0">
                    <a:pos x="1107" y="1079"/>
                  </a:cxn>
                  <a:cxn ang="0">
                    <a:pos x="1206" y="1132"/>
                  </a:cxn>
                  <a:cxn ang="0">
                    <a:pos x="1176" y="1277"/>
                  </a:cxn>
                  <a:cxn ang="0">
                    <a:pos x="837" y="1335"/>
                  </a:cxn>
                  <a:cxn ang="0">
                    <a:pos x="1340" y="1413"/>
                  </a:cxn>
                  <a:cxn ang="0">
                    <a:pos x="1704" y="806"/>
                  </a:cxn>
                </a:cxnLst>
                <a:rect l="0" t="0" r="r" b="b"/>
                <a:pathLst>
                  <a:path w="1711" h="1531">
                    <a:moveTo>
                      <a:pt x="1704" y="806"/>
                    </a:moveTo>
                    <a:cubicBezTo>
                      <a:pt x="1698" y="609"/>
                      <a:pt x="1586" y="533"/>
                      <a:pt x="1586" y="533"/>
                    </a:cubicBezTo>
                    <a:cubicBezTo>
                      <a:pt x="1586" y="533"/>
                      <a:pt x="1573" y="438"/>
                      <a:pt x="1486" y="336"/>
                    </a:cubicBezTo>
                    <a:cubicBezTo>
                      <a:pt x="1352" y="188"/>
                      <a:pt x="1180" y="215"/>
                      <a:pt x="1180" y="215"/>
                    </a:cubicBezTo>
                    <a:cubicBezTo>
                      <a:pt x="959" y="0"/>
                      <a:pt x="732" y="165"/>
                      <a:pt x="732" y="165"/>
                    </a:cubicBezTo>
                    <a:cubicBezTo>
                      <a:pt x="417" y="62"/>
                      <a:pt x="327" y="309"/>
                      <a:pt x="327" y="309"/>
                    </a:cubicBezTo>
                    <a:cubicBezTo>
                      <a:pt x="147" y="328"/>
                      <a:pt x="0" y="540"/>
                      <a:pt x="132" y="766"/>
                    </a:cubicBezTo>
                    <a:cubicBezTo>
                      <a:pt x="233" y="940"/>
                      <a:pt x="382" y="942"/>
                      <a:pt x="446" y="934"/>
                    </a:cubicBezTo>
                    <a:cubicBezTo>
                      <a:pt x="466" y="879"/>
                      <a:pt x="511" y="818"/>
                      <a:pt x="608" y="791"/>
                    </a:cubicBezTo>
                    <a:cubicBezTo>
                      <a:pt x="609" y="782"/>
                      <a:pt x="621" y="597"/>
                      <a:pt x="498" y="508"/>
                    </a:cubicBezTo>
                    <a:cubicBezTo>
                      <a:pt x="424" y="455"/>
                      <a:pt x="342" y="468"/>
                      <a:pt x="297" y="503"/>
                    </a:cubicBezTo>
                    <a:cubicBezTo>
                      <a:pt x="254" y="536"/>
                      <a:pt x="242" y="587"/>
                      <a:pt x="264" y="643"/>
                    </a:cubicBezTo>
                    <a:cubicBezTo>
                      <a:pt x="275" y="671"/>
                      <a:pt x="292" y="690"/>
                      <a:pt x="316" y="700"/>
                    </a:cubicBezTo>
                    <a:cubicBezTo>
                      <a:pt x="361" y="719"/>
                      <a:pt x="415" y="697"/>
                      <a:pt x="415" y="697"/>
                    </a:cubicBezTo>
                    <a:cubicBezTo>
                      <a:pt x="427" y="692"/>
                      <a:pt x="441" y="697"/>
                      <a:pt x="447" y="710"/>
                    </a:cubicBezTo>
                    <a:cubicBezTo>
                      <a:pt x="452" y="722"/>
                      <a:pt x="446" y="736"/>
                      <a:pt x="434" y="741"/>
                    </a:cubicBezTo>
                    <a:cubicBezTo>
                      <a:pt x="431" y="742"/>
                      <a:pt x="361" y="771"/>
                      <a:pt x="297" y="744"/>
                    </a:cubicBezTo>
                    <a:cubicBezTo>
                      <a:pt x="262" y="730"/>
                      <a:pt x="235" y="701"/>
                      <a:pt x="219" y="660"/>
                    </a:cubicBezTo>
                    <a:cubicBezTo>
                      <a:pt x="189" y="584"/>
                      <a:pt x="208" y="511"/>
                      <a:pt x="268" y="465"/>
                    </a:cubicBezTo>
                    <a:cubicBezTo>
                      <a:pt x="323" y="422"/>
                      <a:pt x="398" y="413"/>
                      <a:pt x="466" y="438"/>
                    </a:cubicBezTo>
                    <a:cubicBezTo>
                      <a:pt x="478" y="387"/>
                      <a:pt x="518" y="319"/>
                      <a:pt x="614" y="296"/>
                    </a:cubicBezTo>
                    <a:cubicBezTo>
                      <a:pt x="707" y="274"/>
                      <a:pt x="762" y="295"/>
                      <a:pt x="790" y="314"/>
                    </a:cubicBezTo>
                    <a:cubicBezTo>
                      <a:pt x="824" y="270"/>
                      <a:pt x="893" y="217"/>
                      <a:pt x="992" y="233"/>
                    </a:cubicBezTo>
                    <a:cubicBezTo>
                      <a:pt x="1074" y="246"/>
                      <a:pt x="1121" y="289"/>
                      <a:pt x="1145" y="323"/>
                    </a:cubicBezTo>
                    <a:cubicBezTo>
                      <a:pt x="1168" y="355"/>
                      <a:pt x="1182" y="392"/>
                      <a:pt x="1185" y="426"/>
                    </a:cubicBezTo>
                    <a:cubicBezTo>
                      <a:pt x="1278" y="403"/>
                      <a:pt x="1386" y="432"/>
                      <a:pt x="1449" y="496"/>
                    </a:cubicBezTo>
                    <a:cubicBezTo>
                      <a:pt x="1501" y="549"/>
                      <a:pt x="1519" y="621"/>
                      <a:pt x="1500" y="699"/>
                    </a:cubicBezTo>
                    <a:cubicBezTo>
                      <a:pt x="1524" y="723"/>
                      <a:pt x="1570" y="782"/>
                      <a:pt x="1556" y="882"/>
                    </a:cubicBezTo>
                    <a:cubicBezTo>
                      <a:pt x="1549" y="935"/>
                      <a:pt x="1520" y="976"/>
                      <a:pt x="1474" y="997"/>
                    </a:cubicBezTo>
                    <a:cubicBezTo>
                      <a:pt x="1416" y="1024"/>
                      <a:pt x="1336" y="1015"/>
                      <a:pt x="1272" y="974"/>
                    </a:cubicBezTo>
                    <a:cubicBezTo>
                      <a:pt x="1180" y="916"/>
                      <a:pt x="1038" y="913"/>
                      <a:pt x="972" y="968"/>
                    </a:cubicBezTo>
                    <a:cubicBezTo>
                      <a:pt x="922" y="1010"/>
                      <a:pt x="863" y="1052"/>
                      <a:pt x="807" y="1047"/>
                    </a:cubicBezTo>
                    <a:cubicBezTo>
                      <a:pt x="803" y="1047"/>
                      <a:pt x="799" y="1046"/>
                      <a:pt x="794" y="1045"/>
                    </a:cubicBezTo>
                    <a:cubicBezTo>
                      <a:pt x="762" y="1038"/>
                      <a:pt x="735" y="1014"/>
                      <a:pt x="717" y="974"/>
                    </a:cubicBezTo>
                    <a:cubicBezTo>
                      <a:pt x="711" y="962"/>
                      <a:pt x="716" y="948"/>
                      <a:pt x="728" y="942"/>
                    </a:cubicBezTo>
                    <a:cubicBezTo>
                      <a:pt x="740" y="937"/>
                      <a:pt x="754" y="942"/>
                      <a:pt x="760" y="954"/>
                    </a:cubicBezTo>
                    <a:cubicBezTo>
                      <a:pt x="772" y="980"/>
                      <a:pt x="787" y="994"/>
                      <a:pt x="805" y="998"/>
                    </a:cubicBezTo>
                    <a:cubicBezTo>
                      <a:pt x="844" y="1007"/>
                      <a:pt x="902" y="964"/>
                      <a:pt x="942" y="931"/>
                    </a:cubicBezTo>
                    <a:cubicBezTo>
                      <a:pt x="1024" y="862"/>
                      <a:pt x="1187" y="864"/>
                      <a:pt x="1297" y="934"/>
                    </a:cubicBezTo>
                    <a:cubicBezTo>
                      <a:pt x="1348" y="966"/>
                      <a:pt x="1410" y="974"/>
                      <a:pt x="1454" y="953"/>
                    </a:cubicBezTo>
                    <a:cubicBezTo>
                      <a:pt x="1485" y="939"/>
                      <a:pt x="1504" y="912"/>
                      <a:pt x="1509" y="876"/>
                    </a:cubicBezTo>
                    <a:cubicBezTo>
                      <a:pt x="1523" y="774"/>
                      <a:pt x="1460" y="728"/>
                      <a:pt x="1460" y="727"/>
                    </a:cubicBezTo>
                    <a:cubicBezTo>
                      <a:pt x="1451" y="721"/>
                      <a:pt x="1448" y="711"/>
                      <a:pt x="1450" y="701"/>
                    </a:cubicBezTo>
                    <a:cubicBezTo>
                      <a:pt x="1470" y="633"/>
                      <a:pt x="1458" y="574"/>
                      <a:pt x="1415" y="530"/>
                    </a:cubicBezTo>
                    <a:cubicBezTo>
                      <a:pt x="1363" y="476"/>
                      <a:pt x="1272" y="453"/>
                      <a:pt x="1195" y="473"/>
                    </a:cubicBezTo>
                    <a:cubicBezTo>
                      <a:pt x="1093" y="499"/>
                      <a:pt x="1078" y="609"/>
                      <a:pt x="1076" y="644"/>
                    </a:cubicBezTo>
                    <a:cubicBezTo>
                      <a:pt x="1136" y="647"/>
                      <a:pt x="1204" y="674"/>
                      <a:pt x="1267" y="751"/>
                    </a:cubicBezTo>
                    <a:cubicBezTo>
                      <a:pt x="1275" y="762"/>
                      <a:pt x="1274" y="777"/>
                      <a:pt x="1264" y="785"/>
                    </a:cubicBezTo>
                    <a:cubicBezTo>
                      <a:pt x="1253" y="794"/>
                      <a:pt x="1238" y="792"/>
                      <a:pt x="1230" y="782"/>
                    </a:cubicBezTo>
                    <a:cubicBezTo>
                      <a:pt x="1095" y="617"/>
                      <a:pt x="941" y="728"/>
                      <a:pt x="934" y="733"/>
                    </a:cubicBezTo>
                    <a:cubicBezTo>
                      <a:pt x="925" y="740"/>
                      <a:pt x="912" y="739"/>
                      <a:pt x="904" y="732"/>
                    </a:cubicBezTo>
                    <a:cubicBezTo>
                      <a:pt x="902" y="730"/>
                      <a:pt x="845" y="681"/>
                      <a:pt x="762" y="698"/>
                    </a:cubicBezTo>
                    <a:cubicBezTo>
                      <a:pt x="683" y="714"/>
                      <a:pt x="669" y="810"/>
                      <a:pt x="669" y="811"/>
                    </a:cubicBezTo>
                    <a:cubicBezTo>
                      <a:pt x="667" y="821"/>
                      <a:pt x="659" y="829"/>
                      <a:pt x="649" y="831"/>
                    </a:cubicBezTo>
                    <a:cubicBezTo>
                      <a:pt x="466" y="864"/>
                      <a:pt x="476" y="1025"/>
                      <a:pt x="476" y="1032"/>
                    </a:cubicBezTo>
                    <a:cubicBezTo>
                      <a:pt x="477" y="1040"/>
                      <a:pt x="473" y="1048"/>
                      <a:pt x="467" y="1053"/>
                    </a:cubicBezTo>
                    <a:cubicBezTo>
                      <a:pt x="495" y="1292"/>
                      <a:pt x="815" y="1270"/>
                      <a:pt x="815" y="1270"/>
                    </a:cubicBezTo>
                    <a:cubicBezTo>
                      <a:pt x="816" y="1273"/>
                      <a:pt x="816" y="1276"/>
                      <a:pt x="817" y="1278"/>
                    </a:cubicBezTo>
                    <a:cubicBezTo>
                      <a:pt x="826" y="1282"/>
                      <a:pt x="1041" y="1363"/>
                      <a:pt x="1138" y="1248"/>
                    </a:cubicBezTo>
                    <a:cubicBezTo>
                      <a:pt x="1162" y="1208"/>
                      <a:pt x="1170" y="1174"/>
                      <a:pt x="1161" y="1148"/>
                    </a:cubicBezTo>
                    <a:cubicBezTo>
                      <a:pt x="1151" y="1120"/>
                      <a:pt x="1122" y="1110"/>
                      <a:pt x="1122" y="1110"/>
                    </a:cubicBezTo>
                    <a:cubicBezTo>
                      <a:pt x="1109" y="1106"/>
                      <a:pt x="1103" y="1092"/>
                      <a:pt x="1107" y="1079"/>
                    </a:cubicBezTo>
                    <a:cubicBezTo>
                      <a:pt x="1111" y="1067"/>
                      <a:pt x="1125" y="1060"/>
                      <a:pt x="1138" y="1064"/>
                    </a:cubicBezTo>
                    <a:cubicBezTo>
                      <a:pt x="1140" y="1065"/>
                      <a:pt x="1188" y="1082"/>
                      <a:pt x="1206" y="1132"/>
                    </a:cubicBezTo>
                    <a:cubicBezTo>
                      <a:pt x="1221" y="1172"/>
                      <a:pt x="1211" y="1220"/>
                      <a:pt x="1178" y="1274"/>
                    </a:cubicBezTo>
                    <a:cubicBezTo>
                      <a:pt x="1177" y="1275"/>
                      <a:pt x="1177" y="1276"/>
                      <a:pt x="1176" y="1277"/>
                    </a:cubicBezTo>
                    <a:cubicBezTo>
                      <a:pt x="1116" y="1350"/>
                      <a:pt x="1024" y="1363"/>
                      <a:pt x="946" y="1356"/>
                    </a:cubicBezTo>
                    <a:cubicBezTo>
                      <a:pt x="903" y="1353"/>
                      <a:pt x="864" y="1343"/>
                      <a:pt x="837" y="1335"/>
                    </a:cubicBezTo>
                    <a:cubicBezTo>
                      <a:pt x="893" y="1460"/>
                      <a:pt x="1019" y="1517"/>
                      <a:pt x="1153" y="1523"/>
                    </a:cubicBezTo>
                    <a:cubicBezTo>
                      <a:pt x="1310" y="1531"/>
                      <a:pt x="1340" y="1413"/>
                      <a:pt x="1340" y="1413"/>
                    </a:cubicBezTo>
                    <a:cubicBezTo>
                      <a:pt x="1551" y="1329"/>
                      <a:pt x="1506" y="1116"/>
                      <a:pt x="1506" y="1116"/>
                    </a:cubicBezTo>
                    <a:cubicBezTo>
                      <a:pt x="1594" y="1103"/>
                      <a:pt x="1711" y="1004"/>
                      <a:pt x="1704" y="806"/>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377790"/>
                  </a:solidFill>
                  <a:effectLst/>
                  <a:uLnTx/>
                  <a:uFillTx/>
                  <a:latin typeface="Arial"/>
                  <a:ea typeface="+mn-ea"/>
                </a:endParaRPr>
              </a:p>
            </p:txBody>
          </p:sp>
        </p:grpSp>
      </p:grpSp>
      <p:grpSp>
        <p:nvGrpSpPr>
          <p:cNvPr id="57" name="Group 134"/>
          <p:cNvGrpSpPr>
            <a:grpSpLocks noChangeAspect="1"/>
          </p:cNvGrpSpPr>
          <p:nvPr/>
        </p:nvGrpSpPr>
        <p:grpSpPr>
          <a:xfrm>
            <a:off x="5032856" y="2003667"/>
            <a:ext cx="849245" cy="849245"/>
            <a:chOff x="5191015" y="1475714"/>
            <a:chExt cx="566163" cy="566163"/>
          </a:xfrm>
        </p:grpSpPr>
        <p:sp>
          <p:nvSpPr>
            <p:cNvPr id="58" name="Sev01"/>
            <p:cNvSpPr>
              <a:spLocks noChangeAspect="1"/>
            </p:cNvSpPr>
            <p:nvPr/>
          </p:nvSpPr>
          <p:spPr>
            <a:xfrm>
              <a:off x="5191015" y="1475714"/>
              <a:ext cx="566163" cy="566163"/>
            </a:xfrm>
            <a:prstGeom prst="ellipse">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59" name="Freeform 128"/>
            <p:cNvSpPr>
              <a:spLocks/>
            </p:cNvSpPr>
            <p:nvPr/>
          </p:nvSpPr>
          <p:spPr bwMode="auto">
            <a:xfrm>
              <a:off x="5318077" y="1576030"/>
              <a:ext cx="312039" cy="365531"/>
            </a:xfrm>
            <a:custGeom>
              <a:avLst/>
              <a:gdLst/>
              <a:ahLst/>
              <a:cxnLst>
                <a:cxn ang="0">
                  <a:pos x="94" y="45"/>
                </a:cxn>
                <a:cxn ang="0">
                  <a:pos x="99" y="92"/>
                </a:cxn>
                <a:cxn ang="0">
                  <a:pos x="71" y="118"/>
                </a:cxn>
                <a:cxn ang="0">
                  <a:pos x="10" y="116"/>
                </a:cxn>
                <a:cxn ang="0">
                  <a:pos x="24" y="62"/>
                </a:cxn>
                <a:cxn ang="0">
                  <a:pos x="44" y="48"/>
                </a:cxn>
                <a:cxn ang="0">
                  <a:pos x="45" y="42"/>
                </a:cxn>
                <a:cxn ang="0">
                  <a:pos x="28" y="40"/>
                </a:cxn>
                <a:cxn ang="0">
                  <a:pos x="32" y="25"/>
                </a:cxn>
                <a:cxn ang="0">
                  <a:pos x="43" y="28"/>
                </a:cxn>
                <a:cxn ang="0">
                  <a:pos x="37" y="14"/>
                </a:cxn>
                <a:cxn ang="0">
                  <a:pos x="45" y="7"/>
                </a:cxn>
                <a:cxn ang="0">
                  <a:pos x="45" y="3"/>
                </a:cxn>
                <a:cxn ang="0">
                  <a:pos x="48" y="1"/>
                </a:cxn>
                <a:cxn ang="0">
                  <a:pos x="52" y="3"/>
                </a:cxn>
                <a:cxn ang="0">
                  <a:pos x="53" y="6"/>
                </a:cxn>
                <a:cxn ang="0">
                  <a:pos x="55" y="6"/>
                </a:cxn>
                <a:cxn ang="0">
                  <a:pos x="56" y="2"/>
                </a:cxn>
                <a:cxn ang="0">
                  <a:pos x="59" y="1"/>
                </a:cxn>
                <a:cxn ang="0">
                  <a:pos x="62" y="4"/>
                </a:cxn>
                <a:cxn ang="0">
                  <a:pos x="62" y="8"/>
                </a:cxn>
                <a:cxn ang="0">
                  <a:pos x="67" y="9"/>
                </a:cxn>
                <a:cxn ang="0">
                  <a:pos x="69" y="4"/>
                </a:cxn>
                <a:cxn ang="0">
                  <a:pos x="76" y="7"/>
                </a:cxn>
                <a:cxn ang="0">
                  <a:pos x="76" y="19"/>
                </a:cxn>
                <a:cxn ang="0">
                  <a:pos x="80" y="33"/>
                </a:cxn>
                <a:cxn ang="0">
                  <a:pos x="79" y="18"/>
                </a:cxn>
                <a:cxn ang="0">
                  <a:pos x="86" y="17"/>
                </a:cxn>
                <a:cxn ang="0">
                  <a:pos x="89" y="26"/>
                </a:cxn>
                <a:cxn ang="0">
                  <a:pos x="91" y="18"/>
                </a:cxn>
                <a:cxn ang="0">
                  <a:pos x="96" y="17"/>
                </a:cxn>
                <a:cxn ang="0">
                  <a:pos x="99" y="21"/>
                </a:cxn>
                <a:cxn ang="0">
                  <a:pos x="94" y="45"/>
                </a:cxn>
              </a:cxnLst>
              <a:rect l="0" t="0" r="r" b="b"/>
              <a:pathLst>
                <a:path w="114" h="133">
                  <a:moveTo>
                    <a:pt x="94" y="45"/>
                  </a:moveTo>
                  <a:cubicBezTo>
                    <a:pt x="94" y="45"/>
                    <a:pt x="114" y="65"/>
                    <a:pt x="99" y="92"/>
                  </a:cubicBezTo>
                  <a:cubicBezTo>
                    <a:pt x="99" y="92"/>
                    <a:pt x="96" y="105"/>
                    <a:pt x="71" y="118"/>
                  </a:cubicBezTo>
                  <a:cubicBezTo>
                    <a:pt x="46" y="130"/>
                    <a:pt x="20" y="133"/>
                    <a:pt x="10" y="116"/>
                  </a:cubicBezTo>
                  <a:cubicBezTo>
                    <a:pt x="0" y="98"/>
                    <a:pt x="18" y="67"/>
                    <a:pt x="24" y="62"/>
                  </a:cubicBezTo>
                  <a:cubicBezTo>
                    <a:pt x="24" y="62"/>
                    <a:pt x="26" y="51"/>
                    <a:pt x="44" y="48"/>
                  </a:cubicBezTo>
                  <a:cubicBezTo>
                    <a:pt x="44" y="48"/>
                    <a:pt x="51" y="42"/>
                    <a:pt x="45" y="42"/>
                  </a:cubicBezTo>
                  <a:cubicBezTo>
                    <a:pt x="38" y="43"/>
                    <a:pt x="29" y="43"/>
                    <a:pt x="28" y="40"/>
                  </a:cubicBezTo>
                  <a:cubicBezTo>
                    <a:pt x="27" y="37"/>
                    <a:pt x="28" y="26"/>
                    <a:pt x="32" y="25"/>
                  </a:cubicBezTo>
                  <a:cubicBezTo>
                    <a:pt x="36" y="24"/>
                    <a:pt x="43" y="28"/>
                    <a:pt x="43" y="28"/>
                  </a:cubicBezTo>
                  <a:cubicBezTo>
                    <a:pt x="43" y="28"/>
                    <a:pt x="48" y="17"/>
                    <a:pt x="37" y="14"/>
                  </a:cubicBezTo>
                  <a:cubicBezTo>
                    <a:pt x="37" y="14"/>
                    <a:pt x="38" y="6"/>
                    <a:pt x="45" y="7"/>
                  </a:cubicBezTo>
                  <a:cubicBezTo>
                    <a:pt x="45" y="3"/>
                    <a:pt x="45" y="3"/>
                    <a:pt x="45" y="3"/>
                  </a:cubicBezTo>
                  <a:cubicBezTo>
                    <a:pt x="45" y="3"/>
                    <a:pt x="46" y="1"/>
                    <a:pt x="48" y="1"/>
                  </a:cubicBezTo>
                  <a:cubicBezTo>
                    <a:pt x="51" y="1"/>
                    <a:pt x="52" y="3"/>
                    <a:pt x="52" y="3"/>
                  </a:cubicBezTo>
                  <a:cubicBezTo>
                    <a:pt x="53" y="6"/>
                    <a:pt x="53" y="6"/>
                    <a:pt x="53" y="6"/>
                  </a:cubicBezTo>
                  <a:cubicBezTo>
                    <a:pt x="55" y="6"/>
                    <a:pt x="55" y="6"/>
                    <a:pt x="55" y="6"/>
                  </a:cubicBezTo>
                  <a:cubicBezTo>
                    <a:pt x="56" y="2"/>
                    <a:pt x="56" y="2"/>
                    <a:pt x="56" y="2"/>
                  </a:cubicBezTo>
                  <a:cubicBezTo>
                    <a:pt x="56" y="2"/>
                    <a:pt x="56" y="0"/>
                    <a:pt x="59" y="1"/>
                  </a:cubicBezTo>
                  <a:cubicBezTo>
                    <a:pt x="63" y="2"/>
                    <a:pt x="62" y="4"/>
                    <a:pt x="62" y="4"/>
                  </a:cubicBezTo>
                  <a:cubicBezTo>
                    <a:pt x="62" y="4"/>
                    <a:pt x="62" y="8"/>
                    <a:pt x="62" y="8"/>
                  </a:cubicBezTo>
                  <a:cubicBezTo>
                    <a:pt x="62" y="8"/>
                    <a:pt x="65" y="11"/>
                    <a:pt x="67" y="9"/>
                  </a:cubicBezTo>
                  <a:cubicBezTo>
                    <a:pt x="69" y="4"/>
                    <a:pt x="69" y="4"/>
                    <a:pt x="69" y="4"/>
                  </a:cubicBezTo>
                  <a:cubicBezTo>
                    <a:pt x="69" y="4"/>
                    <a:pt x="74" y="2"/>
                    <a:pt x="76" y="7"/>
                  </a:cubicBezTo>
                  <a:cubicBezTo>
                    <a:pt x="76" y="7"/>
                    <a:pt x="71" y="14"/>
                    <a:pt x="76" y="19"/>
                  </a:cubicBezTo>
                  <a:cubicBezTo>
                    <a:pt x="76" y="19"/>
                    <a:pt x="80" y="24"/>
                    <a:pt x="80" y="33"/>
                  </a:cubicBezTo>
                  <a:cubicBezTo>
                    <a:pt x="80" y="33"/>
                    <a:pt x="81" y="22"/>
                    <a:pt x="79" y="18"/>
                  </a:cubicBezTo>
                  <a:cubicBezTo>
                    <a:pt x="79" y="18"/>
                    <a:pt x="82" y="15"/>
                    <a:pt x="86" y="17"/>
                  </a:cubicBezTo>
                  <a:cubicBezTo>
                    <a:pt x="86" y="17"/>
                    <a:pt x="86" y="25"/>
                    <a:pt x="89" y="26"/>
                  </a:cubicBezTo>
                  <a:cubicBezTo>
                    <a:pt x="91" y="26"/>
                    <a:pt x="91" y="18"/>
                    <a:pt x="91" y="18"/>
                  </a:cubicBezTo>
                  <a:cubicBezTo>
                    <a:pt x="91" y="18"/>
                    <a:pt x="92" y="16"/>
                    <a:pt x="96" y="17"/>
                  </a:cubicBezTo>
                  <a:cubicBezTo>
                    <a:pt x="100" y="18"/>
                    <a:pt x="99" y="21"/>
                    <a:pt x="99" y="21"/>
                  </a:cubicBezTo>
                  <a:cubicBezTo>
                    <a:pt x="99" y="21"/>
                    <a:pt x="86" y="31"/>
                    <a:pt x="94" y="45"/>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60" name="Group 141"/>
          <p:cNvGrpSpPr>
            <a:grpSpLocks noChangeAspect="1"/>
          </p:cNvGrpSpPr>
          <p:nvPr/>
        </p:nvGrpSpPr>
        <p:grpSpPr>
          <a:xfrm>
            <a:off x="3261801" y="4307947"/>
            <a:ext cx="849245" cy="849245"/>
            <a:chOff x="3529971" y="3804732"/>
            <a:chExt cx="566163" cy="566163"/>
          </a:xfrm>
        </p:grpSpPr>
        <p:sp>
          <p:nvSpPr>
            <p:cNvPr id="61" name="Sev01"/>
            <p:cNvSpPr>
              <a:spLocks noChangeAspect="1"/>
            </p:cNvSpPr>
            <p:nvPr/>
          </p:nvSpPr>
          <p:spPr>
            <a:xfrm>
              <a:off x="3529971" y="3804732"/>
              <a:ext cx="566163" cy="566163"/>
            </a:xfrm>
            <a:prstGeom prst="ellipse">
              <a:avLst/>
            </a:prstGeom>
            <a:solidFill>
              <a:srgbClr val="564266"/>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62" name="Freeform 6"/>
            <p:cNvSpPr>
              <a:spLocks/>
            </p:cNvSpPr>
            <p:nvPr/>
          </p:nvSpPr>
          <p:spPr bwMode="auto">
            <a:xfrm>
              <a:off x="3637811" y="3906443"/>
              <a:ext cx="361459" cy="362742"/>
            </a:xfrm>
            <a:custGeom>
              <a:avLst/>
              <a:gdLst/>
              <a:ahLst/>
              <a:cxnLst>
                <a:cxn ang="0">
                  <a:pos x="56" y="0"/>
                </a:cxn>
                <a:cxn ang="0">
                  <a:pos x="74" y="0"/>
                </a:cxn>
                <a:cxn ang="0">
                  <a:pos x="89" y="30"/>
                </a:cxn>
                <a:cxn ang="0">
                  <a:pos x="128" y="30"/>
                </a:cxn>
                <a:cxn ang="0">
                  <a:pos x="135" y="100"/>
                </a:cxn>
                <a:cxn ang="0">
                  <a:pos x="46" y="118"/>
                </a:cxn>
                <a:cxn ang="0">
                  <a:pos x="18" y="141"/>
                </a:cxn>
                <a:cxn ang="0">
                  <a:pos x="1" y="141"/>
                </a:cxn>
                <a:cxn ang="0">
                  <a:pos x="28" y="96"/>
                </a:cxn>
                <a:cxn ang="0">
                  <a:pos x="82" y="71"/>
                </a:cxn>
                <a:cxn ang="0">
                  <a:pos x="69" y="45"/>
                </a:cxn>
                <a:cxn ang="0">
                  <a:pos x="56" y="0"/>
                </a:cxn>
              </a:cxnLst>
              <a:rect l="0" t="0" r="r" b="b"/>
              <a:pathLst>
                <a:path w="153" h="153">
                  <a:moveTo>
                    <a:pt x="56" y="0"/>
                  </a:moveTo>
                  <a:cubicBezTo>
                    <a:pt x="74" y="0"/>
                    <a:pt x="74" y="0"/>
                    <a:pt x="74" y="0"/>
                  </a:cubicBezTo>
                  <a:cubicBezTo>
                    <a:pt x="74" y="0"/>
                    <a:pt x="72" y="42"/>
                    <a:pt x="89" y="30"/>
                  </a:cubicBezTo>
                  <a:cubicBezTo>
                    <a:pt x="97" y="25"/>
                    <a:pt x="111" y="15"/>
                    <a:pt x="128" y="30"/>
                  </a:cubicBezTo>
                  <a:cubicBezTo>
                    <a:pt x="141" y="41"/>
                    <a:pt x="153" y="60"/>
                    <a:pt x="135" y="100"/>
                  </a:cubicBezTo>
                  <a:cubicBezTo>
                    <a:pt x="125" y="121"/>
                    <a:pt x="94" y="153"/>
                    <a:pt x="46" y="118"/>
                  </a:cubicBezTo>
                  <a:cubicBezTo>
                    <a:pt x="38" y="112"/>
                    <a:pt x="19" y="99"/>
                    <a:pt x="18" y="141"/>
                  </a:cubicBezTo>
                  <a:cubicBezTo>
                    <a:pt x="1" y="141"/>
                    <a:pt x="1" y="141"/>
                    <a:pt x="1" y="141"/>
                  </a:cubicBezTo>
                  <a:cubicBezTo>
                    <a:pt x="1" y="141"/>
                    <a:pt x="0" y="92"/>
                    <a:pt x="28" y="96"/>
                  </a:cubicBezTo>
                  <a:cubicBezTo>
                    <a:pt x="43" y="97"/>
                    <a:pt x="77" y="106"/>
                    <a:pt x="82" y="71"/>
                  </a:cubicBezTo>
                  <a:cubicBezTo>
                    <a:pt x="83" y="64"/>
                    <a:pt x="87" y="55"/>
                    <a:pt x="69" y="45"/>
                  </a:cubicBezTo>
                  <a:cubicBezTo>
                    <a:pt x="62" y="41"/>
                    <a:pt x="56" y="37"/>
                    <a:pt x="56" y="0"/>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63" name="Group 138"/>
          <p:cNvGrpSpPr>
            <a:grpSpLocks noChangeAspect="1"/>
          </p:cNvGrpSpPr>
          <p:nvPr/>
        </p:nvGrpSpPr>
        <p:grpSpPr>
          <a:xfrm>
            <a:off x="2728576" y="3143874"/>
            <a:ext cx="849245" cy="849245"/>
            <a:chOff x="2820659" y="2697407"/>
            <a:chExt cx="566163" cy="566163"/>
          </a:xfrm>
        </p:grpSpPr>
        <p:sp>
          <p:nvSpPr>
            <p:cNvPr id="64" name="Sev01"/>
            <p:cNvSpPr>
              <a:spLocks noChangeAspect="1"/>
            </p:cNvSpPr>
            <p:nvPr/>
          </p:nvSpPr>
          <p:spPr>
            <a:xfrm>
              <a:off x="2820659" y="2697407"/>
              <a:ext cx="566163" cy="566163"/>
            </a:xfrm>
            <a:prstGeom prst="ellipse">
              <a:avLst/>
            </a:prstGeom>
            <a:solidFill>
              <a:srgbClr val="D24132"/>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65" name="Freeform 126"/>
            <p:cNvSpPr>
              <a:spLocks/>
            </p:cNvSpPr>
            <p:nvPr/>
          </p:nvSpPr>
          <p:spPr bwMode="auto">
            <a:xfrm>
              <a:off x="2933942" y="2847658"/>
              <a:ext cx="364947" cy="277549"/>
            </a:xfrm>
            <a:custGeom>
              <a:avLst/>
              <a:gdLst/>
              <a:ahLst/>
              <a:cxnLst>
                <a:cxn ang="0">
                  <a:pos x="95" y="11"/>
                </a:cxn>
                <a:cxn ang="0">
                  <a:pos x="76" y="7"/>
                </a:cxn>
                <a:cxn ang="0">
                  <a:pos x="54" y="9"/>
                </a:cxn>
                <a:cxn ang="0">
                  <a:pos x="13" y="28"/>
                </a:cxn>
                <a:cxn ang="0">
                  <a:pos x="6" y="84"/>
                </a:cxn>
                <a:cxn ang="0">
                  <a:pos x="6" y="116"/>
                </a:cxn>
                <a:cxn ang="0">
                  <a:pos x="38" y="107"/>
                </a:cxn>
                <a:cxn ang="0">
                  <a:pos x="72" y="100"/>
                </a:cxn>
                <a:cxn ang="0">
                  <a:pos x="99" y="74"/>
                </a:cxn>
                <a:cxn ang="0">
                  <a:pos x="126" y="62"/>
                </a:cxn>
                <a:cxn ang="0">
                  <a:pos x="141" y="51"/>
                </a:cxn>
                <a:cxn ang="0">
                  <a:pos x="152" y="33"/>
                </a:cxn>
                <a:cxn ang="0">
                  <a:pos x="162" y="9"/>
                </a:cxn>
                <a:cxn ang="0">
                  <a:pos x="130" y="9"/>
                </a:cxn>
                <a:cxn ang="0">
                  <a:pos x="95" y="11"/>
                </a:cxn>
              </a:cxnLst>
              <a:rect l="0" t="0" r="r" b="b"/>
              <a:pathLst>
                <a:path w="167" h="127">
                  <a:moveTo>
                    <a:pt x="95" y="11"/>
                  </a:moveTo>
                  <a:cubicBezTo>
                    <a:pt x="95" y="11"/>
                    <a:pt x="89" y="6"/>
                    <a:pt x="76" y="7"/>
                  </a:cubicBezTo>
                  <a:cubicBezTo>
                    <a:pt x="63" y="7"/>
                    <a:pt x="60" y="9"/>
                    <a:pt x="54" y="9"/>
                  </a:cubicBezTo>
                  <a:cubicBezTo>
                    <a:pt x="48" y="10"/>
                    <a:pt x="25" y="10"/>
                    <a:pt x="13" y="28"/>
                  </a:cubicBezTo>
                  <a:cubicBezTo>
                    <a:pt x="1" y="46"/>
                    <a:pt x="0" y="73"/>
                    <a:pt x="6" y="84"/>
                  </a:cubicBezTo>
                  <a:cubicBezTo>
                    <a:pt x="6" y="84"/>
                    <a:pt x="11" y="109"/>
                    <a:pt x="6" y="116"/>
                  </a:cubicBezTo>
                  <a:cubicBezTo>
                    <a:pt x="6" y="116"/>
                    <a:pt x="6" y="127"/>
                    <a:pt x="38" y="107"/>
                  </a:cubicBezTo>
                  <a:cubicBezTo>
                    <a:pt x="38" y="107"/>
                    <a:pt x="62" y="108"/>
                    <a:pt x="72" y="100"/>
                  </a:cubicBezTo>
                  <a:cubicBezTo>
                    <a:pt x="83" y="93"/>
                    <a:pt x="99" y="74"/>
                    <a:pt x="99" y="74"/>
                  </a:cubicBezTo>
                  <a:cubicBezTo>
                    <a:pt x="99" y="74"/>
                    <a:pt x="124" y="66"/>
                    <a:pt x="126" y="62"/>
                  </a:cubicBezTo>
                  <a:cubicBezTo>
                    <a:pt x="128" y="58"/>
                    <a:pt x="139" y="51"/>
                    <a:pt x="141" y="51"/>
                  </a:cubicBezTo>
                  <a:cubicBezTo>
                    <a:pt x="144" y="50"/>
                    <a:pt x="149" y="37"/>
                    <a:pt x="152" y="33"/>
                  </a:cubicBezTo>
                  <a:cubicBezTo>
                    <a:pt x="155" y="29"/>
                    <a:pt x="167" y="19"/>
                    <a:pt x="162" y="9"/>
                  </a:cubicBezTo>
                  <a:cubicBezTo>
                    <a:pt x="157" y="0"/>
                    <a:pt x="138" y="9"/>
                    <a:pt x="130" y="9"/>
                  </a:cubicBezTo>
                  <a:cubicBezTo>
                    <a:pt x="122" y="10"/>
                    <a:pt x="106" y="4"/>
                    <a:pt x="95" y="11"/>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66" name="Group 143"/>
          <p:cNvGrpSpPr>
            <a:grpSpLocks noChangeAspect="1"/>
          </p:cNvGrpSpPr>
          <p:nvPr/>
        </p:nvGrpSpPr>
        <p:grpSpPr>
          <a:xfrm>
            <a:off x="5032856" y="4307947"/>
            <a:ext cx="849245" cy="849245"/>
            <a:chOff x="5191015" y="3647292"/>
            <a:chExt cx="566163" cy="566163"/>
          </a:xfrm>
        </p:grpSpPr>
        <p:sp>
          <p:nvSpPr>
            <p:cNvPr id="67" name="Sev01"/>
            <p:cNvSpPr>
              <a:spLocks noChangeAspect="1"/>
            </p:cNvSpPr>
            <p:nvPr/>
          </p:nvSpPr>
          <p:spPr>
            <a:xfrm>
              <a:off x="5191015" y="3647292"/>
              <a:ext cx="566163" cy="566163"/>
            </a:xfrm>
            <a:prstGeom prst="ellipse">
              <a:avLst/>
            </a:prstGeom>
            <a:solidFill>
              <a:srgbClr val="686868"/>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68" name="Freeform 127"/>
            <p:cNvSpPr>
              <a:spLocks/>
            </p:cNvSpPr>
            <p:nvPr/>
          </p:nvSpPr>
          <p:spPr bwMode="auto">
            <a:xfrm>
              <a:off x="5271338" y="3772933"/>
              <a:ext cx="402680" cy="349188"/>
            </a:xfrm>
            <a:custGeom>
              <a:avLst/>
              <a:gdLst/>
              <a:ahLst/>
              <a:cxnLst>
                <a:cxn ang="0">
                  <a:pos x="147" y="45"/>
                </a:cxn>
                <a:cxn ang="0">
                  <a:pos x="145" y="31"/>
                </a:cxn>
                <a:cxn ang="0">
                  <a:pos x="140" y="16"/>
                </a:cxn>
                <a:cxn ang="0">
                  <a:pos x="109" y="10"/>
                </a:cxn>
                <a:cxn ang="0">
                  <a:pos x="96" y="15"/>
                </a:cxn>
                <a:cxn ang="0">
                  <a:pos x="81" y="17"/>
                </a:cxn>
                <a:cxn ang="0">
                  <a:pos x="66" y="17"/>
                </a:cxn>
                <a:cxn ang="0">
                  <a:pos x="52" y="15"/>
                </a:cxn>
                <a:cxn ang="0">
                  <a:pos x="43" y="11"/>
                </a:cxn>
                <a:cxn ang="0">
                  <a:pos x="16" y="14"/>
                </a:cxn>
                <a:cxn ang="0">
                  <a:pos x="9" y="32"/>
                </a:cxn>
                <a:cxn ang="0">
                  <a:pos x="3" y="43"/>
                </a:cxn>
                <a:cxn ang="0">
                  <a:pos x="4" y="63"/>
                </a:cxn>
                <a:cxn ang="0">
                  <a:pos x="6" y="78"/>
                </a:cxn>
                <a:cxn ang="0">
                  <a:pos x="23" y="99"/>
                </a:cxn>
                <a:cxn ang="0">
                  <a:pos x="35" y="70"/>
                </a:cxn>
                <a:cxn ang="0">
                  <a:pos x="32" y="58"/>
                </a:cxn>
                <a:cxn ang="0">
                  <a:pos x="30" y="44"/>
                </a:cxn>
                <a:cxn ang="0">
                  <a:pos x="29" y="36"/>
                </a:cxn>
                <a:cxn ang="0">
                  <a:pos x="36" y="30"/>
                </a:cxn>
                <a:cxn ang="0">
                  <a:pos x="46" y="32"/>
                </a:cxn>
                <a:cxn ang="0">
                  <a:pos x="65" y="36"/>
                </a:cxn>
                <a:cxn ang="0">
                  <a:pos x="82" y="36"/>
                </a:cxn>
                <a:cxn ang="0">
                  <a:pos x="102" y="31"/>
                </a:cxn>
                <a:cxn ang="0">
                  <a:pos x="114" y="28"/>
                </a:cxn>
                <a:cxn ang="0">
                  <a:pos x="122" y="38"/>
                </a:cxn>
                <a:cxn ang="0">
                  <a:pos x="121" y="47"/>
                </a:cxn>
                <a:cxn ang="0">
                  <a:pos x="110" y="55"/>
                </a:cxn>
                <a:cxn ang="0">
                  <a:pos x="95" y="59"/>
                </a:cxn>
                <a:cxn ang="0">
                  <a:pos x="74" y="70"/>
                </a:cxn>
                <a:cxn ang="0">
                  <a:pos x="66" y="84"/>
                </a:cxn>
                <a:cxn ang="0">
                  <a:pos x="66" y="105"/>
                </a:cxn>
                <a:cxn ang="0">
                  <a:pos x="78" y="121"/>
                </a:cxn>
                <a:cxn ang="0">
                  <a:pos x="81" y="127"/>
                </a:cxn>
                <a:cxn ang="0">
                  <a:pos x="85" y="120"/>
                </a:cxn>
                <a:cxn ang="0">
                  <a:pos x="91" y="95"/>
                </a:cxn>
                <a:cxn ang="0">
                  <a:pos x="95" y="81"/>
                </a:cxn>
                <a:cxn ang="0">
                  <a:pos x="105" y="78"/>
                </a:cxn>
                <a:cxn ang="0">
                  <a:pos x="142" y="71"/>
                </a:cxn>
                <a:cxn ang="0">
                  <a:pos x="143" y="55"/>
                </a:cxn>
              </a:cxnLst>
              <a:rect l="0" t="0" r="r" b="b"/>
              <a:pathLst>
                <a:path w="147" h="127">
                  <a:moveTo>
                    <a:pt x="143" y="55"/>
                  </a:moveTo>
                  <a:cubicBezTo>
                    <a:pt x="146" y="52"/>
                    <a:pt x="147" y="49"/>
                    <a:pt x="147" y="45"/>
                  </a:cubicBezTo>
                  <a:cubicBezTo>
                    <a:pt x="147" y="41"/>
                    <a:pt x="146" y="38"/>
                    <a:pt x="144" y="36"/>
                  </a:cubicBezTo>
                  <a:cubicBezTo>
                    <a:pt x="144" y="34"/>
                    <a:pt x="145" y="32"/>
                    <a:pt x="145" y="31"/>
                  </a:cubicBezTo>
                  <a:cubicBezTo>
                    <a:pt x="145" y="26"/>
                    <a:pt x="142" y="22"/>
                    <a:pt x="139" y="20"/>
                  </a:cubicBezTo>
                  <a:cubicBezTo>
                    <a:pt x="139" y="19"/>
                    <a:pt x="140" y="17"/>
                    <a:pt x="140" y="16"/>
                  </a:cubicBezTo>
                  <a:cubicBezTo>
                    <a:pt x="140" y="7"/>
                    <a:pt x="133" y="0"/>
                    <a:pt x="124" y="0"/>
                  </a:cubicBezTo>
                  <a:cubicBezTo>
                    <a:pt x="117" y="0"/>
                    <a:pt x="112" y="4"/>
                    <a:pt x="109" y="10"/>
                  </a:cubicBezTo>
                  <a:cubicBezTo>
                    <a:pt x="108" y="10"/>
                    <a:pt x="107" y="9"/>
                    <a:pt x="105" y="9"/>
                  </a:cubicBezTo>
                  <a:cubicBezTo>
                    <a:pt x="101" y="9"/>
                    <a:pt x="98" y="12"/>
                    <a:pt x="96" y="15"/>
                  </a:cubicBezTo>
                  <a:cubicBezTo>
                    <a:pt x="94" y="14"/>
                    <a:pt x="92" y="14"/>
                    <a:pt x="90" y="14"/>
                  </a:cubicBezTo>
                  <a:cubicBezTo>
                    <a:pt x="86" y="14"/>
                    <a:pt x="83" y="15"/>
                    <a:pt x="81" y="17"/>
                  </a:cubicBezTo>
                  <a:cubicBezTo>
                    <a:pt x="79" y="16"/>
                    <a:pt x="76" y="15"/>
                    <a:pt x="73" y="15"/>
                  </a:cubicBezTo>
                  <a:cubicBezTo>
                    <a:pt x="70" y="15"/>
                    <a:pt x="68" y="16"/>
                    <a:pt x="66" y="17"/>
                  </a:cubicBezTo>
                  <a:cubicBezTo>
                    <a:pt x="63" y="15"/>
                    <a:pt x="61" y="14"/>
                    <a:pt x="57" y="14"/>
                  </a:cubicBezTo>
                  <a:cubicBezTo>
                    <a:pt x="55" y="14"/>
                    <a:pt x="54" y="14"/>
                    <a:pt x="52" y="15"/>
                  </a:cubicBezTo>
                  <a:cubicBezTo>
                    <a:pt x="50" y="13"/>
                    <a:pt x="47" y="11"/>
                    <a:pt x="44" y="11"/>
                  </a:cubicBezTo>
                  <a:cubicBezTo>
                    <a:pt x="43" y="11"/>
                    <a:pt x="43" y="11"/>
                    <a:pt x="43" y="11"/>
                  </a:cubicBezTo>
                  <a:cubicBezTo>
                    <a:pt x="41" y="6"/>
                    <a:pt x="36" y="3"/>
                    <a:pt x="30" y="3"/>
                  </a:cubicBezTo>
                  <a:cubicBezTo>
                    <a:pt x="23" y="3"/>
                    <a:pt x="17" y="8"/>
                    <a:pt x="16" y="14"/>
                  </a:cubicBezTo>
                  <a:cubicBezTo>
                    <a:pt x="11" y="16"/>
                    <a:pt x="7" y="21"/>
                    <a:pt x="7" y="26"/>
                  </a:cubicBezTo>
                  <a:cubicBezTo>
                    <a:pt x="7" y="28"/>
                    <a:pt x="8" y="30"/>
                    <a:pt x="9" y="32"/>
                  </a:cubicBezTo>
                  <a:cubicBezTo>
                    <a:pt x="5" y="34"/>
                    <a:pt x="3" y="38"/>
                    <a:pt x="3" y="43"/>
                  </a:cubicBezTo>
                  <a:cubicBezTo>
                    <a:pt x="3" y="43"/>
                    <a:pt x="3" y="43"/>
                    <a:pt x="3" y="43"/>
                  </a:cubicBezTo>
                  <a:cubicBezTo>
                    <a:pt x="1" y="46"/>
                    <a:pt x="0" y="49"/>
                    <a:pt x="0" y="53"/>
                  </a:cubicBezTo>
                  <a:cubicBezTo>
                    <a:pt x="0" y="57"/>
                    <a:pt x="2" y="60"/>
                    <a:pt x="4" y="63"/>
                  </a:cubicBezTo>
                  <a:cubicBezTo>
                    <a:pt x="4" y="65"/>
                    <a:pt x="3" y="67"/>
                    <a:pt x="3" y="68"/>
                  </a:cubicBezTo>
                  <a:cubicBezTo>
                    <a:pt x="3" y="72"/>
                    <a:pt x="4" y="75"/>
                    <a:pt x="6" y="78"/>
                  </a:cubicBezTo>
                  <a:cubicBezTo>
                    <a:pt x="6" y="79"/>
                    <a:pt x="6" y="80"/>
                    <a:pt x="6" y="82"/>
                  </a:cubicBezTo>
                  <a:cubicBezTo>
                    <a:pt x="6" y="91"/>
                    <a:pt x="13" y="99"/>
                    <a:pt x="23" y="99"/>
                  </a:cubicBezTo>
                  <a:cubicBezTo>
                    <a:pt x="32" y="99"/>
                    <a:pt x="40" y="91"/>
                    <a:pt x="40" y="82"/>
                  </a:cubicBezTo>
                  <a:cubicBezTo>
                    <a:pt x="40" y="77"/>
                    <a:pt x="38" y="73"/>
                    <a:pt x="35" y="70"/>
                  </a:cubicBezTo>
                  <a:cubicBezTo>
                    <a:pt x="35" y="70"/>
                    <a:pt x="35" y="69"/>
                    <a:pt x="35" y="68"/>
                  </a:cubicBezTo>
                  <a:cubicBezTo>
                    <a:pt x="35" y="65"/>
                    <a:pt x="34" y="61"/>
                    <a:pt x="32" y="58"/>
                  </a:cubicBezTo>
                  <a:cubicBezTo>
                    <a:pt x="33" y="57"/>
                    <a:pt x="33" y="55"/>
                    <a:pt x="33" y="53"/>
                  </a:cubicBezTo>
                  <a:cubicBezTo>
                    <a:pt x="33" y="49"/>
                    <a:pt x="32" y="46"/>
                    <a:pt x="30" y="44"/>
                  </a:cubicBezTo>
                  <a:cubicBezTo>
                    <a:pt x="30" y="43"/>
                    <a:pt x="30" y="43"/>
                    <a:pt x="30" y="43"/>
                  </a:cubicBezTo>
                  <a:cubicBezTo>
                    <a:pt x="30" y="40"/>
                    <a:pt x="30" y="38"/>
                    <a:pt x="29" y="36"/>
                  </a:cubicBezTo>
                  <a:cubicBezTo>
                    <a:pt x="30" y="35"/>
                    <a:pt x="31" y="33"/>
                    <a:pt x="32" y="31"/>
                  </a:cubicBezTo>
                  <a:cubicBezTo>
                    <a:pt x="34" y="31"/>
                    <a:pt x="35" y="30"/>
                    <a:pt x="36" y="30"/>
                  </a:cubicBezTo>
                  <a:cubicBezTo>
                    <a:pt x="38" y="32"/>
                    <a:pt x="41" y="33"/>
                    <a:pt x="44" y="33"/>
                  </a:cubicBezTo>
                  <a:cubicBezTo>
                    <a:pt x="45" y="33"/>
                    <a:pt x="45" y="33"/>
                    <a:pt x="46" y="32"/>
                  </a:cubicBezTo>
                  <a:cubicBezTo>
                    <a:pt x="48" y="36"/>
                    <a:pt x="53" y="39"/>
                    <a:pt x="57" y="39"/>
                  </a:cubicBezTo>
                  <a:cubicBezTo>
                    <a:pt x="60" y="39"/>
                    <a:pt x="63" y="38"/>
                    <a:pt x="65" y="36"/>
                  </a:cubicBezTo>
                  <a:cubicBezTo>
                    <a:pt x="67" y="38"/>
                    <a:pt x="70" y="39"/>
                    <a:pt x="73" y="39"/>
                  </a:cubicBezTo>
                  <a:cubicBezTo>
                    <a:pt x="76" y="39"/>
                    <a:pt x="79" y="38"/>
                    <a:pt x="82" y="36"/>
                  </a:cubicBezTo>
                  <a:cubicBezTo>
                    <a:pt x="84" y="38"/>
                    <a:pt x="87" y="39"/>
                    <a:pt x="90" y="39"/>
                  </a:cubicBezTo>
                  <a:cubicBezTo>
                    <a:pt x="95" y="39"/>
                    <a:pt x="100" y="36"/>
                    <a:pt x="102" y="31"/>
                  </a:cubicBezTo>
                  <a:cubicBezTo>
                    <a:pt x="103" y="31"/>
                    <a:pt x="104" y="32"/>
                    <a:pt x="105" y="32"/>
                  </a:cubicBezTo>
                  <a:cubicBezTo>
                    <a:pt x="109" y="32"/>
                    <a:pt x="112" y="30"/>
                    <a:pt x="114" y="28"/>
                  </a:cubicBezTo>
                  <a:cubicBezTo>
                    <a:pt x="115" y="29"/>
                    <a:pt x="117" y="30"/>
                    <a:pt x="120" y="31"/>
                  </a:cubicBezTo>
                  <a:cubicBezTo>
                    <a:pt x="120" y="34"/>
                    <a:pt x="121" y="36"/>
                    <a:pt x="122" y="38"/>
                  </a:cubicBezTo>
                  <a:cubicBezTo>
                    <a:pt x="121" y="40"/>
                    <a:pt x="121" y="43"/>
                    <a:pt x="121" y="45"/>
                  </a:cubicBezTo>
                  <a:cubicBezTo>
                    <a:pt x="121" y="46"/>
                    <a:pt x="121" y="47"/>
                    <a:pt x="121" y="47"/>
                  </a:cubicBezTo>
                  <a:cubicBezTo>
                    <a:pt x="119" y="48"/>
                    <a:pt x="117" y="50"/>
                    <a:pt x="116" y="51"/>
                  </a:cubicBezTo>
                  <a:cubicBezTo>
                    <a:pt x="114" y="52"/>
                    <a:pt x="111" y="53"/>
                    <a:pt x="110" y="55"/>
                  </a:cubicBezTo>
                  <a:cubicBezTo>
                    <a:pt x="108" y="54"/>
                    <a:pt x="107" y="54"/>
                    <a:pt x="105" y="54"/>
                  </a:cubicBezTo>
                  <a:cubicBezTo>
                    <a:pt x="101" y="54"/>
                    <a:pt x="98" y="56"/>
                    <a:pt x="95" y="59"/>
                  </a:cubicBezTo>
                  <a:cubicBezTo>
                    <a:pt x="93" y="57"/>
                    <a:pt x="90" y="56"/>
                    <a:pt x="88" y="56"/>
                  </a:cubicBezTo>
                  <a:cubicBezTo>
                    <a:pt x="80" y="56"/>
                    <a:pt x="74" y="62"/>
                    <a:pt x="74" y="70"/>
                  </a:cubicBezTo>
                  <a:cubicBezTo>
                    <a:pt x="74" y="70"/>
                    <a:pt x="74" y="71"/>
                    <a:pt x="74" y="71"/>
                  </a:cubicBezTo>
                  <a:cubicBezTo>
                    <a:pt x="69" y="73"/>
                    <a:pt x="66" y="78"/>
                    <a:pt x="66" y="84"/>
                  </a:cubicBezTo>
                  <a:cubicBezTo>
                    <a:pt x="66" y="88"/>
                    <a:pt x="68" y="92"/>
                    <a:pt x="70" y="95"/>
                  </a:cubicBezTo>
                  <a:cubicBezTo>
                    <a:pt x="68" y="97"/>
                    <a:pt x="66" y="101"/>
                    <a:pt x="66" y="105"/>
                  </a:cubicBezTo>
                  <a:cubicBezTo>
                    <a:pt x="66" y="112"/>
                    <a:pt x="71" y="118"/>
                    <a:pt x="77" y="120"/>
                  </a:cubicBezTo>
                  <a:cubicBezTo>
                    <a:pt x="77" y="120"/>
                    <a:pt x="78" y="121"/>
                    <a:pt x="78" y="121"/>
                  </a:cubicBezTo>
                  <a:cubicBezTo>
                    <a:pt x="79" y="124"/>
                    <a:pt x="80" y="127"/>
                    <a:pt x="80" y="127"/>
                  </a:cubicBezTo>
                  <a:cubicBezTo>
                    <a:pt x="81" y="127"/>
                    <a:pt x="81" y="127"/>
                    <a:pt x="81" y="127"/>
                  </a:cubicBezTo>
                  <a:cubicBezTo>
                    <a:pt x="81" y="127"/>
                    <a:pt x="83" y="124"/>
                    <a:pt x="84" y="121"/>
                  </a:cubicBezTo>
                  <a:cubicBezTo>
                    <a:pt x="84" y="121"/>
                    <a:pt x="84" y="120"/>
                    <a:pt x="85" y="120"/>
                  </a:cubicBezTo>
                  <a:cubicBezTo>
                    <a:pt x="91" y="118"/>
                    <a:pt x="96" y="112"/>
                    <a:pt x="96" y="105"/>
                  </a:cubicBezTo>
                  <a:cubicBezTo>
                    <a:pt x="96" y="101"/>
                    <a:pt x="94" y="97"/>
                    <a:pt x="91" y="95"/>
                  </a:cubicBezTo>
                  <a:cubicBezTo>
                    <a:pt x="94" y="92"/>
                    <a:pt x="96" y="88"/>
                    <a:pt x="96" y="84"/>
                  </a:cubicBezTo>
                  <a:cubicBezTo>
                    <a:pt x="96" y="83"/>
                    <a:pt x="95" y="82"/>
                    <a:pt x="95" y="81"/>
                  </a:cubicBezTo>
                  <a:cubicBezTo>
                    <a:pt x="97" y="79"/>
                    <a:pt x="98" y="78"/>
                    <a:pt x="99" y="76"/>
                  </a:cubicBezTo>
                  <a:cubicBezTo>
                    <a:pt x="101" y="77"/>
                    <a:pt x="103" y="78"/>
                    <a:pt x="105" y="78"/>
                  </a:cubicBezTo>
                  <a:cubicBezTo>
                    <a:pt x="108" y="84"/>
                    <a:pt x="115" y="89"/>
                    <a:pt x="122" y="89"/>
                  </a:cubicBezTo>
                  <a:cubicBezTo>
                    <a:pt x="133" y="89"/>
                    <a:pt x="141" y="81"/>
                    <a:pt x="142" y="71"/>
                  </a:cubicBezTo>
                  <a:cubicBezTo>
                    <a:pt x="144" y="68"/>
                    <a:pt x="145" y="65"/>
                    <a:pt x="145" y="61"/>
                  </a:cubicBezTo>
                  <a:cubicBezTo>
                    <a:pt x="145" y="59"/>
                    <a:pt x="144" y="57"/>
                    <a:pt x="143" y="55"/>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686868">
                    <a:lumMod val="50000"/>
                  </a:srgbClr>
                </a:solidFill>
                <a:effectLst/>
                <a:uLnTx/>
                <a:uFillTx/>
                <a:latin typeface="Arial"/>
                <a:ea typeface="+mn-ea"/>
              </a:endParaRPr>
            </a:p>
          </p:txBody>
        </p:sp>
      </p:grpSp>
      <p:grpSp>
        <p:nvGrpSpPr>
          <p:cNvPr id="69" name="Group 149"/>
          <p:cNvGrpSpPr>
            <a:grpSpLocks noChangeAspect="1"/>
          </p:cNvGrpSpPr>
          <p:nvPr/>
        </p:nvGrpSpPr>
        <p:grpSpPr>
          <a:xfrm>
            <a:off x="5551319" y="3143874"/>
            <a:ext cx="849245" cy="849245"/>
            <a:chOff x="5757178" y="2414326"/>
            <a:chExt cx="566163" cy="566163"/>
          </a:xfrm>
        </p:grpSpPr>
        <p:sp>
          <p:nvSpPr>
            <p:cNvPr id="70" name="Sev01"/>
            <p:cNvSpPr>
              <a:spLocks noChangeAspect="1"/>
            </p:cNvSpPr>
            <p:nvPr/>
          </p:nvSpPr>
          <p:spPr>
            <a:xfrm>
              <a:off x="5757178" y="2414326"/>
              <a:ext cx="566163" cy="566163"/>
            </a:xfrm>
            <a:prstGeom prst="ellipse">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smtClean="0">
                <a:ln>
                  <a:noFill/>
                </a:ln>
                <a:solidFill>
                  <a:srgbClr val="FFFFFF"/>
                </a:solidFill>
                <a:effectLst/>
                <a:uLnTx/>
                <a:uFillTx/>
                <a:latin typeface="FontAwesome" pitchFamily="2" charset="0"/>
                <a:ea typeface="+mn-ea"/>
              </a:endParaRPr>
            </a:p>
          </p:txBody>
        </p:sp>
        <p:grpSp>
          <p:nvGrpSpPr>
            <p:cNvPr id="71" name="Group 10"/>
            <p:cNvGrpSpPr/>
            <p:nvPr/>
          </p:nvGrpSpPr>
          <p:grpSpPr>
            <a:xfrm>
              <a:off x="5820428" y="2519017"/>
              <a:ext cx="456173" cy="340272"/>
              <a:chOff x="1320094" y="1424694"/>
              <a:chExt cx="487363" cy="363538"/>
            </a:xfrm>
            <a:solidFill>
              <a:srgbClr val="F09C2A">
                <a:lumMod val="50000"/>
              </a:srgbClr>
            </a:solidFill>
          </p:grpSpPr>
          <p:sp>
            <p:nvSpPr>
              <p:cNvPr id="72" name="Freeform 13"/>
              <p:cNvSpPr>
                <a:spLocks/>
              </p:cNvSpPr>
              <p:nvPr/>
            </p:nvSpPr>
            <p:spPr bwMode="auto">
              <a:xfrm>
                <a:off x="1320094" y="1424694"/>
                <a:ext cx="487363" cy="363538"/>
              </a:xfrm>
              <a:custGeom>
                <a:avLst/>
                <a:gdLst/>
                <a:ahLst/>
                <a:cxnLst>
                  <a:cxn ang="0">
                    <a:pos x="108" y="17"/>
                  </a:cxn>
                  <a:cxn ang="0">
                    <a:pos x="92" y="17"/>
                  </a:cxn>
                  <a:cxn ang="0">
                    <a:pos x="92" y="46"/>
                  </a:cxn>
                  <a:cxn ang="0">
                    <a:pos x="87" y="41"/>
                  </a:cxn>
                  <a:cxn ang="0">
                    <a:pos x="87" y="36"/>
                  </a:cxn>
                  <a:cxn ang="0">
                    <a:pos x="78" y="36"/>
                  </a:cxn>
                  <a:cxn ang="0">
                    <a:pos x="78" y="41"/>
                  </a:cxn>
                  <a:cxn ang="0">
                    <a:pos x="73" y="46"/>
                  </a:cxn>
                  <a:cxn ang="0">
                    <a:pos x="73" y="17"/>
                  </a:cxn>
                  <a:cxn ang="0">
                    <a:pos x="57" y="17"/>
                  </a:cxn>
                  <a:cxn ang="0">
                    <a:pos x="24" y="115"/>
                  </a:cxn>
                  <a:cxn ang="0">
                    <a:pos x="45" y="110"/>
                  </a:cxn>
                  <a:cxn ang="0">
                    <a:pos x="73" y="94"/>
                  </a:cxn>
                  <a:cxn ang="0">
                    <a:pos x="73" y="52"/>
                  </a:cxn>
                  <a:cxn ang="0">
                    <a:pos x="83" y="42"/>
                  </a:cxn>
                  <a:cxn ang="0">
                    <a:pos x="92" y="52"/>
                  </a:cxn>
                  <a:cxn ang="0">
                    <a:pos x="92" y="94"/>
                  </a:cxn>
                  <a:cxn ang="0">
                    <a:pos x="120" y="110"/>
                  </a:cxn>
                  <a:cxn ang="0">
                    <a:pos x="142" y="115"/>
                  </a:cxn>
                  <a:cxn ang="0">
                    <a:pos x="108" y="17"/>
                  </a:cxn>
                </a:cxnLst>
                <a:rect l="0" t="0" r="r" b="b"/>
                <a:pathLst>
                  <a:path w="166" h="124">
                    <a:moveTo>
                      <a:pt x="108" y="17"/>
                    </a:moveTo>
                    <a:cubicBezTo>
                      <a:pt x="92" y="0"/>
                      <a:pt x="92" y="17"/>
                      <a:pt x="92" y="17"/>
                    </a:cubicBezTo>
                    <a:cubicBezTo>
                      <a:pt x="92" y="46"/>
                      <a:pt x="92" y="46"/>
                      <a:pt x="92" y="46"/>
                    </a:cubicBezTo>
                    <a:cubicBezTo>
                      <a:pt x="87" y="41"/>
                      <a:pt x="87" y="41"/>
                      <a:pt x="87" y="41"/>
                    </a:cubicBezTo>
                    <a:cubicBezTo>
                      <a:pt x="87" y="36"/>
                      <a:pt x="87" y="36"/>
                      <a:pt x="87" y="36"/>
                    </a:cubicBezTo>
                    <a:cubicBezTo>
                      <a:pt x="78" y="36"/>
                      <a:pt x="78" y="36"/>
                      <a:pt x="78" y="36"/>
                    </a:cubicBezTo>
                    <a:cubicBezTo>
                      <a:pt x="78" y="41"/>
                      <a:pt x="78" y="41"/>
                      <a:pt x="78" y="41"/>
                    </a:cubicBezTo>
                    <a:cubicBezTo>
                      <a:pt x="73" y="46"/>
                      <a:pt x="73" y="46"/>
                      <a:pt x="73" y="46"/>
                    </a:cubicBezTo>
                    <a:cubicBezTo>
                      <a:pt x="73" y="17"/>
                      <a:pt x="73" y="17"/>
                      <a:pt x="73" y="17"/>
                    </a:cubicBezTo>
                    <a:cubicBezTo>
                      <a:pt x="73" y="17"/>
                      <a:pt x="73" y="0"/>
                      <a:pt x="57" y="17"/>
                    </a:cubicBezTo>
                    <a:cubicBezTo>
                      <a:pt x="57" y="17"/>
                      <a:pt x="0" y="77"/>
                      <a:pt x="24" y="115"/>
                    </a:cubicBezTo>
                    <a:cubicBezTo>
                      <a:pt x="26" y="119"/>
                      <a:pt x="36" y="124"/>
                      <a:pt x="45" y="110"/>
                    </a:cubicBezTo>
                    <a:cubicBezTo>
                      <a:pt x="50" y="104"/>
                      <a:pt x="70" y="116"/>
                      <a:pt x="73" y="94"/>
                    </a:cubicBezTo>
                    <a:cubicBezTo>
                      <a:pt x="73" y="52"/>
                      <a:pt x="73" y="52"/>
                      <a:pt x="73" y="52"/>
                    </a:cubicBezTo>
                    <a:cubicBezTo>
                      <a:pt x="83" y="42"/>
                      <a:pt x="83" y="42"/>
                      <a:pt x="83" y="42"/>
                    </a:cubicBezTo>
                    <a:cubicBezTo>
                      <a:pt x="92" y="52"/>
                      <a:pt x="92" y="52"/>
                      <a:pt x="92" y="52"/>
                    </a:cubicBezTo>
                    <a:cubicBezTo>
                      <a:pt x="92" y="94"/>
                      <a:pt x="92" y="94"/>
                      <a:pt x="92" y="94"/>
                    </a:cubicBezTo>
                    <a:cubicBezTo>
                      <a:pt x="95" y="116"/>
                      <a:pt x="115" y="104"/>
                      <a:pt x="120" y="110"/>
                    </a:cubicBezTo>
                    <a:cubicBezTo>
                      <a:pt x="130" y="124"/>
                      <a:pt x="139" y="119"/>
                      <a:pt x="142" y="115"/>
                    </a:cubicBezTo>
                    <a:cubicBezTo>
                      <a:pt x="166" y="77"/>
                      <a:pt x="108" y="17"/>
                      <a:pt x="108" y="17"/>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3" name="Rectangle 14"/>
              <p:cNvSpPr>
                <a:spLocks noChangeArrowheads="1"/>
              </p:cNvSpPr>
              <p:nvPr/>
            </p:nvSpPr>
            <p:spPr bwMode="auto">
              <a:xfrm>
                <a:off x="1548355" y="1450975"/>
                <a:ext cx="26988" cy="142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4" name="Rectangle 15"/>
              <p:cNvSpPr>
                <a:spLocks noChangeArrowheads="1"/>
              </p:cNvSpPr>
              <p:nvPr/>
            </p:nvSpPr>
            <p:spPr bwMode="auto">
              <a:xfrm>
                <a:off x="1548355" y="1481138"/>
                <a:ext cx="26988" cy="142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5" name="Rectangle 16"/>
              <p:cNvSpPr>
                <a:spLocks noChangeArrowheads="1"/>
              </p:cNvSpPr>
              <p:nvPr/>
            </p:nvSpPr>
            <p:spPr bwMode="auto">
              <a:xfrm>
                <a:off x="1548355" y="1509713"/>
                <a:ext cx="26988" cy="142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pSp>
        <p:nvGrpSpPr>
          <p:cNvPr id="76" name="Group 59"/>
          <p:cNvGrpSpPr/>
          <p:nvPr/>
        </p:nvGrpSpPr>
        <p:grpSpPr>
          <a:xfrm>
            <a:off x="6040260" y="4466948"/>
            <a:ext cx="2276195" cy="652166"/>
            <a:chOff x="7154104" y="3263478"/>
            <a:chExt cx="2276195" cy="652166"/>
          </a:xfrm>
        </p:grpSpPr>
        <p:sp>
          <p:nvSpPr>
            <p:cNvPr id="77" name="TextBox 76"/>
            <p:cNvSpPr txBox="1"/>
            <p:nvPr/>
          </p:nvSpPr>
          <p:spPr>
            <a:xfrm>
              <a:off x="7154105" y="3453979"/>
              <a:ext cx="2276194" cy="461665"/>
            </a:xfrm>
            <a:prstGeom prst="rect">
              <a:avLst/>
            </a:prstGeom>
            <a:noFill/>
          </p:spPr>
          <p:txBody>
            <a:bodyPr wrap="square" lIns="0" tIns="0" rIns="0" bIns="0" rtlCol="0">
              <a:spAutoFit/>
            </a:bodyPr>
            <a:lstStyle/>
            <a:p>
              <a:pP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78" name="Rectangle 152"/>
            <p:cNvSpPr/>
            <p:nvPr/>
          </p:nvSpPr>
          <p:spPr>
            <a:xfrm>
              <a:off x="7154104" y="3263478"/>
              <a:ext cx="1362552" cy="215444"/>
            </a:xfrm>
            <a:prstGeom prst="rect">
              <a:avLst/>
            </a:prstGeom>
          </p:spPr>
          <p:txBody>
            <a:bodyPr wrap="none" lIns="0" tIns="0" rIns="0" bIns="0">
              <a:spAutoFit/>
            </a:bodyPr>
            <a:lstStyle/>
            <a:p>
              <a:pPr defTabSz="1031626" fontAlgn="auto">
                <a:spcBef>
                  <a:spcPts val="0"/>
                </a:spcBef>
                <a:spcAft>
                  <a:spcPts val="0"/>
                </a:spcAft>
              </a:pPr>
              <a:r>
                <a:rPr lang="en-US" sz="1400" b="1" dirty="0" smtClean="0">
                  <a:solidFill>
                    <a:srgbClr val="686868"/>
                  </a:solidFill>
                  <a:latin typeface="Arial"/>
                  <a:ea typeface="+mn-ea"/>
                </a:rPr>
                <a:t>Colorectal Stats</a:t>
              </a:r>
            </a:p>
          </p:txBody>
        </p:sp>
      </p:grpSp>
      <p:grpSp>
        <p:nvGrpSpPr>
          <p:cNvPr id="79" name="Group 57"/>
          <p:cNvGrpSpPr/>
          <p:nvPr/>
        </p:nvGrpSpPr>
        <p:grpSpPr>
          <a:xfrm>
            <a:off x="366689" y="3199594"/>
            <a:ext cx="2247089" cy="670101"/>
            <a:chOff x="-267404" y="3208256"/>
            <a:chExt cx="2247089" cy="670101"/>
          </a:xfrm>
        </p:grpSpPr>
        <p:sp>
          <p:nvSpPr>
            <p:cNvPr id="80" name="TextBox 79"/>
            <p:cNvSpPr txBox="1"/>
            <p:nvPr/>
          </p:nvSpPr>
          <p:spPr>
            <a:xfrm>
              <a:off x="-267404" y="3416692"/>
              <a:ext cx="2247089" cy="461665"/>
            </a:xfrm>
            <a:prstGeom prst="rect">
              <a:avLst/>
            </a:prstGeom>
            <a:noFill/>
          </p:spPr>
          <p:txBody>
            <a:bodyPr wrap="square" lIns="0" tIns="0" rIns="0" bIns="0" rtlCol="0">
              <a:spAutoFit/>
            </a:bodyPr>
            <a:lstStyle/>
            <a:p>
              <a:pPr algn="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81" name="Rectangle 155"/>
            <p:cNvSpPr/>
            <p:nvPr/>
          </p:nvSpPr>
          <p:spPr>
            <a:xfrm>
              <a:off x="1064370" y="3208256"/>
              <a:ext cx="915315" cy="215444"/>
            </a:xfrm>
            <a:prstGeom prst="rect">
              <a:avLst/>
            </a:prstGeom>
          </p:spPr>
          <p:txBody>
            <a:bodyPr wrap="none" lIns="0" tIns="0" rIns="0" bIns="0">
              <a:spAutoFit/>
            </a:bodyPr>
            <a:lstStyle/>
            <a:p>
              <a:pPr algn="r" defTabSz="1031626" fontAlgn="auto">
                <a:spcBef>
                  <a:spcPts val="0"/>
                </a:spcBef>
                <a:spcAft>
                  <a:spcPts val="0"/>
                </a:spcAft>
              </a:pPr>
              <a:r>
                <a:rPr lang="en-US" sz="1400" b="1" dirty="0" smtClean="0">
                  <a:solidFill>
                    <a:srgbClr val="D24132"/>
                  </a:solidFill>
                  <a:latin typeface="Arial"/>
                  <a:ea typeface="+mn-ea"/>
                </a:rPr>
                <a:t>Liver Stats</a:t>
              </a:r>
            </a:p>
          </p:txBody>
        </p:sp>
      </p:grpSp>
      <p:grpSp>
        <p:nvGrpSpPr>
          <p:cNvPr id="82" name="Group 58"/>
          <p:cNvGrpSpPr/>
          <p:nvPr/>
        </p:nvGrpSpPr>
        <p:grpSpPr>
          <a:xfrm>
            <a:off x="6040260" y="2047454"/>
            <a:ext cx="2276195" cy="647037"/>
            <a:chOff x="7174424" y="1415023"/>
            <a:chExt cx="2276195" cy="647037"/>
          </a:xfrm>
        </p:grpSpPr>
        <p:sp>
          <p:nvSpPr>
            <p:cNvPr id="83" name="TextBox 82"/>
            <p:cNvSpPr txBox="1"/>
            <p:nvPr/>
          </p:nvSpPr>
          <p:spPr>
            <a:xfrm>
              <a:off x="7174424" y="1600395"/>
              <a:ext cx="2276195" cy="461665"/>
            </a:xfrm>
            <a:prstGeom prst="rect">
              <a:avLst/>
            </a:prstGeom>
            <a:noFill/>
          </p:spPr>
          <p:txBody>
            <a:bodyPr wrap="square" lIns="0" tIns="0" rIns="0" bIns="0" rtlCol="0">
              <a:spAutoFit/>
            </a:bodyPr>
            <a:lstStyle/>
            <a:p>
              <a:pP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84" name="Rectangle 158"/>
            <p:cNvSpPr/>
            <p:nvPr/>
          </p:nvSpPr>
          <p:spPr>
            <a:xfrm>
              <a:off x="7174424" y="1415023"/>
              <a:ext cx="945772" cy="215444"/>
            </a:xfrm>
            <a:prstGeom prst="rect">
              <a:avLst/>
            </a:prstGeom>
          </p:spPr>
          <p:txBody>
            <a:bodyPr wrap="none" lIns="0" tIns="0" rIns="0" bIns="0">
              <a:spAutoFit/>
            </a:bodyPr>
            <a:lstStyle/>
            <a:p>
              <a:pPr defTabSz="1031626" fontAlgn="auto">
                <a:spcBef>
                  <a:spcPts val="0"/>
                </a:spcBef>
                <a:spcAft>
                  <a:spcPts val="0"/>
                </a:spcAft>
              </a:pPr>
              <a:r>
                <a:rPr lang="en-US" sz="1400" b="1" dirty="0" smtClean="0">
                  <a:solidFill>
                    <a:srgbClr val="189A80"/>
                  </a:solidFill>
                  <a:latin typeface="Arial"/>
                  <a:ea typeface="+mn-ea"/>
                </a:rPr>
                <a:t>Heart Stats</a:t>
              </a:r>
            </a:p>
          </p:txBody>
        </p:sp>
      </p:grpSp>
      <p:grpSp>
        <p:nvGrpSpPr>
          <p:cNvPr id="85" name="Group 56"/>
          <p:cNvGrpSpPr/>
          <p:nvPr/>
        </p:nvGrpSpPr>
        <p:grpSpPr>
          <a:xfrm>
            <a:off x="835309" y="2047454"/>
            <a:ext cx="2276196" cy="647037"/>
            <a:chOff x="-296510" y="1425932"/>
            <a:chExt cx="2276196" cy="647037"/>
          </a:xfrm>
        </p:grpSpPr>
        <p:sp>
          <p:nvSpPr>
            <p:cNvPr id="86" name="TextBox 85"/>
            <p:cNvSpPr txBox="1"/>
            <p:nvPr/>
          </p:nvSpPr>
          <p:spPr>
            <a:xfrm>
              <a:off x="-296510" y="1611304"/>
              <a:ext cx="2276196" cy="461665"/>
            </a:xfrm>
            <a:prstGeom prst="rect">
              <a:avLst/>
            </a:prstGeom>
            <a:noFill/>
          </p:spPr>
          <p:txBody>
            <a:bodyPr wrap="square" lIns="0" tIns="0" rIns="0" bIns="0" rtlCol="0">
              <a:spAutoFit/>
            </a:bodyPr>
            <a:lstStyle/>
            <a:p>
              <a:pPr algn="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87" name="Rectangle 161"/>
            <p:cNvSpPr/>
            <p:nvPr/>
          </p:nvSpPr>
          <p:spPr>
            <a:xfrm>
              <a:off x="1033913" y="1425932"/>
              <a:ext cx="945772" cy="215444"/>
            </a:xfrm>
            <a:prstGeom prst="rect">
              <a:avLst/>
            </a:prstGeom>
          </p:spPr>
          <p:txBody>
            <a:bodyPr wrap="none" lIns="0" tIns="0" rIns="0" bIns="0">
              <a:spAutoFit/>
            </a:bodyPr>
            <a:lstStyle/>
            <a:p>
              <a:pPr algn="r" defTabSz="1031626" fontAlgn="auto">
                <a:spcBef>
                  <a:spcPts val="0"/>
                </a:spcBef>
                <a:spcAft>
                  <a:spcPts val="0"/>
                </a:spcAft>
              </a:pPr>
              <a:r>
                <a:rPr lang="en-US" sz="1400" b="1" dirty="0" smtClean="0">
                  <a:solidFill>
                    <a:srgbClr val="377790"/>
                  </a:solidFill>
                  <a:latin typeface="Arial"/>
                  <a:ea typeface="+mn-ea"/>
                </a:rPr>
                <a:t>Brain Stats</a:t>
              </a:r>
            </a:p>
          </p:txBody>
        </p:sp>
      </p:grpSp>
      <p:grpSp>
        <p:nvGrpSpPr>
          <p:cNvPr id="88" name="Group 56"/>
          <p:cNvGrpSpPr/>
          <p:nvPr/>
        </p:nvGrpSpPr>
        <p:grpSpPr>
          <a:xfrm>
            <a:off x="835309" y="4466948"/>
            <a:ext cx="2276196" cy="652166"/>
            <a:chOff x="-296510" y="1420803"/>
            <a:chExt cx="2276196" cy="652166"/>
          </a:xfrm>
        </p:grpSpPr>
        <p:sp>
          <p:nvSpPr>
            <p:cNvPr id="89" name="TextBox 88"/>
            <p:cNvSpPr txBox="1"/>
            <p:nvPr/>
          </p:nvSpPr>
          <p:spPr>
            <a:xfrm>
              <a:off x="-296510" y="1611304"/>
              <a:ext cx="2276196" cy="461665"/>
            </a:xfrm>
            <a:prstGeom prst="rect">
              <a:avLst/>
            </a:prstGeom>
            <a:noFill/>
          </p:spPr>
          <p:txBody>
            <a:bodyPr wrap="square" lIns="0" tIns="0" rIns="0" bIns="0" rtlCol="0">
              <a:spAutoFit/>
            </a:bodyPr>
            <a:lstStyle/>
            <a:p>
              <a:pPr algn="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90" name="Rectangle 164"/>
            <p:cNvSpPr/>
            <p:nvPr/>
          </p:nvSpPr>
          <p:spPr>
            <a:xfrm>
              <a:off x="735755" y="1420803"/>
              <a:ext cx="1243930" cy="215444"/>
            </a:xfrm>
            <a:prstGeom prst="rect">
              <a:avLst/>
            </a:prstGeom>
          </p:spPr>
          <p:txBody>
            <a:bodyPr wrap="none" lIns="0" tIns="0" rIns="0" bIns="0">
              <a:spAutoFit/>
            </a:bodyPr>
            <a:lstStyle/>
            <a:p>
              <a:pPr algn="r" defTabSz="1031626" fontAlgn="auto">
                <a:spcBef>
                  <a:spcPts val="0"/>
                </a:spcBef>
                <a:spcAft>
                  <a:spcPts val="0"/>
                </a:spcAft>
              </a:pPr>
              <a:r>
                <a:rPr lang="en-US" sz="1400" b="1" dirty="0" smtClean="0">
                  <a:solidFill>
                    <a:srgbClr val="564266"/>
                  </a:solidFill>
                  <a:latin typeface="Arial"/>
                  <a:ea typeface="+mn-ea"/>
                </a:rPr>
                <a:t>Stomach Stats</a:t>
              </a:r>
            </a:p>
          </p:txBody>
        </p:sp>
      </p:grpSp>
      <p:grpSp>
        <p:nvGrpSpPr>
          <p:cNvPr id="91" name="Group 58"/>
          <p:cNvGrpSpPr/>
          <p:nvPr/>
        </p:nvGrpSpPr>
        <p:grpSpPr>
          <a:xfrm>
            <a:off x="6501116" y="3199594"/>
            <a:ext cx="2276195" cy="670101"/>
            <a:chOff x="7174424" y="1391959"/>
            <a:chExt cx="2276195" cy="670101"/>
          </a:xfrm>
        </p:grpSpPr>
        <p:sp>
          <p:nvSpPr>
            <p:cNvPr id="92" name="TextBox 91"/>
            <p:cNvSpPr txBox="1"/>
            <p:nvPr/>
          </p:nvSpPr>
          <p:spPr>
            <a:xfrm>
              <a:off x="7174424" y="1600395"/>
              <a:ext cx="2276195" cy="461665"/>
            </a:xfrm>
            <a:prstGeom prst="rect">
              <a:avLst/>
            </a:prstGeom>
            <a:noFill/>
          </p:spPr>
          <p:txBody>
            <a:bodyPr wrap="square" lIns="0" tIns="0" rIns="0" bIns="0" rtlCol="0">
              <a:spAutoFit/>
            </a:bodyPr>
            <a:lstStyle/>
            <a:p>
              <a:pP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93" name="Rectangle 167"/>
            <p:cNvSpPr/>
            <p:nvPr/>
          </p:nvSpPr>
          <p:spPr>
            <a:xfrm>
              <a:off x="7174424" y="1391959"/>
              <a:ext cx="1022716" cy="215444"/>
            </a:xfrm>
            <a:prstGeom prst="rect">
              <a:avLst/>
            </a:prstGeom>
          </p:spPr>
          <p:txBody>
            <a:bodyPr wrap="none" lIns="0" tIns="0" rIns="0" bIns="0">
              <a:spAutoFit/>
            </a:bodyPr>
            <a:lstStyle/>
            <a:p>
              <a:pPr defTabSz="1031626" fontAlgn="auto">
                <a:spcBef>
                  <a:spcPts val="0"/>
                </a:spcBef>
                <a:spcAft>
                  <a:spcPts val="0"/>
                </a:spcAft>
              </a:pPr>
              <a:r>
                <a:rPr lang="en-US" sz="1400" b="1" dirty="0" smtClean="0">
                  <a:solidFill>
                    <a:srgbClr val="F09C2A"/>
                  </a:solidFill>
                  <a:latin typeface="Arial"/>
                  <a:ea typeface="+mn-ea"/>
                </a:rPr>
                <a:t>Lungs Stats</a:t>
              </a: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20" presetClass="entr" presetSubtype="0"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edge">
                                      <p:cBhvr>
                                        <p:cTn id="13" dur="1000"/>
                                        <p:tgtEl>
                                          <p:spTgt spid="48"/>
                                        </p:tgtEl>
                                      </p:cBhvr>
                                    </p:animEffect>
                                  </p:childTnLst>
                                </p:cTn>
                              </p:par>
                            </p:childTnLst>
                          </p:cTn>
                        </p:par>
                        <p:par>
                          <p:cTn id="14" fill="hold">
                            <p:stCondLst>
                              <p:cond delay="1500"/>
                            </p:stCondLst>
                            <p:childTnLst>
                              <p:par>
                                <p:cTn id="15" presetID="53" presetClass="entr" presetSubtype="0" fill="hold" nodeType="after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childTnLst>
                                </p:cTn>
                              </p:par>
                              <p:par>
                                <p:cTn id="20" presetID="2" presetClass="entr" presetSubtype="8" accel="50000" decel="50000" fill="hold" nodeType="withEffect">
                                  <p:stCondLst>
                                    <p:cond delay="0"/>
                                  </p:stCondLst>
                                  <p:childTnLst>
                                    <p:set>
                                      <p:cBhvr>
                                        <p:cTn id="21" dur="1" fill="hold">
                                          <p:stCondLst>
                                            <p:cond delay="0"/>
                                          </p:stCondLst>
                                        </p:cTn>
                                        <p:tgtEl>
                                          <p:spTgt spid="85"/>
                                        </p:tgtEl>
                                        <p:attrNameLst>
                                          <p:attrName>style.visibility</p:attrName>
                                        </p:attrNameLst>
                                      </p:cBhvr>
                                      <p:to>
                                        <p:strVal val="visible"/>
                                      </p:to>
                                    </p:set>
                                    <p:anim calcmode="lin" valueType="num">
                                      <p:cBhvr additive="base">
                                        <p:cTn id="22" dur="500" fill="hold"/>
                                        <p:tgtEl>
                                          <p:spTgt spid="85"/>
                                        </p:tgtEl>
                                        <p:attrNameLst>
                                          <p:attrName>ppt_x</p:attrName>
                                        </p:attrNameLst>
                                      </p:cBhvr>
                                      <p:tavLst>
                                        <p:tav tm="0">
                                          <p:val>
                                            <p:strVal val="0-#ppt_w/2"/>
                                          </p:val>
                                        </p:tav>
                                        <p:tav tm="100000">
                                          <p:val>
                                            <p:strVal val="#ppt_x"/>
                                          </p:val>
                                        </p:tav>
                                      </p:tavLst>
                                    </p:anim>
                                    <p:anim calcmode="lin" valueType="num">
                                      <p:cBhvr additive="base">
                                        <p:cTn id="23" dur="500" fill="hold"/>
                                        <p:tgtEl>
                                          <p:spTgt spid="8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0"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ppt_w</p:attrName>
                                        </p:attrNameLst>
                                      </p:cBhvr>
                                      <p:tavLst>
                                        <p:tav tm="0">
                                          <p:val>
                                            <p:fltVal val="0"/>
                                          </p:val>
                                        </p:tav>
                                        <p:tav tm="100000">
                                          <p:val>
                                            <p:strVal val="#ppt_w"/>
                                          </p:val>
                                        </p:tav>
                                      </p:tavLst>
                                    </p:anim>
                                    <p:anim calcmode="lin" valueType="num">
                                      <p:cBhvr>
                                        <p:cTn id="28" dur="500" fill="hold"/>
                                        <p:tgtEl>
                                          <p:spTgt spid="57"/>
                                        </p:tgtEl>
                                        <p:attrNameLst>
                                          <p:attrName>ppt_h</p:attrName>
                                        </p:attrNameLst>
                                      </p:cBhvr>
                                      <p:tavLst>
                                        <p:tav tm="0">
                                          <p:val>
                                            <p:fltVal val="0"/>
                                          </p:val>
                                        </p:tav>
                                        <p:tav tm="100000">
                                          <p:val>
                                            <p:strVal val="#ppt_h"/>
                                          </p:val>
                                        </p:tav>
                                      </p:tavLst>
                                    </p:anim>
                                    <p:animEffect transition="in" filter="fade">
                                      <p:cBhvr>
                                        <p:cTn id="29" dur="500"/>
                                        <p:tgtEl>
                                          <p:spTgt spid="57"/>
                                        </p:tgtEl>
                                      </p:cBhvr>
                                    </p:animEffect>
                                  </p:childTnLst>
                                </p:cTn>
                              </p:par>
                              <p:par>
                                <p:cTn id="30" presetID="2" presetClass="entr" presetSubtype="2" accel="50000" decel="50000" fill="hold" nodeType="withEffect">
                                  <p:stCondLst>
                                    <p:cond delay="0"/>
                                  </p:stCondLst>
                                  <p:childTnLst>
                                    <p:set>
                                      <p:cBhvr>
                                        <p:cTn id="31" dur="1" fill="hold">
                                          <p:stCondLst>
                                            <p:cond delay="0"/>
                                          </p:stCondLst>
                                        </p:cTn>
                                        <p:tgtEl>
                                          <p:spTgt spid="82"/>
                                        </p:tgtEl>
                                        <p:attrNameLst>
                                          <p:attrName>style.visibility</p:attrName>
                                        </p:attrNameLst>
                                      </p:cBhvr>
                                      <p:to>
                                        <p:strVal val="visible"/>
                                      </p:to>
                                    </p:set>
                                    <p:anim calcmode="lin" valueType="num">
                                      <p:cBhvr additive="base">
                                        <p:cTn id="32" dur="500" fill="hold"/>
                                        <p:tgtEl>
                                          <p:spTgt spid="82"/>
                                        </p:tgtEl>
                                        <p:attrNameLst>
                                          <p:attrName>ppt_x</p:attrName>
                                        </p:attrNameLst>
                                      </p:cBhvr>
                                      <p:tavLst>
                                        <p:tav tm="0">
                                          <p:val>
                                            <p:strVal val="1+#ppt_w/2"/>
                                          </p:val>
                                        </p:tav>
                                        <p:tav tm="100000">
                                          <p:val>
                                            <p:strVal val="#ppt_x"/>
                                          </p:val>
                                        </p:tav>
                                      </p:tavLst>
                                    </p:anim>
                                    <p:anim calcmode="lin" valueType="num">
                                      <p:cBhvr additive="base">
                                        <p:cTn id="33" dur="500" fill="hold"/>
                                        <p:tgtEl>
                                          <p:spTgt spid="82"/>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69"/>
                                        </p:tgtEl>
                                        <p:attrNameLst>
                                          <p:attrName>style.visibility</p:attrName>
                                        </p:attrNameLst>
                                      </p:cBhvr>
                                      <p:to>
                                        <p:strVal val="visible"/>
                                      </p:to>
                                    </p:set>
                                    <p:anim calcmode="lin" valueType="num">
                                      <p:cBhvr>
                                        <p:cTn id="37" dur="500" fill="hold"/>
                                        <p:tgtEl>
                                          <p:spTgt spid="69"/>
                                        </p:tgtEl>
                                        <p:attrNameLst>
                                          <p:attrName>ppt_w</p:attrName>
                                        </p:attrNameLst>
                                      </p:cBhvr>
                                      <p:tavLst>
                                        <p:tav tm="0">
                                          <p:val>
                                            <p:fltVal val="0"/>
                                          </p:val>
                                        </p:tav>
                                        <p:tav tm="100000">
                                          <p:val>
                                            <p:strVal val="#ppt_w"/>
                                          </p:val>
                                        </p:tav>
                                      </p:tavLst>
                                    </p:anim>
                                    <p:anim calcmode="lin" valueType="num">
                                      <p:cBhvr>
                                        <p:cTn id="38" dur="500" fill="hold"/>
                                        <p:tgtEl>
                                          <p:spTgt spid="69"/>
                                        </p:tgtEl>
                                        <p:attrNameLst>
                                          <p:attrName>ppt_h</p:attrName>
                                        </p:attrNameLst>
                                      </p:cBhvr>
                                      <p:tavLst>
                                        <p:tav tm="0">
                                          <p:val>
                                            <p:fltVal val="0"/>
                                          </p:val>
                                        </p:tav>
                                        <p:tav tm="100000">
                                          <p:val>
                                            <p:strVal val="#ppt_h"/>
                                          </p:val>
                                        </p:tav>
                                      </p:tavLst>
                                    </p:anim>
                                    <p:animEffect transition="in" filter="fade">
                                      <p:cBhvr>
                                        <p:cTn id="39" dur="500"/>
                                        <p:tgtEl>
                                          <p:spTgt spid="69"/>
                                        </p:tgtEl>
                                      </p:cBhvr>
                                    </p:animEffect>
                                  </p:childTnLst>
                                </p:cTn>
                              </p:par>
                              <p:par>
                                <p:cTn id="40" presetID="2" presetClass="entr" presetSubtype="2" accel="50000" decel="50000" fill="hold" nodeType="withEffect">
                                  <p:stCondLst>
                                    <p:cond delay="0"/>
                                  </p:stCondLst>
                                  <p:childTnLst>
                                    <p:set>
                                      <p:cBhvr>
                                        <p:cTn id="41" dur="1" fill="hold">
                                          <p:stCondLst>
                                            <p:cond delay="0"/>
                                          </p:stCondLst>
                                        </p:cTn>
                                        <p:tgtEl>
                                          <p:spTgt spid="91"/>
                                        </p:tgtEl>
                                        <p:attrNameLst>
                                          <p:attrName>style.visibility</p:attrName>
                                        </p:attrNameLst>
                                      </p:cBhvr>
                                      <p:to>
                                        <p:strVal val="visible"/>
                                      </p:to>
                                    </p:set>
                                    <p:anim calcmode="lin" valueType="num">
                                      <p:cBhvr additive="base">
                                        <p:cTn id="42" dur="500" fill="hold"/>
                                        <p:tgtEl>
                                          <p:spTgt spid="91"/>
                                        </p:tgtEl>
                                        <p:attrNameLst>
                                          <p:attrName>ppt_x</p:attrName>
                                        </p:attrNameLst>
                                      </p:cBhvr>
                                      <p:tavLst>
                                        <p:tav tm="0">
                                          <p:val>
                                            <p:strVal val="1+#ppt_w/2"/>
                                          </p:val>
                                        </p:tav>
                                        <p:tav tm="100000">
                                          <p:val>
                                            <p:strVal val="#ppt_x"/>
                                          </p:val>
                                        </p:tav>
                                      </p:tavLst>
                                    </p:anim>
                                    <p:anim calcmode="lin" valueType="num">
                                      <p:cBhvr additive="base">
                                        <p:cTn id="43" dur="500" fill="hold"/>
                                        <p:tgtEl>
                                          <p:spTgt spid="91"/>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53" presetClass="entr" presetSubtype="0"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 calcmode="lin" valueType="num">
                                      <p:cBhvr>
                                        <p:cTn id="47" dur="500" fill="hold"/>
                                        <p:tgtEl>
                                          <p:spTgt spid="63"/>
                                        </p:tgtEl>
                                        <p:attrNameLst>
                                          <p:attrName>ppt_w</p:attrName>
                                        </p:attrNameLst>
                                      </p:cBhvr>
                                      <p:tavLst>
                                        <p:tav tm="0">
                                          <p:val>
                                            <p:fltVal val="0"/>
                                          </p:val>
                                        </p:tav>
                                        <p:tav tm="100000">
                                          <p:val>
                                            <p:strVal val="#ppt_w"/>
                                          </p:val>
                                        </p:tav>
                                      </p:tavLst>
                                    </p:anim>
                                    <p:anim calcmode="lin" valueType="num">
                                      <p:cBhvr>
                                        <p:cTn id="48" dur="500" fill="hold"/>
                                        <p:tgtEl>
                                          <p:spTgt spid="63"/>
                                        </p:tgtEl>
                                        <p:attrNameLst>
                                          <p:attrName>ppt_h</p:attrName>
                                        </p:attrNameLst>
                                      </p:cBhvr>
                                      <p:tavLst>
                                        <p:tav tm="0">
                                          <p:val>
                                            <p:fltVal val="0"/>
                                          </p:val>
                                        </p:tav>
                                        <p:tav tm="100000">
                                          <p:val>
                                            <p:strVal val="#ppt_h"/>
                                          </p:val>
                                        </p:tav>
                                      </p:tavLst>
                                    </p:anim>
                                    <p:animEffect transition="in" filter="fade">
                                      <p:cBhvr>
                                        <p:cTn id="49" dur="500"/>
                                        <p:tgtEl>
                                          <p:spTgt spid="63"/>
                                        </p:tgtEl>
                                      </p:cBhvr>
                                    </p:animEffect>
                                  </p:childTnLst>
                                </p:cTn>
                              </p:par>
                              <p:par>
                                <p:cTn id="50" presetID="2" presetClass="entr" presetSubtype="8" accel="50000" decel="50000" fill="hold" nodeType="withEffect">
                                  <p:stCondLst>
                                    <p:cond delay="0"/>
                                  </p:stCondLst>
                                  <p:childTnLst>
                                    <p:set>
                                      <p:cBhvr>
                                        <p:cTn id="51" dur="1" fill="hold">
                                          <p:stCondLst>
                                            <p:cond delay="0"/>
                                          </p:stCondLst>
                                        </p:cTn>
                                        <p:tgtEl>
                                          <p:spTgt spid="79"/>
                                        </p:tgtEl>
                                        <p:attrNameLst>
                                          <p:attrName>style.visibility</p:attrName>
                                        </p:attrNameLst>
                                      </p:cBhvr>
                                      <p:to>
                                        <p:strVal val="visible"/>
                                      </p:to>
                                    </p:set>
                                    <p:anim calcmode="lin" valueType="num">
                                      <p:cBhvr additive="base">
                                        <p:cTn id="52" dur="500" fill="hold"/>
                                        <p:tgtEl>
                                          <p:spTgt spid="79"/>
                                        </p:tgtEl>
                                        <p:attrNameLst>
                                          <p:attrName>ppt_x</p:attrName>
                                        </p:attrNameLst>
                                      </p:cBhvr>
                                      <p:tavLst>
                                        <p:tav tm="0">
                                          <p:val>
                                            <p:strVal val="0-#ppt_w/2"/>
                                          </p:val>
                                        </p:tav>
                                        <p:tav tm="100000">
                                          <p:val>
                                            <p:strVal val="#ppt_x"/>
                                          </p:val>
                                        </p:tav>
                                      </p:tavLst>
                                    </p:anim>
                                    <p:anim calcmode="lin" valueType="num">
                                      <p:cBhvr additive="base">
                                        <p:cTn id="53" dur="500" fill="hold"/>
                                        <p:tgtEl>
                                          <p:spTgt spid="79"/>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60"/>
                                        </p:tgtEl>
                                        <p:attrNameLst>
                                          <p:attrName>style.visibility</p:attrName>
                                        </p:attrNameLst>
                                      </p:cBhvr>
                                      <p:to>
                                        <p:strVal val="visible"/>
                                      </p:to>
                                    </p:set>
                                    <p:anim calcmode="lin" valueType="num">
                                      <p:cBhvr>
                                        <p:cTn id="57" dur="500" fill="hold"/>
                                        <p:tgtEl>
                                          <p:spTgt spid="60"/>
                                        </p:tgtEl>
                                        <p:attrNameLst>
                                          <p:attrName>ppt_w</p:attrName>
                                        </p:attrNameLst>
                                      </p:cBhvr>
                                      <p:tavLst>
                                        <p:tav tm="0">
                                          <p:val>
                                            <p:fltVal val="0"/>
                                          </p:val>
                                        </p:tav>
                                        <p:tav tm="100000">
                                          <p:val>
                                            <p:strVal val="#ppt_w"/>
                                          </p:val>
                                        </p:tav>
                                      </p:tavLst>
                                    </p:anim>
                                    <p:anim calcmode="lin" valueType="num">
                                      <p:cBhvr>
                                        <p:cTn id="58" dur="500" fill="hold"/>
                                        <p:tgtEl>
                                          <p:spTgt spid="60"/>
                                        </p:tgtEl>
                                        <p:attrNameLst>
                                          <p:attrName>ppt_h</p:attrName>
                                        </p:attrNameLst>
                                      </p:cBhvr>
                                      <p:tavLst>
                                        <p:tav tm="0">
                                          <p:val>
                                            <p:fltVal val="0"/>
                                          </p:val>
                                        </p:tav>
                                        <p:tav tm="100000">
                                          <p:val>
                                            <p:strVal val="#ppt_h"/>
                                          </p:val>
                                        </p:tav>
                                      </p:tavLst>
                                    </p:anim>
                                    <p:animEffect transition="in" filter="fade">
                                      <p:cBhvr>
                                        <p:cTn id="59" dur="500"/>
                                        <p:tgtEl>
                                          <p:spTgt spid="60"/>
                                        </p:tgtEl>
                                      </p:cBhvr>
                                    </p:animEffect>
                                  </p:childTnLst>
                                </p:cTn>
                              </p:par>
                              <p:par>
                                <p:cTn id="60" presetID="2" presetClass="entr" presetSubtype="8" accel="50000" decel="50000" fill="hold" nodeType="withEffect">
                                  <p:stCondLst>
                                    <p:cond delay="0"/>
                                  </p:stCondLst>
                                  <p:childTnLst>
                                    <p:set>
                                      <p:cBhvr>
                                        <p:cTn id="61" dur="1" fill="hold">
                                          <p:stCondLst>
                                            <p:cond delay="0"/>
                                          </p:stCondLst>
                                        </p:cTn>
                                        <p:tgtEl>
                                          <p:spTgt spid="88"/>
                                        </p:tgtEl>
                                        <p:attrNameLst>
                                          <p:attrName>style.visibility</p:attrName>
                                        </p:attrNameLst>
                                      </p:cBhvr>
                                      <p:to>
                                        <p:strVal val="visible"/>
                                      </p:to>
                                    </p:set>
                                    <p:anim calcmode="lin" valueType="num">
                                      <p:cBhvr additive="base">
                                        <p:cTn id="62" dur="500" fill="hold"/>
                                        <p:tgtEl>
                                          <p:spTgt spid="88"/>
                                        </p:tgtEl>
                                        <p:attrNameLst>
                                          <p:attrName>ppt_x</p:attrName>
                                        </p:attrNameLst>
                                      </p:cBhvr>
                                      <p:tavLst>
                                        <p:tav tm="0">
                                          <p:val>
                                            <p:strVal val="0-#ppt_w/2"/>
                                          </p:val>
                                        </p:tav>
                                        <p:tav tm="100000">
                                          <p:val>
                                            <p:strVal val="#ppt_x"/>
                                          </p:val>
                                        </p:tav>
                                      </p:tavLst>
                                    </p:anim>
                                    <p:anim calcmode="lin" valueType="num">
                                      <p:cBhvr additive="base">
                                        <p:cTn id="63" dur="500" fill="hold"/>
                                        <p:tgtEl>
                                          <p:spTgt spid="88"/>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53" presetClass="entr" presetSubtype="0" fill="hold" nodeType="afterEffect">
                                  <p:stCondLst>
                                    <p:cond delay="0"/>
                                  </p:stCondLst>
                                  <p:childTnLst>
                                    <p:set>
                                      <p:cBhvr>
                                        <p:cTn id="66" dur="1" fill="hold">
                                          <p:stCondLst>
                                            <p:cond delay="0"/>
                                          </p:stCondLst>
                                        </p:cTn>
                                        <p:tgtEl>
                                          <p:spTgt spid="66"/>
                                        </p:tgtEl>
                                        <p:attrNameLst>
                                          <p:attrName>style.visibility</p:attrName>
                                        </p:attrNameLst>
                                      </p:cBhvr>
                                      <p:to>
                                        <p:strVal val="visible"/>
                                      </p:to>
                                    </p:set>
                                    <p:anim calcmode="lin" valueType="num">
                                      <p:cBhvr>
                                        <p:cTn id="67" dur="500" fill="hold"/>
                                        <p:tgtEl>
                                          <p:spTgt spid="66"/>
                                        </p:tgtEl>
                                        <p:attrNameLst>
                                          <p:attrName>ppt_w</p:attrName>
                                        </p:attrNameLst>
                                      </p:cBhvr>
                                      <p:tavLst>
                                        <p:tav tm="0">
                                          <p:val>
                                            <p:fltVal val="0"/>
                                          </p:val>
                                        </p:tav>
                                        <p:tav tm="100000">
                                          <p:val>
                                            <p:strVal val="#ppt_w"/>
                                          </p:val>
                                        </p:tav>
                                      </p:tavLst>
                                    </p:anim>
                                    <p:anim calcmode="lin" valueType="num">
                                      <p:cBhvr>
                                        <p:cTn id="68" dur="500" fill="hold"/>
                                        <p:tgtEl>
                                          <p:spTgt spid="66"/>
                                        </p:tgtEl>
                                        <p:attrNameLst>
                                          <p:attrName>ppt_h</p:attrName>
                                        </p:attrNameLst>
                                      </p:cBhvr>
                                      <p:tavLst>
                                        <p:tav tm="0">
                                          <p:val>
                                            <p:fltVal val="0"/>
                                          </p:val>
                                        </p:tav>
                                        <p:tav tm="100000">
                                          <p:val>
                                            <p:strVal val="#ppt_h"/>
                                          </p:val>
                                        </p:tav>
                                      </p:tavLst>
                                    </p:anim>
                                    <p:animEffect transition="in" filter="fade">
                                      <p:cBhvr>
                                        <p:cTn id="69" dur="500"/>
                                        <p:tgtEl>
                                          <p:spTgt spid="66"/>
                                        </p:tgtEl>
                                      </p:cBhvr>
                                    </p:animEffect>
                                  </p:childTnLst>
                                </p:cTn>
                              </p:par>
                              <p:par>
                                <p:cTn id="70" presetID="2" presetClass="entr" presetSubtype="2" accel="50000" decel="50000" fill="hold" nodeType="withEffect">
                                  <p:stCondLst>
                                    <p:cond delay="0"/>
                                  </p:stCondLst>
                                  <p:childTnLst>
                                    <p:set>
                                      <p:cBhvr>
                                        <p:cTn id="71" dur="1" fill="hold">
                                          <p:stCondLst>
                                            <p:cond delay="0"/>
                                          </p:stCondLst>
                                        </p:cTn>
                                        <p:tgtEl>
                                          <p:spTgt spid="76"/>
                                        </p:tgtEl>
                                        <p:attrNameLst>
                                          <p:attrName>style.visibility</p:attrName>
                                        </p:attrNameLst>
                                      </p:cBhvr>
                                      <p:to>
                                        <p:strVal val="visible"/>
                                      </p:to>
                                    </p:set>
                                    <p:anim calcmode="lin" valueType="num">
                                      <p:cBhvr additive="base">
                                        <p:cTn id="72" dur="500" fill="hold"/>
                                        <p:tgtEl>
                                          <p:spTgt spid="76"/>
                                        </p:tgtEl>
                                        <p:attrNameLst>
                                          <p:attrName>ppt_x</p:attrName>
                                        </p:attrNameLst>
                                      </p:cBhvr>
                                      <p:tavLst>
                                        <p:tav tm="0">
                                          <p:val>
                                            <p:strVal val="1+#ppt_w/2"/>
                                          </p:val>
                                        </p:tav>
                                        <p:tav tm="100000">
                                          <p:val>
                                            <p:strVal val="#ppt_x"/>
                                          </p:val>
                                        </p:tav>
                                      </p:tavLst>
                                    </p:anim>
                                    <p:anim calcmode="lin" valueType="num">
                                      <p:cBhvr additive="base">
                                        <p:cTn id="73" dur="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73"/>
          <p:cNvGrpSpPr/>
          <p:nvPr/>
        </p:nvGrpSpPr>
        <p:grpSpPr>
          <a:xfrm>
            <a:off x="2996813" y="2011656"/>
            <a:ext cx="465169" cy="217757"/>
            <a:chOff x="3366566" y="1459073"/>
            <a:chExt cx="465169" cy="221445"/>
          </a:xfrm>
        </p:grpSpPr>
        <p:cxnSp>
          <p:nvCxnSpPr>
            <p:cNvPr id="58" name="Straight Connector 61"/>
            <p:cNvCxnSpPr/>
            <p:nvPr/>
          </p:nvCxnSpPr>
          <p:spPr>
            <a:xfrm flipH="1" flipV="1">
              <a:off x="3592681" y="1460250"/>
              <a:ext cx="239054" cy="220268"/>
            </a:xfrm>
            <a:prstGeom prst="line">
              <a:avLst/>
            </a:prstGeom>
            <a:noFill/>
            <a:ln w="19050" cap="rnd" cmpd="sng" algn="ctr">
              <a:solidFill>
                <a:srgbClr val="189A80"/>
              </a:solidFill>
              <a:prstDash val="solid"/>
            </a:ln>
            <a:effectLst/>
          </p:spPr>
        </p:cxnSp>
        <p:cxnSp>
          <p:nvCxnSpPr>
            <p:cNvPr id="59" name="Straight Connector 62"/>
            <p:cNvCxnSpPr/>
            <p:nvPr/>
          </p:nvCxnSpPr>
          <p:spPr>
            <a:xfrm flipH="1">
              <a:off x="3366566" y="1459073"/>
              <a:ext cx="226116" cy="0"/>
            </a:xfrm>
            <a:prstGeom prst="line">
              <a:avLst/>
            </a:prstGeom>
            <a:noFill/>
            <a:ln w="19050" cap="rnd" cmpd="sng" algn="ctr">
              <a:solidFill>
                <a:srgbClr val="189A80"/>
              </a:solidFill>
              <a:prstDash val="solid"/>
            </a:ln>
            <a:effectLst/>
          </p:spPr>
        </p:cxnSp>
      </p:grpSp>
      <p:grpSp>
        <p:nvGrpSpPr>
          <p:cNvPr id="60" name="Group 74"/>
          <p:cNvGrpSpPr/>
          <p:nvPr/>
        </p:nvGrpSpPr>
        <p:grpSpPr>
          <a:xfrm flipH="1">
            <a:off x="5614188" y="2009853"/>
            <a:ext cx="513201" cy="221363"/>
            <a:chOff x="3318534" y="1459155"/>
            <a:chExt cx="513201" cy="221363"/>
          </a:xfrm>
        </p:grpSpPr>
        <p:cxnSp>
          <p:nvCxnSpPr>
            <p:cNvPr id="61" name="Straight Connector 64"/>
            <p:cNvCxnSpPr/>
            <p:nvPr/>
          </p:nvCxnSpPr>
          <p:spPr>
            <a:xfrm flipH="1" flipV="1">
              <a:off x="3592681" y="1460250"/>
              <a:ext cx="239054" cy="220268"/>
            </a:xfrm>
            <a:prstGeom prst="line">
              <a:avLst/>
            </a:prstGeom>
            <a:noFill/>
            <a:ln w="19050" cap="rnd" cmpd="sng" algn="ctr">
              <a:solidFill>
                <a:srgbClr val="F09C2A"/>
              </a:solidFill>
              <a:prstDash val="solid"/>
            </a:ln>
            <a:effectLst/>
          </p:spPr>
        </p:cxnSp>
        <p:cxnSp>
          <p:nvCxnSpPr>
            <p:cNvPr id="62" name="Straight Connector 65"/>
            <p:cNvCxnSpPr/>
            <p:nvPr/>
          </p:nvCxnSpPr>
          <p:spPr>
            <a:xfrm flipH="1">
              <a:off x="3318534" y="1459155"/>
              <a:ext cx="274147" cy="0"/>
            </a:xfrm>
            <a:prstGeom prst="line">
              <a:avLst/>
            </a:prstGeom>
            <a:noFill/>
            <a:ln w="19050" cap="rnd" cmpd="sng" algn="ctr">
              <a:solidFill>
                <a:srgbClr val="F09C2A"/>
              </a:solidFill>
              <a:prstDash val="solid"/>
            </a:ln>
            <a:effectLst/>
          </p:spPr>
        </p:cxnSp>
      </p:grpSp>
      <p:grpSp>
        <p:nvGrpSpPr>
          <p:cNvPr id="63" name="Group 81"/>
          <p:cNvGrpSpPr/>
          <p:nvPr/>
        </p:nvGrpSpPr>
        <p:grpSpPr>
          <a:xfrm flipV="1">
            <a:off x="3001771" y="4430970"/>
            <a:ext cx="455253" cy="217757"/>
            <a:chOff x="3376482" y="1459073"/>
            <a:chExt cx="455253" cy="221445"/>
          </a:xfrm>
        </p:grpSpPr>
        <p:cxnSp>
          <p:nvCxnSpPr>
            <p:cNvPr id="64" name="Straight Connector 67"/>
            <p:cNvCxnSpPr/>
            <p:nvPr/>
          </p:nvCxnSpPr>
          <p:spPr>
            <a:xfrm flipH="1" flipV="1">
              <a:off x="3592681" y="1460250"/>
              <a:ext cx="239054" cy="220268"/>
            </a:xfrm>
            <a:prstGeom prst="line">
              <a:avLst/>
            </a:prstGeom>
            <a:noFill/>
            <a:ln w="19050" cap="rnd" cmpd="sng" algn="ctr">
              <a:solidFill>
                <a:srgbClr val="377790"/>
              </a:solidFill>
              <a:prstDash val="solid"/>
            </a:ln>
            <a:effectLst/>
          </p:spPr>
        </p:cxnSp>
        <p:cxnSp>
          <p:nvCxnSpPr>
            <p:cNvPr id="65" name="Straight Connector 68"/>
            <p:cNvCxnSpPr/>
            <p:nvPr/>
          </p:nvCxnSpPr>
          <p:spPr>
            <a:xfrm flipH="1" flipV="1">
              <a:off x="3376482" y="1459073"/>
              <a:ext cx="216200" cy="0"/>
            </a:xfrm>
            <a:prstGeom prst="line">
              <a:avLst/>
            </a:prstGeom>
            <a:noFill/>
            <a:ln w="19050" cap="rnd" cmpd="sng" algn="ctr">
              <a:solidFill>
                <a:srgbClr val="377790"/>
              </a:solidFill>
              <a:prstDash val="solid"/>
            </a:ln>
            <a:effectLst/>
          </p:spPr>
        </p:cxnSp>
      </p:grpSp>
      <p:grpSp>
        <p:nvGrpSpPr>
          <p:cNvPr id="66" name="Group 84"/>
          <p:cNvGrpSpPr/>
          <p:nvPr/>
        </p:nvGrpSpPr>
        <p:grpSpPr>
          <a:xfrm flipH="1" flipV="1">
            <a:off x="5624614" y="4429167"/>
            <a:ext cx="492348" cy="221363"/>
            <a:chOff x="3339387" y="1459155"/>
            <a:chExt cx="492348" cy="221363"/>
          </a:xfrm>
        </p:grpSpPr>
        <p:cxnSp>
          <p:nvCxnSpPr>
            <p:cNvPr id="67" name="Straight Connector 70"/>
            <p:cNvCxnSpPr/>
            <p:nvPr/>
          </p:nvCxnSpPr>
          <p:spPr>
            <a:xfrm flipH="1" flipV="1">
              <a:off x="3592681" y="1460250"/>
              <a:ext cx="239054" cy="220268"/>
            </a:xfrm>
            <a:prstGeom prst="line">
              <a:avLst/>
            </a:prstGeom>
            <a:noFill/>
            <a:ln w="19050" cap="rnd" cmpd="sng" algn="ctr">
              <a:solidFill>
                <a:srgbClr val="D24132"/>
              </a:solidFill>
              <a:prstDash val="solid"/>
            </a:ln>
            <a:effectLst/>
          </p:spPr>
        </p:cxnSp>
        <p:cxnSp>
          <p:nvCxnSpPr>
            <p:cNvPr id="68" name="Straight Connector 71"/>
            <p:cNvCxnSpPr/>
            <p:nvPr/>
          </p:nvCxnSpPr>
          <p:spPr>
            <a:xfrm flipH="1" flipV="1">
              <a:off x="3339387" y="1459155"/>
              <a:ext cx="253294" cy="0"/>
            </a:xfrm>
            <a:prstGeom prst="line">
              <a:avLst/>
            </a:prstGeom>
            <a:noFill/>
            <a:ln w="19050" cap="rnd" cmpd="sng" algn="ctr">
              <a:solidFill>
                <a:srgbClr val="D24132"/>
              </a:solidFill>
              <a:prstDash val="solid"/>
            </a:ln>
            <a:effectLst/>
          </p:spPr>
        </p:cxnSp>
      </p:grpSp>
      <p:grpSp>
        <p:nvGrpSpPr>
          <p:cNvPr id="69" name="Group 87"/>
          <p:cNvGrpSpPr/>
          <p:nvPr/>
        </p:nvGrpSpPr>
        <p:grpSpPr>
          <a:xfrm>
            <a:off x="4390618" y="1592403"/>
            <a:ext cx="1840320" cy="2017712"/>
            <a:chOff x="4390618" y="1243013"/>
            <a:chExt cx="1840320" cy="2017712"/>
          </a:xfrm>
        </p:grpSpPr>
        <p:sp>
          <p:nvSpPr>
            <p:cNvPr id="70" name="Freeform 38"/>
            <p:cNvSpPr>
              <a:spLocks/>
            </p:cNvSpPr>
            <p:nvPr/>
          </p:nvSpPr>
          <p:spPr bwMode="auto">
            <a:xfrm>
              <a:off x="4390618" y="1257300"/>
              <a:ext cx="1795463" cy="2003425"/>
            </a:xfrm>
            <a:custGeom>
              <a:avLst/>
              <a:gdLst/>
              <a:ahLst/>
              <a:cxnLst>
                <a:cxn ang="0">
                  <a:pos x="183" y="261"/>
                </a:cxn>
                <a:cxn ang="0">
                  <a:pos x="0" y="2"/>
                </a:cxn>
                <a:cxn ang="0">
                  <a:pos x="52" y="0"/>
                </a:cxn>
                <a:cxn ang="0">
                  <a:pos x="504" y="187"/>
                </a:cxn>
                <a:cxn ang="0">
                  <a:pos x="691" y="606"/>
                </a:cxn>
                <a:cxn ang="0">
                  <a:pos x="431" y="771"/>
                </a:cxn>
                <a:cxn ang="0">
                  <a:pos x="431" y="509"/>
                </a:cxn>
                <a:cxn ang="0">
                  <a:pos x="183" y="509"/>
                </a:cxn>
                <a:cxn ang="0">
                  <a:pos x="183" y="261"/>
                </a:cxn>
              </a:cxnLst>
              <a:rect l="0" t="0" r="r" b="b"/>
              <a:pathLst>
                <a:path w="691" h="771">
                  <a:moveTo>
                    <a:pt x="183" y="261"/>
                  </a:moveTo>
                  <a:cubicBezTo>
                    <a:pt x="174" y="127"/>
                    <a:pt x="113" y="41"/>
                    <a:pt x="0" y="2"/>
                  </a:cubicBezTo>
                  <a:cubicBezTo>
                    <a:pt x="17" y="1"/>
                    <a:pt x="34" y="0"/>
                    <a:pt x="52" y="0"/>
                  </a:cubicBezTo>
                  <a:cubicBezTo>
                    <a:pt x="229" y="0"/>
                    <a:pt x="379" y="63"/>
                    <a:pt x="504" y="187"/>
                  </a:cubicBezTo>
                  <a:cubicBezTo>
                    <a:pt x="621" y="304"/>
                    <a:pt x="683" y="444"/>
                    <a:pt x="691" y="606"/>
                  </a:cubicBezTo>
                  <a:cubicBezTo>
                    <a:pt x="651" y="707"/>
                    <a:pt x="564" y="762"/>
                    <a:pt x="431" y="771"/>
                  </a:cubicBezTo>
                  <a:cubicBezTo>
                    <a:pt x="431" y="509"/>
                    <a:pt x="431" y="509"/>
                    <a:pt x="431" y="509"/>
                  </a:cubicBezTo>
                  <a:cubicBezTo>
                    <a:pt x="183" y="509"/>
                    <a:pt x="183" y="509"/>
                    <a:pt x="183" y="509"/>
                  </a:cubicBezTo>
                  <a:lnTo>
                    <a:pt x="183" y="261"/>
                  </a:lnTo>
                  <a:close/>
                </a:path>
              </a:pathLst>
            </a:custGeom>
            <a:solidFill>
              <a:srgbClr val="F09C2A">
                <a:lumMod val="75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1" name="Freeform 38"/>
            <p:cNvSpPr>
              <a:spLocks/>
            </p:cNvSpPr>
            <p:nvPr/>
          </p:nvSpPr>
          <p:spPr bwMode="auto">
            <a:xfrm>
              <a:off x="4435475" y="1243013"/>
              <a:ext cx="1795463" cy="2003425"/>
            </a:xfrm>
            <a:custGeom>
              <a:avLst/>
              <a:gdLst/>
              <a:ahLst/>
              <a:cxnLst>
                <a:cxn ang="0">
                  <a:pos x="183" y="261"/>
                </a:cxn>
                <a:cxn ang="0">
                  <a:pos x="0" y="2"/>
                </a:cxn>
                <a:cxn ang="0">
                  <a:pos x="52" y="0"/>
                </a:cxn>
                <a:cxn ang="0">
                  <a:pos x="504" y="187"/>
                </a:cxn>
                <a:cxn ang="0">
                  <a:pos x="691" y="606"/>
                </a:cxn>
                <a:cxn ang="0">
                  <a:pos x="431" y="771"/>
                </a:cxn>
                <a:cxn ang="0">
                  <a:pos x="431" y="509"/>
                </a:cxn>
                <a:cxn ang="0">
                  <a:pos x="183" y="509"/>
                </a:cxn>
                <a:cxn ang="0">
                  <a:pos x="183" y="261"/>
                </a:cxn>
              </a:cxnLst>
              <a:rect l="0" t="0" r="r" b="b"/>
              <a:pathLst>
                <a:path w="691" h="771">
                  <a:moveTo>
                    <a:pt x="183" y="261"/>
                  </a:moveTo>
                  <a:cubicBezTo>
                    <a:pt x="174" y="127"/>
                    <a:pt x="113" y="41"/>
                    <a:pt x="0" y="2"/>
                  </a:cubicBezTo>
                  <a:cubicBezTo>
                    <a:pt x="17" y="1"/>
                    <a:pt x="34" y="0"/>
                    <a:pt x="52" y="0"/>
                  </a:cubicBezTo>
                  <a:cubicBezTo>
                    <a:pt x="229" y="0"/>
                    <a:pt x="379" y="63"/>
                    <a:pt x="504" y="187"/>
                  </a:cubicBezTo>
                  <a:cubicBezTo>
                    <a:pt x="621" y="304"/>
                    <a:pt x="683" y="444"/>
                    <a:pt x="691" y="606"/>
                  </a:cubicBezTo>
                  <a:cubicBezTo>
                    <a:pt x="651" y="707"/>
                    <a:pt x="564" y="762"/>
                    <a:pt x="431" y="771"/>
                  </a:cubicBezTo>
                  <a:cubicBezTo>
                    <a:pt x="431" y="509"/>
                    <a:pt x="431" y="509"/>
                    <a:pt x="431" y="509"/>
                  </a:cubicBezTo>
                  <a:cubicBezTo>
                    <a:pt x="183" y="509"/>
                    <a:pt x="183" y="509"/>
                    <a:pt x="183" y="509"/>
                  </a:cubicBezTo>
                  <a:lnTo>
                    <a:pt x="183" y="261"/>
                  </a:lnTo>
                  <a:close/>
                </a:path>
              </a:pathLst>
            </a:custGeom>
            <a:solidFill>
              <a:srgbClr val="F09C2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72" name="Group 90"/>
          <p:cNvGrpSpPr/>
          <p:nvPr/>
        </p:nvGrpSpPr>
        <p:grpSpPr>
          <a:xfrm>
            <a:off x="4206875" y="3125765"/>
            <a:ext cx="2027238" cy="1787688"/>
            <a:chOff x="4206875" y="2776375"/>
            <a:chExt cx="2027238" cy="1787688"/>
          </a:xfrm>
        </p:grpSpPr>
        <p:sp>
          <p:nvSpPr>
            <p:cNvPr id="73" name="Freeform 37"/>
            <p:cNvSpPr>
              <a:spLocks/>
            </p:cNvSpPr>
            <p:nvPr/>
          </p:nvSpPr>
          <p:spPr bwMode="auto">
            <a:xfrm>
              <a:off x="4206875" y="2776375"/>
              <a:ext cx="2011363" cy="1746250"/>
            </a:xfrm>
            <a:custGeom>
              <a:avLst/>
              <a:gdLst/>
              <a:ahLst/>
              <a:cxnLst>
                <a:cxn ang="0">
                  <a:pos x="184" y="672"/>
                </a:cxn>
                <a:cxn ang="0">
                  <a:pos x="68" y="598"/>
                </a:cxn>
                <a:cxn ang="0">
                  <a:pos x="0" y="413"/>
                </a:cxn>
                <a:cxn ang="0">
                  <a:pos x="265" y="413"/>
                </a:cxn>
                <a:cxn ang="0">
                  <a:pos x="265" y="165"/>
                </a:cxn>
                <a:cxn ang="0">
                  <a:pos x="513" y="165"/>
                </a:cxn>
                <a:cxn ang="0">
                  <a:pos x="773" y="0"/>
                </a:cxn>
                <a:cxn ang="0">
                  <a:pos x="774" y="34"/>
                </a:cxn>
                <a:cxn ang="0">
                  <a:pos x="586" y="486"/>
                </a:cxn>
                <a:cxn ang="0">
                  <a:pos x="184" y="672"/>
                </a:cxn>
              </a:cxnLst>
              <a:rect l="0" t="0" r="r" b="b"/>
              <a:pathLst>
                <a:path w="774" h="672">
                  <a:moveTo>
                    <a:pt x="184" y="672"/>
                  </a:moveTo>
                  <a:cubicBezTo>
                    <a:pt x="136" y="659"/>
                    <a:pt x="98" y="634"/>
                    <a:pt x="68" y="598"/>
                  </a:cubicBezTo>
                  <a:cubicBezTo>
                    <a:pt x="31" y="554"/>
                    <a:pt x="9" y="492"/>
                    <a:pt x="0" y="413"/>
                  </a:cubicBezTo>
                  <a:cubicBezTo>
                    <a:pt x="265" y="413"/>
                    <a:pt x="265" y="413"/>
                    <a:pt x="265" y="413"/>
                  </a:cubicBezTo>
                  <a:cubicBezTo>
                    <a:pt x="265" y="165"/>
                    <a:pt x="265" y="165"/>
                    <a:pt x="265" y="165"/>
                  </a:cubicBezTo>
                  <a:cubicBezTo>
                    <a:pt x="513" y="165"/>
                    <a:pt x="513" y="165"/>
                    <a:pt x="513" y="165"/>
                  </a:cubicBezTo>
                  <a:cubicBezTo>
                    <a:pt x="646" y="156"/>
                    <a:pt x="733" y="101"/>
                    <a:pt x="773" y="0"/>
                  </a:cubicBezTo>
                  <a:cubicBezTo>
                    <a:pt x="774" y="11"/>
                    <a:pt x="774" y="22"/>
                    <a:pt x="774" y="34"/>
                  </a:cubicBezTo>
                  <a:cubicBezTo>
                    <a:pt x="774" y="211"/>
                    <a:pt x="711" y="361"/>
                    <a:pt x="586" y="486"/>
                  </a:cubicBezTo>
                  <a:cubicBezTo>
                    <a:pt x="473" y="599"/>
                    <a:pt x="339" y="661"/>
                    <a:pt x="184" y="672"/>
                  </a:cubicBezTo>
                  <a:close/>
                </a:path>
              </a:pathLst>
            </a:custGeom>
            <a:solidFill>
              <a:srgbClr val="D24132">
                <a:lumMod val="75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4" name="Freeform 37"/>
            <p:cNvSpPr>
              <a:spLocks/>
            </p:cNvSpPr>
            <p:nvPr/>
          </p:nvSpPr>
          <p:spPr bwMode="auto">
            <a:xfrm>
              <a:off x="4222750" y="2817813"/>
              <a:ext cx="2011363" cy="1746250"/>
            </a:xfrm>
            <a:custGeom>
              <a:avLst/>
              <a:gdLst/>
              <a:ahLst/>
              <a:cxnLst>
                <a:cxn ang="0">
                  <a:pos x="184" y="672"/>
                </a:cxn>
                <a:cxn ang="0">
                  <a:pos x="68" y="598"/>
                </a:cxn>
                <a:cxn ang="0">
                  <a:pos x="0" y="413"/>
                </a:cxn>
                <a:cxn ang="0">
                  <a:pos x="265" y="413"/>
                </a:cxn>
                <a:cxn ang="0">
                  <a:pos x="265" y="165"/>
                </a:cxn>
                <a:cxn ang="0">
                  <a:pos x="513" y="165"/>
                </a:cxn>
                <a:cxn ang="0">
                  <a:pos x="773" y="0"/>
                </a:cxn>
                <a:cxn ang="0">
                  <a:pos x="774" y="34"/>
                </a:cxn>
                <a:cxn ang="0">
                  <a:pos x="586" y="486"/>
                </a:cxn>
                <a:cxn ang="0">
                  <a:pos x="184" y="672"/>
                </a:cxn>
              </a:cxnLst>
              <a:rect l="0" t="0" r="r" b="b"/>
              <a:pathLst>
                <a:path w="774" h="672">
                  <a:moveTo>
                    <a:pt x="184" y="672"/>
                  </a:moveTo>
                  <a:cubicBezTo>
                    <a:pt x="136" y="659"/>
                    <a:pt x="98" y="634"/>
                    <a:pt x="68" y="598"/>
                  </a:cubicBezTo>
                  <a:cubicBezTo>
                    <a:pt x="31" y="554"/>
                    <a:pt x="9" y="492"/>
                    <a:pt x="0" y="413"/>
                  </a:cubicBezTo>
                  <a:cubicBezTo>
                    <a:pt x="265" y="413"/>
                    <a:pt x="265" y="413"/>
                    <a:pt x="265" y="413"/>
                  </a:cubicBezTo>
                  <a:cubicBezTo>
                    <a:pt x="265" y="165"/>
                    <a:pt x="265" y="165"/>
                    <a:pt x="265" y="165"/>
                  </a:cubicBezTo>
                  <a:cubicBezTo>
                    <a:pt x="513" y="165"/>
                    <a:pt x="513" y="165"/>
                    <a:pt x="513" y="165"/>
                  </a:cubicBezTo>
                  <a:cubicBezTo>
                    <a:pt x="646" y="156"/>
                    <a:pt x="733" y="101"/>
                    <a:pt x="773" y="0"/>
                  </a:cubicBezTo>
                  <a:cubicBezTo>
                    <a:pt x="774" y="11"/>
                    <a:pt x="774" y="22"/>
                    <a:pt x="774" y="34"/>
                  </a:cubicBezTo>
                  <a:cubicBezTo>
                    <a:pt x="774" y="211"/>
                    <a:pt x="711" y="361"/>
                    <a:pt x="586" y="486"/>
                  </a:cubicBezTo>
                  <a:cubicBezTo>
                    <a:pt x="473" y="599"/>
                    <a:pt x="339" y="661"/>
                    <a:pt x="184" y="672"/>
                  </a:cubicBezTo>
                  <a:close/>
                </a:path>
              </a:pathLst>
            </a:custGeom>
            <a:solidFill>
              <a:srgbClr val="D2413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75" name="Group 89"/>
          <p:cNvGrpSpPr/>
          <p:nvPr/>
        </p:nvGrpSpPr>
        <p:grpSpPr>
          <a:xfrm>
            <a:off x="2913063" y="2908941"/>
            <a:ext cx="1829787" cy="2009274"/>
            <a:chOff x="2913063" y="2559551"/>
            <a:chExt cx="1829787" cy="2009274"/>
          </a:xfrm>
        </p:grpSpPr>
        <p:sp>
          <p:nvSpPr>
            <p:cNvPr id="76" name="Freeform 40"/>
            <p:cNvSpPr>
              <a:spLocks/>
            </p:cNvSpPr>
            <p:nvPr/>
          </p:nvSpPr>
          <p:spPr bwMode="auto">
            <a:xfrm>
              <a:off x="2955325" y="2559551"/>
              <a:ext cx="1787525" cy="2003425"/>
            </a:xfrm>
            <a:custGeom>
              <a:avLst/>
              <a:gdLst/>
              <a:ahLst/>
              <a:cxnLst>
                <a:cxn ang="0">
                  <a:pos x="0" y="180"/>
                </a:cxn>
                <a:cxn ang="0">
                  <a:pos x="259" y="0"/>
                </a:cxn>
                <a:cxn ang="0">
                  <a:pos x="259" y="262"/>
                </a:cxn>
                <a:cxn ang="0">
                  <a:pos x="504" y="262"/>
                </a:cxn>
                <a:cxn ang="0">
                  <a:pos x="504" y="507"/>
                </a:cxn>
                <a:cxn ang="0">
                  <a:pos x="504" y="510"/>
                </a:cxn>
                <a:cxn ang="0">
                  <a:pos x="572" y="695"/>
                </a:cxn>
                <a:cxn ang="0">
                  <a:pos x="688" y="769"/>
                </a:cxn>
                <a:cxn ang="0">
                  <a:pos x="638" y="771"/>
                </a:cxn>
                <a:cxn ang="0">
                  <a:pos x="185" y="583"/>
                </a:cxn>
                <a:cxn ang="0">
                  <a:pos x="0" y="184"/>
                </a:cxn>
                <a:cxn ang="0">
                  <a:pos x="0" y="180"/>
                </a:cxn>
              </a:cxnLst>
              <a:rect l="0" t="0" r="r" b="b"/>
              <a:pathLst>
                <a:path w="688" h="771">
                  <a:moveTo>
                    <a:pt x="0" y="180"/>
                  </a:moveTo>
                  <a:cubicBezTo>
                    <a:pt x="28" y="78"/>
                    <a:pt x="115" y="18"/>
                    <a:pt x="259" y="0"/>
                  </a:cubicBezTo>
                  <a:cubicBezTo>
                    <a:pt x="259" y="262"/>
                    <a:pt x="259" y="262"/>
                    <a:pt x="259" y="262"/>
                  </a:cubicBezTo>
                  <a:cubicBezTo>
                    <a:pt x="504" y="262"/>
                    <a:pt x="504" y="262"/>
                    <a:pt x="504" y="262"/>
                  </a:cubicBezTo>
                  <a:cubicBezTo>
                    <a:pt x="504" y="507"/>
                    <a:pt x="504" y="507"/>
                    <a:pt x="504" y="507"/>
                  </a:cubicBezTo>
                  <a:cubicBezTo>
                    <a:pt x="504" y="508"/>
                    <a:pt x="504" y="509"/>
                    <a:pt x="504" y="510"/>
                  </a:cubicBezTo>
                  <a:cubicBezTo>
                    <a:pt x="513" y="589"/>
                    <a:pt x="535" y="651"/>
                    <a:pt x="572" y="695"/>
                  </a:cubicBezTo>
                  <a:cubicBezTo>
                    <a:pt x="602" y="731"/>
                    <a:pt x="640" y="756"/>
                    <a:pt x="688" y="769"/>
                  </a:cubicBezTo>
                  <a:cubicBezTo>
                    <a:pt x="672" y="770"/>
                    <a:pt x="655" y="771"/>
                    <a:pt x="638" y="771"/>
                  </a:cubicBezTo>
                  <a:cubicBezTo>
                    <a:pt x="461" y="771"/>
                    <a:pt x="310" y="708"/>
                    <a:pt x="185" y="583"/>
                  </a:cubicBezTo>
                  <a:cubicBezTo>
                    <a:pt x="73" y="471"/>
                    <a:pt x="11" y="338"/>
                    <a:pt x="0" y="184"/>
                  </a:cubicBezTo>
                  <a:cubicBezTo>
                    <a:pt x="0" y="183"/>
                    <a:pt x="0" y="181"/>
                    <a:pt x="0" y="180"/>
                  </a:cubicBezTo>
                  <a:close/>
                </a:path>
              </a:pathLst>
            </a:custGeom>
            <a:solidFill>
              <a:srgbClr val="377790">
                <a:lumMod val="75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7" name="Freeform 40"/>
            <p:cNvSpPr>
              <a:spLocks/>
            </p:cNvSpPr>
            <p:nvPr/>
          </p:nvSpPr>
          <p:spPr bwMode="auto">
            <a:xfrm>
              <a:off x="2913063" y="2565400"/>
              <a:ext cx="1787525" cy="2003425"/>
            </a:xfrm>
            <a:custGeom>
              <a:avLst/>
              <a:gdLst/>
              <a:ahLst/>
              <a:cxnLst>
                <a:cxn ang="0">
                  <a:pos x="0" y="180"/>
                </a:cxn>
                <a:cxn ang="0">
                  <a:pos x="259" y="0"/>
                </a:cxn>
                <a:cxn ang="0">
                  <a:pos x="259" y="262"/>
                </a:cxn>
                <a:cxn ang="0">
                  <a:pos x="504" y="262"/>
                </a:cxn>
                <a:cxn ang="0">
                  <a:pos x="504" y="507"/>
                </a:cxn>
                <a:cxn ang="0">
                  <a:pos x="504" y="510"/>
                </a:cxn>
                <a:cxn ang="0">
                  <a:pos x="572" y="695"/>
                </a:cxn>
                <a:cxn ang="0">
                  <a:pos x="688" y="769"/>
                </a:cxn>
                <a:cxn ang="0">
                  <a:pos x="638" y="771"/>
                </a:cxn>
                <a:cxn ang="0">
                  <a:pos x="185" y="583"/>
                </a:cxn>
                <a:cxn ang="0">
                  <a:pos x="0" y="184"/>
                </a:cxn>
                <a:cxn ang="0">
                  <a:pos x="0" y="180"/>
                </a:cxn>
              </a:cxnLst>
              <a:rect l="0" t="0" r="r" b="b"/>
              <a:pathLst>
                <a:path w="688" h="771">
                  <a:moveTo>
                    <a:pt x="0" y="180"/>
                  </a:moveTo>
                  <a:cubicBezTo>
                    <a:pt x="28" y="78"/>
                    <a:pt x="115" y="18"/>
                    <a:pt x="259" y="0"/>
                  </a:cubicBezTo>
                  <a:cubicBezTo>
                    <a:pt x="259" y="262"/>
                    <a:pt x="259" y="262"/>
                    <a:pt x="259" y="262"/>
                  </a:cubicBezTo>
                  <a:cubicBezTo>
                    <a:pt x="504" y="262"/>
                    <a:pt x="504" y="262"/>
                    <a:pt x="504" y="262"/>
                  </a:cubicBezTo>
                  <a:cubicBezTo>
                    <a:pt x="504" y="507"/>
                    <a:pt x="504" y="507"/>
                    <a:pt x="504" y="507"/>
                  </a:cubicBezTo>
                  <a:cubicBezTo>
                    <a:pt x="504" y="508"/>
                    <a:pt x="504" y="509"/>
                    <a:pt x="504" y="510"/>
                  </a:cubicBezTo>
                  <a:cubicBezTo>
                    <a:pt x="513" y="589"/>
                    <a:pt x="535" y="651"/>
                    <a:pt x="572" y="695"/>
                  </a:cubicBezTo>
                  <a:cubicBezTo>
                    <a:pt x="602" y="731"/>
                    <a:pt x="640" y="756"/>
                    <a:pt x="688" y="769"/>
                  </a:cubicBezTo>
                  <a:cubicBezTo>
                    <a:pt x="672" y="770"/>
                    <a:pt x="655" y="771"/>
                    <a:pt x="638" y="771"/>
                  </a:cubicBezTo>
                  <a:cubicBezTo>
                    <a:pt x="461" y="771"/>
                    <a:pt x="310" y="708"/>
                    <a:pt x="185" y="583"/>
                  </a:cubicBezTo>
                  <a:cubicBezTo>
                    <a:pt x="73" y="471"/>
                    <a:pt x="11" y="338"/>
                    <a:pt x="0" y="184"/>
                  </a:cubicBezTo>
                  <a:cubicBezTo>
                    <a:pt x="0" y="183"/>
                    <a:pt x="0" y="181"/>
                    <a:pt x="0" y="180"/>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78" name="Group 88"/>
          <p:cNvGrpSpPr/>
          <p:nvPr/>
        </p:nvGrpSpPr>
        <p:grpSpPr>
          <a:xfrm>
            <a:off x="2908300" y="1597165"/>
            <a:ext cx="2007394" cy="1833032"/>
            <a:chOff x="2908300" y="1247775"/>
            <a:chExt cx="2007394" cy="1833032"/>
          </a:xfrm>
        </p:grpSpPr>
        <p:sp>
          <p:nvSpPr>
            <p:cNvPr id="79" name="Freeform 39"/>
            <p:cNvSpPr>
              <a:spLocks/>
            </p:cNvSpPr>
            <p:nvPr/>
          </p:nvSpPr>
          <p:spPr bwMode="auto">
            <a:xfrm>
              <a:off x="2912269" y="1294870"/>
              <a:ext cx="2003425" cy="1785937"/>
            </a:xfrm>
            <a:custGeom>
              <a:avLst/>
              <a:gdLst/>
              <a:ahLst/>
              <a:cxnLst>
                <a:cxn ang="0">
                  <a:pos x="261" y="507"/>
                </a:cxn>
                <a:cxn ang="0">
                  <a:pos x="2" y="687"/>
                </a:cxn>
                <a:cxn ang="0">
                  <a:pos x="0" y="638"/>
                </a:cxn>
                <a:cxn ang="0">
                  <a:pos x="187" y="185"/>
                </a:cxn>
                <a:cxn ang="0">
                  <a:pos x="588" y="0"/>
                </a:cxn>
                <a:cxn ang="0">
                  <a:pos x="771" y="259"/>
                </a:cxn>
                <a:cxn ang="0">
                  <a:pos x="509" y="259"/>
                </a:cxn>
                <a:cxn ang="0">
                  <a:pos x="509" y="507"/>
                </a:cxn>
                <a:cxn ang="0">
                  <a:pos x="261" y="507"/>
                </a:cxn>
              </a:cxnLst>
              <a:rect l="0" t="0" r="r" b="b"/>
              <a:pathLst>
                <a:path w="771" h="687">
                  <a:moveTo>
                    <a:pt x="261" y="507"/>
                  </a:moveTo>
                  <a:cubicBezTo>
                    <a:pt x="117" y="525"/>
                    <a:pt x="30" y="585"/>
                    <a:pt x="2" y="687"/>
                  </a:cubicBezTo>
                  <a:cubicBezTo>
                    <a:pt x="1" y="671"/>
                    <a:pt x="0" y="655"/>
                    <a:pt x="0" y="638"/>
                  </a:cubicBezTo>
                  <a:cubicBezTo>
                    <a:pt x="0" y="461"/>
                    <a:pt x="62" y="310"/>
                    <a:pt x="187" y="185"/>
                  </a:cubicBezTo>
                  <a:cubicBezTo>
                    <a:pt x="300" y="73"/>
                    <a:pt x="433" y="11"/>
                    <a:pt x="588" y="0"/>
                  </a:cubicBezTo>
                  <a:cubicBezTo>
                    <a:pt x="701" y="39"/>
                    <a:pt x="762" y="125"/>
                    <a:pt x="771" y="259"/>
                  </a:cubicBezTo>
                  <a:cubicBezTo>
                    <a:pt x="509" y="259"/>
                    <a:pt x="509" y="259"/>
                    <a:pt x="509" y="259"/>
                  </a:cubicBezTo>
                  <a:cubicBezTo>
                    <a:pt x="509" y="507"/>
                    <a:pt x="509" y="507"/>
                    <a:pt x="509" y="507"/>
                  </a:cubicBezTo>
                  <a:lnTo>
                    <a:pt x="261" y="507"/>
                  </a:lnTo>
                  <a:close/>
                </a:path>
              </a:pathLst>
            </a:custGeom>
            <a:solidFill>
              <a:srgbClr val="189A80">
                <a:lumMod val="5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0" name="Freeform 39"/>
            <p:cNvSpPr>
              <a:spLocks/>
            </p:cNvSpPr>
            <p:nvPr/>
          </p:nvSpPr>
          <p:spPr bwMode="auto">
            <a:xfrm>
              <a:off x="2908300" y="1247775"/>
              <a:ext cx="2003425" cy="1785937"/>
            </a:xfrm>
            <a:custGeom>
              <a:avLst/>
              <a:gdLst/>
              <a:ahLst/>
              <a:cxnLst>
                <a:cxn ang="0">
                  <a:pos x="261" y="507"/>
                </a:cxn>
                <a:cxn ang="0">
                  <a:pos x="2" y="687"/>
                </a:cxn>
                <a:cxn ang="0">
                  <a:pos x="0" y="638"/>
                </a:cxn>
                <a:cxn ang="0">
                  <a:pos x="187" y="185"/>
                </a:cxn>
                <a:cxn ang="0">
                  <a:pos x="588" y="0"/>
                </a:cxn>
                <a:cxn ang="0">
                  <a:pos x="771" y="259"/>
                </a:cxn>
                <a:cxn ang="0">
                  <a:pos x="509" y="259"/>
                </a:cxn>
                <a:cxn ang="0">
                  <a:pos x="509" y="507"/>
                </a:cxn>
                <a:cxn ang="0">
                  <a:pos x="261" y="507"/>
                </a:cxn>
              </a:cxnLst>
              <a:rect l="0" t="0" r="r" b="b"/>
              <a:pathLst>
                <a:path w="771" h="687">
                  <a:moveTo>
                    <a:pt x="261" y="507"/>
                  </a:moveTo>
                  <a:cubicBezTo>
                    <a:pt x="117" y="525"/>
                    <a:pt x="30" y="585"/>
                    <a:pt x="2" y="687"/>
                  </a:cubicBezTo>
                  <a:cubicBezTo>
                    <a:pt x="1" y="671"/>
                    <a:pt x="0" y="655"/>
                    <a:pt x="0" y="638"/>
                  </a:cubicBezTo>
                  <a:cubicBezTo>
                    <a:pt x="0" y="461"/>
                    <a:pt x="62" y="310"/>
                    <a:pt x="187" y="185"/>
                  </a:cubicBezTo>
                  <a:cubicBezTo>
                    <a:pt x="300" y="73"/>
                    <a:pt x="433" y="11"/>
                    <a:pt x="588" y="0"/>
                  </a:cubicBezTo>
                  <a:cubicBezTo>
                    <a:pt x="701" y="39"/>
                    <a:pt x="762" y="125"/>
                    <a:pt x="771" y="259"/>
                  </a:cubicBezTo>
                  <a:cubicBezTo>
                    <a:pt x="509" y="259"/>
                    <a:pt x="509" y="259"/>
                    <a:pt x="509" y="259"/>
                  </a:cubicBezTo>
                  <a:cubicBezTo>
                    <a:pt x="509" y="507"/>
                    <a:pt x="509" y="507"/>
                    <a:pt x="509" y="507"/>
                  </a:cubicBezTo>
                  <a:lnTo>
                    <a:pt x="261" y="507"/>
                  </a:lnTo>
                  <a:close/>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81" name="Group 59"/>
          <p:cNvGrpSpPr/>
          <p:nvPr/>
        </p:nvGrpSpPr>
        <p:grpSpPr>
          <a:xfrm>
            <a:off x="6291109" y="4303708"/>
            <a:ext cx="2276195" cy="709468"/>
            <a:chOff x="7154104" y="3206176"/>
            <a:chExt cx="2276195" cy="709468"/>
          </a:xfrm>
        </p:grpSpPr>
        <p:sp>
          <p:nvSpPr>
            <p:cNvPr id="82" name="TextBox 81"/>
            <p:cNvSpPr txBox="1"/>
            <p:nvPr/>
          </p:nvSpPr>
          <p:spPr>
            <a:xfrm>
              <a:off x="7154105" y="3453979"/>
              <a:ext cx="2276194" cy="461665"/>
            </a:xfrm>
            <a:prstGeom prst="rect">
              <a:avLst/>
            </a:prstGeom>
            <a:noFill/>
          </p:spPr>
          <p:txBody>
            <a:bodyPr wrap="square" lIns="0" tIns="0" rIns="0" bIns="0" rtlCol="0">
              <a:spAutoFit/>
            </a:bodyPr>
            <a:lstStyle/>
            <a:p>
              <a:pP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83" name="Rectangle 50"/>
            <p:cNvSpPr/>
            <p:nvPr/>
          </p:nvSpPr>
          <p:spPr>
            <a:xfrm>
              <a:off x="7154104" y="3206176"/>
              <a:ext cx="1205458" cy="215444"/>
            </a:xfrm>
            <a:prstGeom prst="rect">
              <a:avLst/>
            </a:prstGeom>
          </p:spPr>
          <p:txBody>
            <a:bodyPr wrap="none" lIns="0" tIns="0" rIns="0" bIns="0">
              <a:spAutoFit/>
            </a:bodyPr>
            <a:lstStyle/>
            <a:p>
              <a:pPr defTabSz="1031626" fontAlgn="auto">
                <a:spcBef>
                  <a:spcPts val="0"/>
                </a:spcBef>
                <a:spcAft>
                  <a:spcPts val="0"/>
                </a:spcAft>
              </a:pPr>
              <a:r>
                <a:rPr lang="en-US" sz="1400" b="1" dirty="0" smtClean="0">
                  <a:solidFill>
                    <a:srgbClr val="D24132"/>
                  </a:solidFill>
                  <a:latin typeface="Arial"/>
                  <a:ea typeface="+mn-ea"/>
                </a:rPr>
                <a:t>Keyword Here</a:t>
              </a:r>
            </a:p>
          </p:txBody>
        </p:sp>
      </p:grpSp>
      <p:grpSp>
        <p:nvGrpSpPr>
          <p:cNvPr id="84" name="Group 58"/>
          <p:cNvGrpSpPr/>
          <p:nvPr/>
        </p:nvGrpSpPr>
        <p:grpSpPr>
          <a:xfrm>
            <a:off x="6253009" y="1653786"/>
            <a:ext cx="2276195" cy="709468"/>
            <a:chOff x="7174424" y="1352592"/>
            <a:chExt cx="2276195" cy="709468"/>
          </a:xfrm>
        </p:grpSpPr>
        <p:sp>
          <p:nvSpPr>
            <p:cNvPr id="85" name="TextBox 84"/>
            <p:cNvSpPr txBox="1"/>
            <p:nvPr/>
          </p:nvSpPr>
          <p:spPr>
            <a:xfrm>
              <a:off x="7174424" y="1600395"/>
              <a:ext cx="2276195" cy="461665"/>
            </a:xfrm>
            <a:prstGeom prst="rect">
              <a:avLst/>
            </a:prstGeom>
            <a:noFill/>
          </p:spPr>
          <p:txBody>
            <a:bodyPr wrap="square" lIns="0" tIns="0" rIns="0" bIns="0" rtlCol="0">
              <a:spAutoFit/>
            </a:bodyPr>
            <a:lstStyle/>
            <a:p>
              <a:pP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86" name="Rectangle 53"/>
            <p:cNvSpPr/>
            <p:nvPr/>
          </p:nvSpPr>
          <p:spPr>
            <a:xfrm>
              <a:off x="7174424" y="1352592"/>
              <a:ext cx="1205458" cy="215444"/>
            </a:xfrm>
            <a:prstGeom prst="rect">
              <a:avLst/>
            </a:prstGeom>
          </p:spPr>
          <p:txBody>
            <a:bodyPr wrap="none" lIns="0" tIns="0" rIns="0" bIns="0">
              <a:spAutoFit/>
            </a:bodyPr>
            <a:lstStyle/>
            <a:p>
              <a:pPr defTabSz="1031626" fontAlgn="auto">
                <a:spcBef>
                  <a:spcPts val="0"/>
                </a:spcBef>
                <a:spcAft>
                  <a:spcPts val="0"/>
                </a:spcAft>
              </a:pPr>
              <a:r>
                <a:rPr lang="en-US" sz="1400" b="1" dirty="0" smtClean="0">
                  <a:solidFill>
                    <a:srgbClr val="F09C2A"/>
                  </a:solidFill>
                  <a:latin typeface="Arial"/>
                  <a:ea typeface="+mn-ea"/>
                </a:rPr>
                <a:t>Keyword Here</a:t>
              </a:r>
            </a:p>
          </p:txBody>
        </p:sp>
      </p:grpSp>
      <p:grpSp>
        <p:nvGrpSpPr>
          <p:cNvPr id="87" name="Group 56"/>
          <p:cNvGrpSpPr/>
          <p:nvPr/>
        </p:nvGrpSpPr>
        <p:grpSpPr>
          <a:xfrm>
            <a:off x="625235" y="1653786"/>
            <a:ext cx="2276196" cy="709468"/>
            <a:chOff x="-296510" y="1363501"/>
            <a:chExt cx="2276196" cy="709468"/>
          </a:xfrm>
        </p:grpSpPr>
        <p:sp>
          <p:nvSpPr>
            <p:cNvPr id="88" name="TextBox 87"/>
            <p:cNvSpPr txBox="1"/>
            <p:nvPr/>
          </p:nvSpPr>
          <p:spPr>
            <a:xfrm>
              <a:off x="-296510" y="1611304"/>
              <a:ext cx="2276196" cy="461665"/>
            </a:xfrm>
            <a:prstGeom prst="rect">
              <a:avLst/>
            </a:prstGeom>
            <a:noFill/>
          </p:spPr>
          <p:txBody>
            <a:bodyPr wrap="square" lIns="0" tIns="0" rIns="0" bIns="0" rtlCol="0">
              <a:spAutoFit/>
            </a:bodyPr>
            <a:lstStyle/>
            <a:p>
              <a:pPr algn="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89" name="Rectangle 56"/>
            <p:cNvSpPr/>
            <p:nvPr/>
          </p:nvSpPr>
          <p:spPr>
            <a:xfrm>
              <a:off x="774227" y="1363501"/>
              <a:ext cx="1205458" cy="215444"/>
            </a:xfrm>
            <a:prstGeom prst="rect">
              <a:avLst/>
            </a:prstGeom>
          </p:spPr>
          <p:txBody>
            <a:bodyPr wrap="none" lIns="0" tIns="0" rIns="0" bIns="0">
              <a:spAutoFit/>
            </a:bodyPr>
            <a:lstStyle/>
            <a:p>
              <a:pPr algn="r" defTabSz="1031626" fontAlgn="auto">
                <a:spcBef>
                  <a:spcPts val="0"/>
                </a:spcBef>
                <a:spcAft>
                  <a:spcPts val="0"/>
                </a:spcAft>
              </a:pPr>
              <a:r>
                <a:rPr lang="en-US" sz="1400" b="1" dirty="0" smtClean="0">
                  <a:solidFill>
                    <a:srgbClr val="189A80"/>
                  </a:solidFill>
                  <a:latin typeface="Arial"/>
                  <a:ea typeface="+mn-ea"/>
                </a:rPr>
                <a:t>Keyword Here</a:t>
              </a:r>
            </a:p>
          </p:txBody>
        </p:sp>
      </p:grpSp>
      <p:grpSp>
        <p:nvGrpSpPr>
          <p:cNvPr id="90" name="Group 56"/>
          <p:cNvGrpSpPr/>
          <p:nvPr/>
        </p:nvGrpSpPr>
        <p:grpSpPr>
          <a:xfrm>
            <a:off x="596660" y="4285524"/>
            <a:ext cx="2276196" cy="709468"/>
            <a:chOff x="-296510" y="1363501"/>
            <a:chExt cx="2276196" cy="709468"/>
          </a:xfrm>
        </p:grpSpPr>
        <p:sp>
          <p:nvSpPr>
            <p:cNvPr id="91" name="TextBox 90"/>
            <p:cNvSpPr txBox="1"/>
            <p:nvPr/>
          </p:nvSpPr>
          <p:spPr>
            <a:xfrm>
              <a:off x="-296510" y="1611304"/>
              <a:ext cx="2276196" cy="461665"/>
            </a:xfrm>
            <a:prstGeom prst="rect">
              <a:avLst/>
            </a:prstGeom>
            <a:noFill/>
          </p:spPr>
          <p:txBody>
            <a:bodyPr wrap="square" lIns="0" tIns="0" rIns="0" bIns="0" rtlCol="0">
              <a:spAutoFit/>
            </a:bodyPr>
            <a:lstStyle/>
            <a:p>
              <a:pPr algn="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92" name="Rectangle 59"/>
            <p:cNvSpPr/>
            <p:nvPr/>
          </p:nvSpPr>
          <p:spPr>
            <a:xfrm>
              <a:off x="774227" y="1363501"/>
              <a:ext cx="1205458" cy="215444"/>
            </a:xfrm>
            <a:prstGeom prst="rect">
              <a:avLst/>
            </a:prstGeom>
          </p:spPr>
          <p:txBody>
            <a:bodyPr wrap="none" lIns="0" tIns="0" rIns="0" bIns="0">
              <a:spAutoFit/>
            </a:bodyPr>
            <a:lstStyle/>
            <a:p>
              <a:pPr algn="r" defTabSz="1031626" fontAlgn="auto">
                <a:spcBef>
                  <a:spcPts val="0"/>
                </a:spcBef>
                <a:spcAft>
                  <a:spcPts val="0"/>
                </a:spcAft>
              </a:pPr>
              <a:r>
                <a:rPr lang="en-US" sz="1400" b="1" dirty="0" smtClean="0">
                  <a:solidFill>
                    <a:srgbClr val="377790"/>
                  </a:solidFill>
                  <a:latin typeface="Arial"/>
                  <a:ea typeface="+mn-ea"/>
                </a:rPr>
                <a:t>Keyword Here</a:t>
              </a:r>
            </a:p>
          </p:txBody>
        </p:sp>
      </p:grpSp>
      <p:grpSp>
        <p:nvGrpSpPr>
          <p:cNvPr id="93" name="Group 30"/>
          <p:cNvGrpSpPr/>
          <p:nvPr/>
        </p:nvGrpSpPr>
        <p:grpSpPr>
          <a:xfrm>
            <a:off x="3471828" y="3706662"/>
            <a:ext cx="613001" cy="611552"/>
            <a:chOff x="1081088" y="2138363"/>
            <a:chExt cx="671512" cy="669925"/>
          </a:xfrm>
          <a:solidFill>
            <a:srgbClr val="FFFFFF"/>
          </a:solidFill>
        </p:grpSpPr>
        <p:sp>
          <p:nvSpPr>
            <p:cNvPr id="94" name="Freeform 16"/>
            <p:cNvSpPr>
              <a:spLocks noEditPoints="1"/>
            </p:cNvSpPr>
            <p:nvPr/>
          </p:nvSpPr>
          <p:spPr bwMode="auto">
            <a:xfrm>
              <a:off x="1165225" y="2516188"/>
              <a:ext cx="125412" cy="125413"/>
            </a:xfrm>
            <a:custGeom>
              <a:avLst/>
              <a:gdLst/>
              <a:ahLst/>
              <a:cxnLst>
                <a:cxn ang="0">
                  <a:pos x="53" y="0"/>
                </a:cxn>
                <a:cxn ang="0">
                  <a:pos x="26" y="0"/>
                </a:cxn>
                <a:cxn ang="0">
                  <a:pos x="26" y="26"/>
                </a:cxn>
                <a:cxn ang="0">
                  <a:pos x="0" y="26"/>
                </a:cxn>
                <a:cxn ang="0">
                  <a:pos x="0" y="52"/>
                </a:cxn>
                <a:cxn ang="0">
                  <a:pos x="26" y="52"/>
                </a:cxn>
                <a:cxn ang="0">
                  <a:pos x="26" y="79"/>
                </a:cxn>
                <a:cxn ang="0">
                  <a:pos x="53" y="79"/>
                </a:cxn>
                <a:cxn ang="0">
                  <a:pos x="53" y="52"/>
                </a:cxn>
                <a:cxn ang="0">
                  <a:pos x="79" y="52"/>
                </a:cxn>
                <a:cxn ang="0">
                  <a:pos x="79" y="26"/>
                </a:cxn>
                <a:cxn ang="0">
                  <a:pos x="53" y="26"/>
                </a:cxn>
                <a:cxn ang="0">
                  <a:pos x="53" y="0"/>
                </a:cxn>
                <a:cxn ang="0">
                  <a:pos x="53" y="0"/>
                </a:cxn>
                <a:cxn ang="0">
                  <a:pos x="53" y="0"/>
                </a:cxn>
              </a:cxnLst>
              <a:rect l="0" t="0" r="r" b="b"/>
              <a:pathLst>
                <a:path w="79" h="79">
                  <a:moveTo>
                    <a:pt x="53" y="0"/>
                  </a:moveTo>
                  <a:lnTo>
                    <a:pt x="26" y="0"/>
                  </a:lnTo>
                  <a:lnTo>
                    <a:pt x="26" y="26"/>
                  </a:lnTo>
                  <a:lnTo>
                    <a:pt x="0" y="26"/>
                  </a:lnTo>
                  <a:lnTo>
                    <a:pt x="0" y="52"/>
                  </a:lnTo>
                  <a:lnTo>
                    <a:pt x="26" y="52"/>
                  </a:lnTo>
                  <a:lnTo>
                    <a:pt x="26" y="79"/>
                  </a:lnTo>
                  <a:lnTo>
                    <a:pt x="53" y="79"/>
                  </a:lnTo>
                  <a:lnTo>
                    <a:pt x="53" y="52"/>
                  </a:lnTo>
                  <a:lnTo>
                    <a:pt x="79" y="52"/>
                  </a:lnTo>
                  <a:lnTo>
                    <a:pt x="79" y="26"/>
                  </a:lnTo>
                  <a:lnTo>
                    <a:pt x="53" y="26"/>
                  </a:lnTo>
                  <a:lnTo>
                    <a:pt x="53" y="0"/>
                  </a:lnTo>
                  <a:close/>
                  <a:moveTo>
                    <a:pt x="53" y="0"/>
                  </a:moveTo>
                  <a:lnTo>
                    <a:pt x="5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5" name="Freeform 17"/>
            <p:cNvSpPr>
              <a:spLocks noEditPoints="1"/>
            </p:cNvSpPr>
            <p:nvPr/>
          </p:nvSpPr>
          <p:spPr bwMode="auto">
            <a:xfrm>
              <a:off x="1165225" y="2516188"/>
              <a:ext cx="125412" cy="125413"/>
            </a:xfrm>
            <a:custGeom>
              <a:avLst/>
              <a:gdLst/>
              <a:ahLst/>
              <a:cxnLst>
                <a:cxn ang="0">
                  <a:pos x="53" y="0"/>
                </a:cxn>
                <a:cxn ang="0">
                  <a:pos x="26" y="0"/>
                </a:cxn>
                <a:cxn ang="0">
                  <a:pos x="26" y="26"/>
                </a:cxn>
                <a:cxn ang="0">
                  <a:pos x="0" y="26"/>
                </a:cxn>
                <a:cxn ang="0">
                  <a:pos x="0" y="52"/>
                </a:cxn>
                <a:cxn ang="0">
                  <a:pos x="26" y="52"/>
                </a:cxn>
                <a:cxn ang="0">
                  <a:pos x="26" y="79"/>
                </a:cxn>
                <a:cxn ang="0">
                  <a:pos x="53" y="79"/>
                </a:cxn>
                <a:cxn ang="0">
                  <a:pos x="53" y="52"/>
                </a:cxn>
                <a:cxn ang="0">
                  <a:pos x="79" y="52"/>
                </a:cxn>
                <a:cxn ang="0">
                  <a:pos x="79" y="26"/>
                </a:cxn>
                <a:cxn ang="0">
                  <a:pos x="53" y="26"/>
                </a:cxn>
                <a:cxn ang="0">
                  <a:pos x="53" y="0"/>
                </a:cxn>
                <a:cxn ang="0">
                  <a:pos x="53" y="0"/>
                </a:cxn>
                <a:cxn ang="0">
                  <a:pos x="53" y="0"/>
                </a:cxn>
              </a:cxnLst>
              <a:rect l="0" t="0" r="r" b="b"/>
              <a:pathLst>
                <a:path w="79" h="79">
                  <a:moveTo>
                    <a:pt x="53" y="0"/>
                  </a:moveTo>
                  <a:lnTo>
                    <a:pt x="26" y="0"/>
                  </a:lnTo>
                  <a:lnTo>
                    <a:pt x="26" y="26"/>
                  </a:lnTo>
                  <a:lnTo>
                    <a:pt x="0" y="26"/>
                  </a:lnTo>
                  <a:lnTo>
                    <a:pt x="0" y="52"/>
                  </a:lnTo>
                  <a:lnTo>
                    <a:pt x="26" y="52"/>
                  </a:lnTo>
                  <a:lnTo>
                    <a:pt x="26" y="79"/>
                  </a:lnTo>
                  <a:lnTo>
                    <a:pt x="53" y="79"/>
                  </a:lnTo>
                  <a:lnTo>
                    <a:pt x="53" y="52"/>
                  </a:lnTo>
                  <a:lnTo>
                    <a:pt x="79" y="52"/>
                  </a:lnTo>
                  <a:lnTo>
                    <a:pt x="79" y="26"/>
                  </a:lnTo>
                  <a:lnTo>
                    <a:pt x="53" y="26"/>
                  </a:lnTo>
                  <a:lnTo>
                    <a:pt x="53" y="0"/>
                  </a:lnTo>
                  <a:moveTo>
                    <a:pt x="53" y="0"/>
                  </a:moveTo>
                  <a:lnTo>
                    <a:pt x="53"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6" name="Freeform 18"/>
            <p:cNvSpPr>
              <a:spLocks noEditPoints="1"/>
            </p:cNvSpPr>
            <p:nvPr/>
          </p:nvSpPr>
          <p:spPr bwMode="auto">
            <a:xfrm>
              <a:off x="1081088" y="2181226"/>
              <a:ext cx="250825" cy="250825"/>
            </a:xfrm>
            <a:custGeom>
              <a:avLst/>
              <a:gdLst/>
              <a:ahLst/>
              <a:cxnLst>
                <a:cxn ang="0">
                  <a:pos x="53" y="158"/>
                </a:cxn>
                <a:cxn ang="0">
                  <a:pos x="106" y="158"/>
                </a:cxn>
                <a:cxn ang="0">
                  <a:pos x="106" y="105"/>
                </a:cxn>
                <a:cxn ang="0">
                  <a:pos x="158" y="105"/>
                </a:cxn>
                <a:cxn ang="0">
                  <a:pos x="158" y="52"/>
                </a:cxn>
                <a:cxn ang="0">
                  <a:pos x="106" y="52"/>
                </a:cxn>
                <a:cxn ang="0">
                  <a:pos x="106" y="0"/>
                </a:cxn>
                <a:cxn ang="0">
                  <a:pos x="53" y="0"/>
                </a:cxn>
                <a:cxn ang="0">
                  <a:pos x="53" y="52"/>
                </a:cxn>
                <a:cxn ang="0">
                  <a:pos x="0" y="52"/>
                </a:cxn>
                <a:cxn ang="0">
                  <a:pos x="0" y="105"/>
                </a:cxn>
                <a:cxn ang="0">
                  <a:pos x="53" y="105"/>
                </a:cxn>
                <a:cxn ang="0">
                  <a:pos x="53" y="158"/>
                </a:cxn>
                <a:cxn ang="0">
                  <a:pos x="53" y="158"/>
                </a:cxn>
                <a:cxn ang="0">
                  <a:pos x="53" y="158"/>
                </a:cxn>
              </a:cxnLst>
              <a:rect l="0" t="0" r="r" b="b"/>
              <a:pathLst>
                <a:path w="158" h="158">
                  <a:moveTo>
                    <a:pt x="53" y="158"/>
                  </a:moveTo>
                  <a:lnTo>
                    <a:pt x="106" y="158"/>
                  </a:lnTo>
                  <a:lnTo>
                    <a:pt x="106" y="105"/>
                  </a:lnTo>
                  <a:lnTo>
                    <a:pt x="158" y="105"/>
                  </a:lnTo>
                  <a:lnTo>
                    <a:pt x="158" y="52"/>
                  </a:lnTo>
                  <a:lnTo>
                    <a:pt x="106" y="52"/>
                  </a:lnTo>
                  <a:lnTo>
                    <a:pt x="106" y="0"/>
                  </a:lnTo>
                  <a:lnTo>
                    <a:pt x="53" y="0"/>
                  </a:lnTo>
                  <a:lnTo>
                    <a:pt x="53" y="52"/>
                  </a:lnTo>
                  <a:lnTo>
                    <a:pt x="0" y="52"/>
                  </a:lnTo>
                  <a:lnTo>
                    <a:pt x="0" y="105"/>
                  </a:lnTo>
                  <a:lnTo>
                    <a:pt x="53" y="105"/>
                  </a:lnTo>
                  <a:lnTo>
                    <a:pt x="53" y="158"/>
                  </a:lnTo>
                  <a:close/>
                  <a:moveTo>
                    <a:pt x="53" y="158"/>
                  </a:moveTo>
                  <a:lnTo>
                    <a:pt x="53" y="15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7" name="Freeform 19"/>
            <p:cNvSpPr>
              <a:spLocks noEditPoints="1"/>
            </p:cNvSpPr>
            <p:nvPr/>
          </p:nvSpPr>
          <p:spPr bwMode="auto">
            <a:xfrm>
              <a:off x="1081088" y="2181226"/>
              <a:ext cx="250825" cy="250825"/>
            </a:xfrm>
            <a:custGeom>
              <a:avLst/>
              <a:gdLst/>
              <a:ahLst/>
              <a:cxnLst>
                <a:cxn ang="0">
                  <a:pos x="53" y="158"/>
                </a:cxn>
                <a:cxn ang="0">
                  <a:pos x="106" y="158"/>
                </a:cxn>
                <a:cxn ang="0">
                  <a:pos x="106" y="105"/>
                </a:cxn>
                <a:cxn ang="0">
                  <a:pos x="158" y="105"/>
                </a:cxn>
                <a:cxn ang="0">
                  <a:pos x="158" y="52"/>
                </a:cxn>
                <a:cxn ang="0">
                  <a:pos x="106" y="52"/>
                </a:cxn>
                <a:cxn ang="0">
                  <a:pos x="106" y="0"/>
                </a:cxn>
                <a:cxn ang="0">
                  <a:pos x="53" y="0"/>
                </a:cxn>
                <a:cxn ang="0">
                  <a:pos x="53" y="52"/>
                </a:cxn>
                <a:cxn ang="0">
                  <a:pos x="0" y="52"/>
                </a:cxn>
                <a:cxn ang="0">
                  <a:pos x="0" y="105"/>
                </a:cxn>
                <a:cxn ang="0">
                  <a:pos x="53" y="105"/>
                </a:cxn>
                <a:cxn ang="0">
                  <a:pos x="53" y="158"/>
                </a:cxn>
                <a:cxn ang="0">
                  <a:pos x="53" y="158"/>
                </a:cxn>
                <a:cxn ang="0">
                  <a:pos x="53" y="158"/>
                </a:cxn>
              </a:cxnLst>
              <a:rect l="0" t="0" r="r" b="b"/>
              <a:pathLst>
                <a:path w="158" h="158">
                  <a:moveTo>
                    <a:pt x="53" y="158"/>
                  </a:moveTo>
                  <a:lnTo>
                    <a:pt x="106" y="158"/>
                  </a:lnTo>
                  <a:lnTo>
                    <a:pt x="106" y="105"/>
                  </a:lnTo>
                  <a:lnTo>
                    <a:pt x="158" y="105"/>
                  </a:lnTo>
                  <a:lnTo>
                    <a:pt x="158" y="52"/>
                  </a:lnTo>
                  <a:lnTo>
                    <a:pt x="106" y="52"/>
                  </a:lnTo>
                  <a:lnTo>
                    <a:pt x="106" y="0"/>
                  </a:lnTo>
                  <a:lnTo>
                    <a:pt x="53" y="0"/>
                  </a:lnTo>
                  <a:lnTo>
                    <a:pt x="53" y="52"/>
                  </a:lnTo>
                  <a:lnTo>
                    <a:pt x="0" y="52"/>
                  </a:lnTo>
                  <a:lnTo>
                    <a:pt x="0" y="105"/>
                  </a:lnTo>
                  <a:lnTo>
                    <a:pt x="53" y="105"/>
                  </a:lnTo>
                  <a:lnTo>
                    <a:pt x="53" y="158"/>
                  </a:lnTo>
                  <a:moveTo>
                    <a:pt x="53" y="158"/>
                  </a:moveTo>
                  <a:lnTo>
                    <a:pt x="53" y="158"/>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8" name="Freeform 20"/>
            <p:cNvSpPr>
              <a:spLocks noEditPoints="1"/>
            </p:cNvSpPr>
            <p:nvPr/>
          </p:nvSpPr>
          <p:spPr bwMode="auto">
            <a:xfrm>
              <a:off x="1331913" y="2138363"/>
              <a:ext cx="295275" cy="669925"/>
            </a:xfrm>
            <a:custGeom>
              <a:avLst/>
              <a:gdLst/>
              <a:ahLst/>
              <a:cxnLst>
                <a:cxn ang="0">
                  <a:pos x="1079" y="450"/>
                </a:cxn>
                <a:cxn ang="0">
                  <a:pos x="630" y="0"/>
                </a:cxn>
                <a:cxn ang="0">
                  <a:pos x="180" y="450"/>
                </a:cxn>
                <a:cxn ang="0">
                  <a:pos x="180" y="1808"/>
                </a:cxn>
                <a:cxn ang="0">
                  <a:pos x="0" y="2247"/>
                </a:cxn>
                <a:cxn ang="0">
                  <a:pos x="630" y="2876"/>
                </a:cxn>
                <a:cxn ang="0">
                  <a:pos x="1259" y="2247"/>
                </a:cxn>
                <a:cxn ang="0">
                  <a:pos x="1079" y="1808"/>
                </a:cxn>
                <a:cxn ang="0">
                  <a:pos x="1079" y="450"/>
                </a:cxn>
                <a:cxn ang="0">
                  <a:pos x="630" y="2696"/>
                </a:cxn>
                <a:cxn ang="0">
                  <a:pos x="575" y="2691"/>
                </a:cxn>
                <a:cxn ang="0">
                  <a:pos x="180" y="2247"/>
                </a:cxn>
                <a:cxn ang="0">
                  <a:pos x="360" y="1890"/>
                </a:cxn>
                <a:cxn ang="0">
                  <a:pos x="360" y="450"/>
                </a:cxn>
                <a:cxn ang="0">
                  <a:pos x="630" y="180"/>
                </a:cxn>
                <a:cxn ang="0">
                  <a:pos x="899" y="450"/>
                </a:cxn>
                <a:cxn ang="0">
                  <a:pos x="899" y="1890"/>
                </a:cxn>
                <a:cxn ang="0">
                  <a:pos x="1079" y="2247"/>
                </a:cxn>
                <a:cxn ang="0">
                  <a:pos x="630" y="2696"/>
                </a:cxn>
                <a:cxn ang="0">
                  <a:pos x="630" y="2696"/>
                </a:cxn>
                <a:cxn ang="0">
                  <a:pos x="630" y="2696"/>
                </a:cxn>
              </a:cxnLst>
              <a:rect l="0" t="0" r="r" b="b"/>
              <a:pathLst>
                <a:path w="1259" h="2876">
                  <a:moveTo>
                    <a:pt x="1079" y="450"/>
                  </a:moveTo>
                  <a:cubicBezTo>
                    <a:pt x="1079" y="202"/>
                    <a:pt x="878" y="0"/>
                    <a:pt x="630" y="0"/>
                  </a:cubicBezTo>
                  <a:cubicBezTo>
                    <a:pt x="381" y="0"/>
                    <a:pt x="180" y="202"/>
                    <a:pt x="180" y="450"/>
                  </a:cubicBezTo>
                  <a:cubicBezTo>
                    <a:pt x="180" y="1808"/>
                    <a:pt x="180" y="1808"/>
                    <a:pt x="180" y="1808"/>
                  </a:cubicBezTo>
                  <a:cubicBezTo>
                    <a:pt x="69" y="1921"/>
                    <a:pt x="0" y="2076"/>
                    <a:pt x="0" y="2247"/>
                  </a:cubicBezTo>
                  <a:cubicBezTo>
                    <a:pt x="0" y="2595"/>
                    <a:pt x="282" y="2876"/>
                    <a:pt x="630" y="2876"/>
                  </a:cubicBezTo>
                  <a:cubicBezTo>
                    <a:pt x="977" y="2876"/>
                    <a:pt x="1259" y="2595"/>
                    <a:pt x="1259" y="2247"/>
                  </a:cubicBezTo>
                  <a:cubicBezTo>
                    <a:pt x="1259" y="2076"/>
                    <a:pt x="1190" y="1921"/>
                    <a:pt x="1079" y="1808"/>
                  </a:cubicBezTo>
                  <a:lnTo>
                    <a:pt x="1079" y="450"/>
                  </a:lnTo>
                  <a:close/>
                  <a:moveTo>
                    <a:pt x="630" y="2696"/>
                  </a:moveTo>
                  <a:cubicBezTo>
                    <a:pt x="611" y="2696"/>
                    <a:pt x="593" y="2694"/>
                    <a:pt x="575" y="2691"/>
                  </a:cubicBezTo>
                  <a:cubicBezTo>
                    <a:pt x="353" y="2664"/>
                    <a:pt x="180" y="2477"/>
                    <a:pt x="180" y="2247"/>
                  </a:cubicBezTo>
                  <a:cubicBezTo>
                    <a:pt x="180" y="2101"/>
                    <a:pt x="251" y="1972"/>
                    <a:pt x="360" y="1890"/>
                  </a:cubicBezTo>
                  <a:cubicBezTo>
                    <a:pt x="360" y="450"/>
                    <a:pt x="360" y="450"/>
                    <a:pt x="360" y="450"/>
                  </a:cubicBezTo>
                  <a:cubicBezTo>
                    <a:pt x="360" y="301"/>
                    <a:pt x="481" y="180"/>
                    <a:pt x="630" y="180"/>
                  </a:cubicBezTo>
                  <a:cubicBezTo>
                    <a:pt x="778" y="180"/>
                    <a:pt x="899" y="301"/>
                    <a:pt x="899" y="450"/>
                  </a:cubicBezTo>
                  <a:cubicBezTo>
                    <a:pt x="899" y="1890"/>
                    <a:pt x="899" y="1890"/>
                    <a:pt x="899" y="1890"/>
                  </a:cubicBezTo>
                  <a:cubicBezTo>
                    <a:pt x="1008" y="1972"/>
                    <a:pt x="1079" y="2101"/>
                    <a:pt x="1079" y="2247"/>
                  </a:cubicBezTo>
                  <a:cubicBezTo>
                    <a:pt x="1079" y="2495"/>
                    <a:pt x="878" y="2696"/>
                    <a:pt x="630" y="2696"/>
                  </a:cubicBezTo>
                  <a:close/>
                  <a:moveTo>
                    <a:pt x="630" y="2696"/>
                  </a:moveTo>
                  <a:cubicBezTo>
                    <a:pt x="630" y="2696"/>
                    <a:pt x="630" y="2696"/>
                    <a:pt x="630" y="269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9" name="Freeform 21"/>
            <p:cNvSpPr>
              <a:spLocks noEditPoints="1"/>
            </p:cNvSpPr>
            <p:nvPr/>
          </p:nvSpPr>
          <p:spPr bwMode="auto">
            <a:xfrm>
              <a:off x="1416050" y="2306638"/>
              <a:ext cx="127000" cy="417513"/>
            </a:xfrm>
            <a:custGeom>
              <a:avLst/>
              <a:gdLst/>
              <a:ahLst/>
              <a:cxnLst>
                <a:cxn ang="0">
                  <a:pos x="359" y="1275"/>
                </a:cxn>
                <a:cxn ang="0">
                  <a:pos x="359" y="0"/>
                </a:cxn>
                <a:cxn ang="0">
                  <a:pos x="180" y="0"/>
                </a:cxn>
                <a:cxn ang="0">
                  <a:pos x="180" y="1275"/>
                </a:cxn>
                <a:cxn ang="0">
                  <a:pos x="0" y="1528"/>
                </a:cxn>
                <a:cxn ang="0">
                  <a:pos x="270" y="1798"/>
                </a:cxn>
                <a:cxn ang="0">
                  <a:pos x="539" y="1528"/>
                </a:cxn>
                <a:cxn ang="0">
                  <a:pos x="359" y="1275"/>
                </a:cxn>
                <a:cxn ang="0">
                  <a:pos x="359" y="1275"/>
                </a:cxn>
                <a:cxn ang="0">
                  <a:pos x="359" y="1275"/>
                </a:cxn>
              </a:cxnLst>
              <a:rect l="0" t="0" r="r" b="b"/>
              <a:pathLst>
                <a:path w="539" h="1798">
                  <a:moveTo>
                    <a:pt x="359" y="1275"/>
                  </a:moveTo>
                  <a:cubicBezTo>
                    <a:pt x="359" y="0"/>
                    <a:pt x="359" y="0"/>
                    <a:pt x="359" y="0"/>
                  </a:cubicBezTo>
                  <a:cubicBezTo>
                    <a:pt x="180" y="0"/>
                    <a:pt x="180" y="0"/>
                    <a:pt x="180" y="0"/>
                  </a:cubicBezTo>
                  <a:cubicBezTo>
                    <a:pt x="180" y="1275"/>
                    <a:pt x="180" y="1275"/>
                    <a:pt x="180" y="1275"/>
                  </a:cubicBezTo>
                  <a:cubicBezTo>
                    <a:pt x="75" y="1312"/>
                    <a:pt x="0" y="1411"/>
                    <a:pt x="0" y="1528"/>
                  </a:cubicBezTo>
                  <a:cubicBezTo>
                    <a:pt x="0" y="1677"/>
                    <a:pt x="121" y="1798"/>
                    <a:pt x="270" y="1798"/>
                  </a:cubicBezTo>
                  <a:cubicBezTo>
                    <a:pt x="418" y="1798"/>
                    <a:pt x="539" y="1677"/>
                    <a:pt x="539" y="1528"/>
                  </a:cubicBezTo>
                  <a:cubicBezTo>
                    <a:pt x="539" y="1411"/>
                    <a:pt x="464" y="1312"/>
                    <a:pt x="359" y="1275"/>
                  </a:cubicBezTo>
                  <a:close/>
                  <a:moveTo>
                    <a:pt x="359" y="1275"/>
                  </a:moveTo>
                  <a:cubicBezTo>
                    <a:pt x="359" y="1275"/>
                    <a:pt x="359" y="1275"/>
                    <a:pt x="359" y="127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0" name="Freeform 22"/>
            <p:cNvSpPr>
              <a:spLocks noEditPoints="1"/>
            </p:cNvSpPr>
            <p:nvPr/>
          </p:nvSpPr>
          <p:spPr bwMode="auto">
            <a:xfrm>
              <a:off x="1627188" y="2222501"/>
              <a:ext cx="125412" cy="125413"/>
            </a:xfrm>
            <a:custGeom>
              <a:avLst/>
              <a:gdLst/>
              <a:ahLst/>
              <a:cxnLst>
                <a:cxn ang="0">
                  <a:pos x="52" y="26"/>
                </a:cxn>
                <a:cxn ang="0">
                  <a:pos x="52" y="0"/>
                </a:cxn>
                <a:cxn ang="0">
                  <a:pos x="26" y="0"/>
                </a:cxn>
                <a:cxn ang="0">
                  <a:pos x="26" y="26"/>
                </a:cxn>
                <a:cxn ang="0">
                  <a:pos x="0" y="26"/>
                </a:cxn>
                <a:cxn ang="0">
                  <a:pos x="0" y="53"/>
                </a:cxn>
                <a:cxn ang="0">
                  <a:pos x="26" y="53"/>
                </a:cxn>
                <a:cxn ang="0">
                  <a:pos x="26" y="79"/>
                </a:cxn>
                <a:cxn ang="0">
                  <a:pos x="52" y="79"/>
                </a:cxn>
                <a:cxn ang="0">
                  <a:pos x="52" y="53"/>
                </a:cxn>
                <a:cxn ang="0">
                  <a:pos x="79" y="53"/>
                </a:cxn>
                <a:cxn ang="0">
                  <a:pos x="79" y="26"/>
                </a:cxn>
                <a:cxn ang="0">
                  <a:pos x="52" y="26"/>
                </a:cxn>
                <a:cxn ang="0">
                  <a:pos x="52" y="26"/>
                </a:cxn>
                <a:cxn ang="0">
                  <a:pos x="52" y="26"/>
                </a:cxn>
              </a:cxnLst>
              <a:rect l="0" t="0" r="r" b="b"/>
              <a:pathLst>
                <a:path w="79" h="79">
                  <a:moveTo>
                    <a:pt x="52" y="26"/>
                  </a:moveTo>
                  <a:lnTo>
                    <a:pt x="52" y="0"/>
                  </a:lnTo>
                  <a:lnTo>
                    <a:pt x="26" y="0"/>
                  </a:lnTo>
                  <a:lnTo>
                    <a:pt x="26" y="26"/>
                  </a:lnTo>
                  <a:lnTo>
                    <a:pt x="0" y="26"/>
                  </a:lnTo>
                  <a:lnTo>
                    <a:pt x="0" y="53"/>
                  </a:lnTo>
                  <a:lnTo>
                    <a:pt x="26" y="53"/>
                  </a:lnTo>
                  <a:lnTo>
                    <a:pt x="26" y="79"/>
                  </a:lnTo>
                  <a:lnTo>
                    <a:pt x="52" y="79"/>
                  </a:lnTo>
                  <a:lnTo>
                    <a:pt x="52" y="53"/>
                  </a:lnTo>
                  <a:lnTo>
                    <a:pt x="79" y="53"/>
                  </a:lnTo>
                  <a:lnTo>
                    <a:pt x="79" y="26"/>
                  </a:lnTo>
                  <a:lnTo>
                    <a:pt x="52" y="26"/>
                  </a:lnTo>
                  <a:close/>
                  <a:moveTo>
                    <a:pt x="52" y="26"/>
                  </a:moveTo>
                  <a:lnTo>
                    <a:pt x="52" y="2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1" name="Freeform 23"/>
            <p:cNvSpPr>
              <a:spLocks noEditPoints="1"/>
            </p:cNvSpPr>
            <p:nvPr/>
          </p:nvSpPr>
          <p:spPr bwMode="auto">
            <a:xfrm>
              <a:off x="1627188" y="2222501"/>
              <a:ext cx="125412" cy="125413"/>
            </a:xfrm>
            <a:custGeom>
              <a:avLst/>
              <a:gdLst/>
              <a:ahLst/>
              <a:cxnLst>
                <a:cxn ang="0">
                  <a:pos x="52" y="26"/>
                </a:cxn>
                <a:cxn ang="0">
                  <a:pos x="52" y="0"/>
                </a:cxn>
                <a:cxn ang="0">
                  <a:pos x="26" y="0"/>
                </a:cxn>
                <a:cxn ang="0">
                  <a:pos x="26" y="26"/>
                </a:cxn>
                <a:cxn ang="0">
                  <a:pos x="0" y="26"/>
                </a:cxn>
                <a:cxn ang="0">
                  <a:pos x="0" y="53"/>
                </a:cxn>
                <a:cxn ang="0">
                  <a:pos x="26" y="53"/>
                </a:cxn>
                <a:cxn ang="0">
                  <a:pos x="26" y="79"/>
                </a:cxn>
                <a:cxn ang="0">
                  <a:pos x="52" y="79"/>
                </a:cxn>
                <a:cxn ang="0">
                  <a:pos x="52" y="53"/>
                </a:cxn>
                <a:cxn ang="0">
                  <a:pos x="79" y="53"/>
                </a:cxn>
                <a:cxn ang="0">
                  <a:pos x="79" y="26"/>
                </a:cxn>
                <a:cxn ang="0">
                  <a:pos x="52" y="26"/>
                </a:cxn>
                <a:cxn ang="0">
                  <a:pos x="52" y="26"/>
                </a:cxn>
                <a:cxn ang="0">
                  <a:pos x="52" y="26"/>
                </a:cxn>
              </a:cxnLst>
              <a:rect l="0" t="0" r="r" b="b"/>
              <a:pathLst>
                <a:path w="79" h="79">
                  <a:moveTo>
                    <a:pt x="52" y="26"/>
                  </a:moveTo>
                  <a:lnTo>
                    <a:pt x="52" y="0"/>
                  </a:lnTo>
                  <a:lnTo>
                    <a:pt x="26" y="0"/>
                  </a:lnTo>
                  <a:lnTo>
                    <a:pt x="26" y="26"/>
                  </a:lnTo>
                  <a:lnTo>
                    <a:pt x="0" y="26"/>
                  </a:lnTo>
                  <a:lnTo>
                    <a:pt x="0" y="53"/>
                  </a:lnTo>
                  <a:lnTo>
                    <a:pt x="26" y="53"/>
                  </a:lnTo>
                  <a:lnTo>
                    <a:pt x="26" y="79"/>
                  </a:lnTo>
                  <a:lnTo>
                    <a:pt x="52" y="79"/>
                  </a:lnTo>
                  <a:lnTo>
                    <a:pt x="52" y="53"/>
                  </a:lnTo>
                  <a:lnTo>
                    <a:pt x="79" y="53"/>
                  </a:lnTo>
                  <a:lnTo>
                    <a:pt x="79" y="26"/>
                  </a:lnTo>
                  <a:lnTo>
                    <a:pt x="52" y="26"/>
                  </a:lnTo>
                  <a:moveTo>
                    <a:pt x="52" y="26"/>
                  </a:moveTo>
                  <a:lnTo>
                    <a:pt x="52" y="26"/>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102" name="Freeform 35"/>
          <p:cNvSpPr>
            <a:spLocks noEditPoints="1"/>
          </p:cNvSpPr>
          <p:nvPr/>
        </p:nvSpPr>
        <p:spPr bwMode="auto">
          <a:xfrm>
            <a:off x="4980967" y="2156520"/>
            <a:ext cx="556729" cy="668484"/>
          </a:xfrm>
          <a:custGeom>
            <a:avLst/>
            <a:gdLst/>
            <a:ahLst/>
            <a:cxnLst>
              <a:cxn ang="0">
                <a:pos x="37" y="23"/>
              </a:cxn>
              <a:cxn ang="0">
                <a:pos x="37" y="3"/>
              </a:cxn>
              <a:cxn ang="0">
                <a:pos x="40" y="3"/>
              </a:cxn>
              <a:cxn ang="0">
                <a:pos x="40" y="0"/>
              </a:cxn>
              <a:cxn ang="0">
                <a:pos x="17" y="0"/>
              </a:cxn>
              <a:cxn ang="0">
                <a:pos x="17" y="3"/>
              </a:cxn>
              <a:cxn ang="0">
                <a:pos x="20" y="3"/>
              </a:cxn>
              <a:cxn ang="0">
                <a:pos x="20" y="23"/>
              </a:cxn>
              <a:cxn ang="0">
                <a:pos x="0" y="60"/>
              </a:cxn>
              <a:cxn ang="0">
                <a:pos x="9" y="69"/>
              </a:cxn>
              <a:cxn ang="0">
                <a:pos x="49" y="69"/>
              </a:cxn>
              <a:cxn ang="0">
                <a:pos x="57" y="60"/>
              </a:cxn>
              <a:cxn ang="0">
                <a:pos x="37" y="23"/>
              </a:cxn>
              <a:cxn ang="0">
                <a:pos x="49" y="66"/>
              </a:cxn>
              <a:cxn ang="0">
                <a:pos x="9" y="66"/>
              </a:cxn>
              <a:cxn ang="0">
                <a:pos x="3" y="60"/>
              </a:cxn>
              <a:cxn ang="0">
                <a:pos x="22" y="24"/>
              </a:cxn>
              <a:cxn ang="0">
                <a:pos x="23" y="24"/>
              </a:cxn>
              <a:cxn ang="0">
                <a:pos x="23" y="3"/>
              </a:cxn>
              <a:cxn ang="0">
                <a:pos x="34" y="3"/>
              </a:cxn>
              <a:cxn ang="0">
                <a:pos x="34" y="24"/>
              </a:cxn>
              <a:cxn ang="0">
                <a:pos x="35" y="24"/>
              </a:cxn>
              <a:cxn ang="0">
                <a:pos x="54" y="60"/>
              </a:cxn>
              <a:cxn ang="0">
                <a:pos x="49" y="66"/>
              </a:cxn>
              <a:cxn ang="0">
                <a:pos x="20" y="55"/>
              </a:cxn>
              <a:cxn ang="0">
                <a:pos x="17" y="58"/>
              </a:cxn>
              <a:cxn ang="0">
                <a:pos x="14" y="55"/>
              </a:cxn>
              <a:cxn ang="0">
                <a:pos x="17" y="52"/>
              </a:cxn>
              <a:cxn ang="0">
                <a:pos x="20" y="55"/>
              </a:cxn>
              <a:cxn ang="0">
                <a:pos x="37" y="59"/>
              </a:cxn>
              <a:cxn ang="0">
                <a:pos x="33" y="63"/>
              </a:cxn>
              <a:cxn ang="0">
                <a:pos x="29" y="59"/>
              </a:cxn>
              <a:cxn ang="0">
                <a:pos x="33" y="55"/>
              </a:cxn>
              <a:cxn ang="0">
                <a:pos x="37" y="59"/>
              </a:cxn>
              <a:cxn ang="0">
                <a:pos x="30" y="54"/>
              </a:cxn>
              <a:cxn ang="0">
                <a:pos x="27" y="57"/>
              </a:cxn>
              <a:cxn ang="0">
                <a:pos x="23" y="54"/>
              </a:cxn>
              <a:cxn ang="0">
                <a:pos x="27" y="50"/>
              </a:cxn>
              <a:cxn ang="0">
                <a:pos x="30" y="54"/>
              </a:cxn>
              <a:cxn ang="0">
                <a:pos x="26" y="49"/>
              </a:cxn>
              <a:cxn ang="0">
                <a:pos x="21" y="44"/>
              </a:cxn>
              <a:cxn ang="0">
                <a:pos x="26" y="39"/>
              </a:cxn>
              <a:cxn ang="0">
                <a:pos x="31" y="44"/>
              </a:cxn>
              <a:cxn ang="0">
                <a:pos x="26" y="49"/>
              </a:cxn>
              <a:cxn ang="0">
                <a:pos x="34" y="44"/>
              </a:cxn>
              <a:cxn ang="0">
                <a:pos x="37" y="41"/>
              </a:cxn>
              <a:cxn ang="0">
                <a:pos x="40" y="44"/>
              </a:cxn>
              <a:cxn ang="0">
                <a:pos x="37" y="47"/>
              </a:cxn>
              <a:cxn ang="0">
                <a:pos x="34" y="44"/>
              </a:cxn>
              <a:cxn ang="0">
                <a:pos x="37" y="51"/>
              </a:cxn>
              <a:cxn ang="0">
                <a:pos x="35" y="53"/>
              </a:cxn>
              <a:cxn ang="0">
                <a:pos x="33" y="51"/>
              </a:cxn>
              <a:cxn ang="0">
                <a:pos x="35" y="49"/>
              </a:cxn>
              <a:cxn ang="0">
                <a:pos x="37" y="51"/>
              </a:cxn>
              <a:cxn ang="0">
                <a:pos x="37" y="51"/>
              </a:cxn>
              <a:cxn ang="0">
                <a:pos x="37" y="51"/>
              </a:cxn>
            </a:cxnLst>
            <a:rect l="0" t="0" r="r" b="b"/>
            <a:pathLst>
              <a:path w="57" h="69">
                <a:moveTo>
                  <a:pt x="37" y="23"/>
                </a:moveTo>
                <a:cubicBezTo>
                  <a:pt x="37" y="3"/>
                  <a:pt x="37" y="3"/>
                  <a:pt x="37" y="3"/>
                </a:cubicBezTo>
                <a:cubicBezTo>
                  <a:pt x="40" y="3"/>
                  <a:pt x="40" y="3"/>
                  <a:pt x="40" y="3"/>
                </a:cubicBezTo>
                <a:cubicBezTo>
                  <a:pt x="40" y="0"/>
                  <a:pt x="40" y="0"/>
                  <a:pt x="40" y="0"/>
                </a:cubicBezTo>
                <a:cubicBezTo>
                  <a:pt x="17" y="0"/>
                  <a:pt x="17" y="0"/>
                  <a:pt x="17" y="0"/>
                </a:cubicBezTo>
                <a:cubicBezTo>
                  <a:pt x="17" y="3"/>
                  <a:pt x="17" y="3"/>
                  <a:pt x="17" y="3"/>
                </a:cubicBezTo>
                <a:cubicBezTo>
                  <a:pt x="20" y="3"/>
                  <a:pt x="20" y="3"/>
                  <a:pt x="20" y="3"/>
                </a:cubicBezTo>
                <a:cubicBezTo>
                  <a:pt x="20" y="23"/>
                  <a:pt x="20" y="23"/>
                  <a:pt x="20" y="23"/>
                </a:cubicBezTo>
                <a:cubicBezTo>
                  <a:pt x="20" y="23"/>
                  <a:pt x="0" y="51"/>
                  <a:pt x="0" y="60"/>
                </a:cubicBezTo>
                <a:cubicBezTo>
                  <a:pt x="0" y="69"/>
                  <a:pt x="9" y="69"/>
                  <a:pt x="9" y="69"/>
                </a:cubicBezTo>
                <a:cubicBezTo>
                  <a:pt x="49" y="69"/>
                  <a:pt x="49" y="69"/>
                  <a:pt x="49" y="69"/>
                </a:cubicBezTo>
                <a:cubicBezTo>
                  <a:pt x="49" y="69"/>
                  <a:pt x="57" y="69"/>
                  <a:pt x="57" y="60"/>
                </a:cubicBezTo>
                <a:cubicBezTo>
                  <a:pt x="57" y="51"/>
                  <a:pt x="37" y="23"/>
                  <a:pt x="37" y="23"/>
                </a:cubicBezTo>
                <a:close/>
                <a:moveTo>
                  <a:pt x="49" y="66"/>
                </a:moveTo>
                <a:cubicBezTo>
                  <a:pt x="9" y="66"/>
                  <a:pt x="9" y="66"/>
                  <a:pt x="9" y="66"/>
                </a:cubicBezTo>
                <a:cubicBezTo>
                  <a:pt x="8" y="66"/>
                  <a:pt x="3" y="65"/>
                  <a:pt x="3" y="60"/>
                </a:cubicBezTo>
                <a:cubicBezTo>
                  <a:pt x="3" y="54"/>
                  <a:pt x="15" y="35"/>
                  <a:pt x="22" y="24"/>
                </a:cubicBezTo>
                <a:cubicBezTo>
                  <a:pt x="23" y="24"/>
                  <a:pt x="23" y="24"/>
                  <a:pt x="23" y="24"/>
                </a:cubicBezTo>
                <a:cubicBezTo>
                  <a:pt x="23" y="3"/>
                  <a:pt x="23" y="3"/>
                  <a:pt x="23" y="3"/>
                </a:cubicBezTo>
                <a:cubicBezTo>
                  <a:pt x="34" y="3"/>
                  <a:pt x="34" y="3"/>
                  <a:pt x="34" y="3"/>
                </a:cubicBezTo>
                <a:cubicBezTo>
                  <a:pt x="34" y="24"/>
                  <a:pt x="34" y="24"/>
                  <a:pt x="34" y="24"/>
                </a:cubicBezTo>
                <a:cubicBezTo>
                  <a:pt x="35" y="24"/>
                  <a:pt x="35" y="24"/>
                  <a:pt x="35" y="24"/>
                </a:cubicBezTo>
                <a:cubicBezTo>
                  <a:pt x="42" y="35"/>
                  <a:pt x="54" y="54"/>
                  <a:pt x="54" y="60"/>
                </a:cubicBezTo>
                <a:cubicBezTo>
                  <a:pt x="54" y="65"/>
                  <a:pt x="50" y="66"/>
                  <a:pt x="49" y="66"/>
                </a:cubicBezTo>
                <a:close/>
                <a:moveTo>
                  <a:pt x="20" y="55"/>
                </a:moveTo>
                <a:cubicBezTo>
                  <a:pt x="20" y="56"/>
                  <a:pt x="19" y="58"/>
                  <a:pt x="17" y="58"/>
                </a:cubicBezTo>
                <a:cubicBezTo>
                  <a:pt x="16" y="58"/>
                  <a:pt x="14" y="56"/>
                  <a:pt x="14" y="55"/>
                </a:cubicBezTo>
                <a:cubicBezTo>
                  <a:pt x="14" y="53"/>
                  <a:pt x="16" y="52"/>
                  <a:pt x="17" y="52"/>
                </a:cubicBezTo>
                <a:cubicBezTo>
                  <a:pt x="19" y="52"/>
                  <a:pt x="20" y="53"/>
                  <a:pt x="20" y="55"/>
                </a:cubicBezTo>
                <a:close/>
                <a:moveTo>
                  <a:pt x="37" y="59"/>
                </a:moveTo>
                <a:cubicBezTo>
                  <a:pt x="37" y="61"/>
                  <a:pt x="35" y="63"/>
                  <a:pt x="33" y="63"/>
                </a:cubicBezTo>
                <a:cubicBezTo>
                  <a:pt x="31" y="63"/>
                  <a:pt x="29" y="61"/>
                  <a:pt x="29" y="59"/>
                </a:cubicBezTo>
                <a:cubicBezTo>
                  <a:pt x="29" y="57"/>
                  <a:pt x="31" y="55"/>
                  <a:pt x="33" y="55"/>
                </a:cubicBezTo>
                <a:cubicBezTo>
                  <a:pt x="35" y="55"/>
                  <a:pt x="37" y="57"/>
                  <a:pt x="37" y="59"/>
                </a:cubicBezTo>
                <a:close/>
                <a:moveTo>
                  <a:pt x="30" y="54"/>
                </a:moveTo>
                <a:cubicBezTo>
                  <a:pt x="30" y="56"/>
                  <a:pt x="29" y="57"/>
                  <a:pt x="27" y="57"/>
                </a:cubicBezTo>
                <a:cubicBezTo>
                  <a:pt x="25" y="57"/>
                  <a:pt x="23" y="56"/>
                  <a:pt x="23" y="54"/>
                </a:cubicBezTo>
                <a:cubicBezTo>
                  <a:pt x="23" y="52"/>
                  <a:pt x="25" y="50"/>
                  <a:pt x="27" y="50"/>
                </a:cubicBezTo>
                <a:cubicBezTo>
                  <a:pt x="29" y="50"/>
                  <a:pt x="30" y="52"/>
                  <a:pt x="30" y="54"/>
                </a:cubicBezTo>
                <a:close/>
                <a:moveTo>
                  <a:pt x="26" y="49"/>
                </a:moveTo>
                <a:cubicBezTo>
                  <a:pt x="23" y="49"/>
                  <a:pt x="21" y="47"/>
                  <a:pt x="21" y="44"/>
                </a:cubicBezTo>
                <a:cubicBezTo>
                  <a:pt x="21" y="41"/>
                  <a:pt x="23" y="39"/>
                  <a:pt x="26" y="39"/>
                </a:cubicBezTo>
                <a:cubicBezTo>
                  <a:pt x="29" y="39"/>
                  <a:pt x="31" y="41"/>
                  <a:pt x="31" y="44"/>
                </a:cubicBezTo>
                <a:cubicBezTo>
                  <a:pt x="31" y="47"/>
                  <a:pt x="29" y="49"/>
                  <a:pt x="26" y="49"/>
                </a:cubicBezTo>
                <a:close/>
                <a:moveTo>
                  <a:pt x="34" y="44"/>
                </a:moveTo>
                <a:cubicBezTo>
                  <a:pt x="34" y="43"/>
                  <a:pt x="35" y="41"/>
                  <a:pt x="37" y="41"/>
                </a:cubicBezTo>
                <a:cubicBezTo>
                  <a:pt x="38" y="41"/>
                  <a:pt x="40" y="43"/>
                  <a:pt x="40" y="44"/>
                </a:cubicBezTo>
                <a:cubicBezTo>
                  <a:pt x="40" y="46"/>
                  <a:pt x="38" y="47"/>
                  <a:pt x="37" y="47"/>
                </a:cubicBezTo>
                <a:cubicBezTo>
                  <a:pt x="35" y="47"/>
                  <a:pt x="34" y="46"/>
                  <a:pt x="34" y="44"/>
                </a:cubicBezTo>
                <a:close/>
                <a:moveTo>
                  <a:pt x="37" y="51"/>
                </a:moveTo>
                <a:cubicBezTo>
                  <a:pt x="37" y="52"/>
                  <a:pt x="36" y="53"/>
                  <a:pt x="35" y="53"/>
                </a:cubicBezTo>
                <a:cubicBezTo>
                  <a:pt x="34" y="53"/>
                  <a:pt x="33" y="52"/>
                  <a:pt x="33" y="51"/>
                </a:cubicBezTo>
                <a:cubicBezTo>
                  <a:pt x="33" y="50"/>
                  <a:pt x="34" y="49"/>
                  <a:pt x="35" y="49"/>
                </a:cubicBezTo>
                <a:cubicBezTo>
                  <a:pt x="36" y="49"/>
                  <a:pt x="37" y="50"/>
                  <a:pt x="37" y="51"/>
                </a:cubicBezTo>
                <a:close/>
                <a:moveTo>
                  <a:pt x="37" y="51"/>
                </a:moveTo>
                <a:cubicBezTo>
                  <a:pt x="37" y="51"/>
                  <a:pt x="37" y="51"/>
                  <a:pt x="37" y="51"/>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3" name="Freeform 27"/>
          <p:cNvSpPr>
            <a:spLocks noEditPoints="1"/>
          </p:cNvSpPr>
          <p:nvPr/>
        </p:nvSpPr>
        <p:spPr bwMode="auto">
          <a:xfrm>
            <a:off x="3588992" y="2258815"/>
            <a:ext cx="562969" cy="565071"/>
          </a:xfrm>
          <a:custGeom>
            <a:avLst/>
            <a:gdLst/>
            <a:ahLst/>
            <a:cxnLst>
              <a:cxn ang="0">
                <a:pos x="26" y="0"/>
              </a:cxn>
              <a:cxn ang="0">
                <a:pos x="0" y="26"/>
              </a:cxn>
              <a:cxn ang="0">
                <a:pos x="26" y="51"/>
              </a:cxn>
              <a:cxn ang="0">
                <a:pos x="51" y="26"/>
              </a:cxn>
              <a:cxn ang="0">
                <a:pos x="26" y="0"/>
              </a:cxn>
              <a:cxn ang="0">
                <a:pos x="26" y="6"/>
              </a:cxn>
              <a:cxn ang="0">
                <a:pos x="37" y="10"/>
              </a:cxn>
              <a:cxn ang="0">
                <a:pos x="31" y="18"/>
              </a:cxn>
              <a:cxn ang="0">
                <a:pos x="26" y="16"/>
              </a:cxn>
              <a:cxn ang="0">
                <a:pos x="20" y="18"/>
              </a:cxn>
              <a:cxn ang="0">
                <a:pos x="15" y="10"/>
              </a:cxn>
              <a:cxn ang="0">
                <a:pos x="26" y="6"/>
              </a:cxn>
              <a:cxn ang="0">
                <a:pos x="14" y="42"/>
              </a:cxn>
              <a:cxn ang="0">
                <a:pos x="6" y="26"/>
              </a:cxn>
              <a:cxn ang="0">
                <a:pos x="16" y="26"/>
              </a:cxn>
              <a:cxn ang="0">
                <a:pos x="20" y="33"/>
              </a:cxn>
              <a:cxn ang="0">
                <a:pos x="14" y="42"/>
              </a:cxn>
              <a:cxn ang="0">
                <a:pos x="26" y="32"/>
              </a:cxn>
              <a:cxn ang="0">
                <a:pos x="19" y="26"/>
              </a:cxn>
              <a:cxn ang="0">
                <a:pos x="26" y="19"/>
              </a:cxn>
              <a:cxn ang="0">
                <a:pos x="32" y="26"/>
              </a:cxn>
              <a:cxn ang="0">
                <a:pos x="26" y="32"/>
              </a:cxn>
              <a:cxn ang="0">
                <a:pos x="37" y="42"/>
              </a:cxn>
              <a:cxn ang="0">
                <a:pos x="31" y="33"/>
              </a:cxn>
              <a:cxn ang="0">
                <a:pos x="35" y="26"/>
              </a:cxn>
              <a:cxn ang="0">
                <a:pos x="45" y="26"/>
              </a:cxn>
              <a:cxn ang="0">
                <a:pos x="37" y="42"/>
              </a:cxn>
              <a:cxn ang="0">
                <a:pos x="37" y="42"/>
              </a:cxn>
              <a:cxn ang="0">
                <a:pos x="37" y="42"/>
              </a:cxn>
            </a:cxnLst>
            <a:rect l="0" t="0" r="r" b="b"/>
            <a:pathLst>
              <a:path w="51" h="51">
                <a:moveTo>
                  <a:pt x="26" y="0"/>
                </a:moveTo>
                <a:cubicBezTo>
                  <a:pt x="11" y="0"/>
                  <a:pt x="0" y="11"/>
                  <a:pt x="0" y="26"/>
                </a:cubicBezTo>
                <a:cubicBezTo>
                  <a:pt x="0" y="40"/>
                  <a:pt x="11" y="51"/>
                  <a:pt x="26" y="51"/>
                </a:cubicBezTo>
                <a:cubicBezTo>
                  <a:pt x="40" y="51"/>
                  <a:pt x="51" y="40"/>
                  <a:pt x="51" y="26"/>
                </a:cubicBezTo>
                <a:cubicBezTo>
                  <a:pt x="51" y="11"/>
                  <a:pt x="40" y="0"/>
                  <a:pt x="26" y="0"/>
                </a:cubicBezTo>
                <a:close/>
                <a:moveTo>
                  <a:pt x="26" y="6"/>
                </a:moveTo>
                <a:cubicBezTo>
                  <a:pt x="30" y="6"/>
                  <a:pt x="34" y="8"/>
                  <a:pt x="37" y="10"/>
                </a:cubicBezTo>
                <a:cubicBezTo>
                  <a:pt x="31" y="18"/>
                  <a:pt x="31" y="18"/>
                  <a:pt x="31" y="18"/>
                </a:cubicBezTo>
                <a:cubicBezTo>
                  <a:pt x="30" y="17"/>
                  <a:pt x="28" y="16"/>
                  <a:pt x="26" y="16"/>
                </a:cubicBezTo>
                <a:cubicBezTo>
                  <a:pt x="24" y="16"/>
                  <a:pt x="22" y="17"/>
                  <a:pt x="20" y="18"/>
                </a:cubicBezTo>
                <a:cubicBezTo>
                  <a:pt x="15" y="10"/>
                  <a:pt x="15" y="10"/>
                  <a:pt x="15" y="10"/>
                </a:cubicBezTo>
                <a:cubicBezTo>
                  <a:pt x="18" y="8"/>
                  <a:pt x="22" y="6"/>
                  <a:pt x="26" y="6"/>
                </a:cubicBezTo>
                <a:close/>
                <a:moveTo>
                  <a:pt x="14" y="42"/>
                </a:moveTo>
                <a:cubicBezTo>
                  <a:pt x="9" y="38"/>
                  <a:pt x="6" y="32"/>
                  <a:pt x="6" y="26"/>
                </a:cubicBezTo>
                <a:cubicBezTo>
                  <a:pt x="16" y="26"/>
                  <a:pt x="16" y="26"/>
                  <a:pt x="16" y="26"/>
                </a:cubicBezTo>
                <a:cubicBezTo>
                  <a:pt x="16" y="29"/>
                  <a:pt x="18" y="32"/>
                  <a:pt x="20" y="33"/>
                </a:cubicBezTo>
                <a:lnTo>
                  <a:pt x="14" y="42"/>
                </a:lnTo>
                <a:close/>
                <a:moveTo>
                  <a:pt x="26" y="32"/>
                </a:moveTo>
                <a:cubicBezTo>
                  <a:pt x="22" y="32"/>
                  <a:pt x="19" y="29"/>
                  <a:pt x="19" y="26"/>
                </a:cubicBezTo>
                <a:cubicBezTo>
                  <a:pt x="19" y="22"/>
                  <a:pt x="22" y="19"/>
                  <a:pt x="26" y="19"/>
                </a:cubicBezTo>
                <a:cubicBezTo>
                  <a:pt x="29" y="19"/>
                  <a:pt x="32" y="22"/>
                  <a:pt x="32" y="26"/>
                </a:cubicBezTo>
                <a:cubicBezTo>
                  <a:pt x="32" y="29"/>
                  <a:pt x="29" y="32"/>
                  <a:pt x="26" y="32"/>
                </a:cubicBezTo>
                <a:close/>
                <a:moveTo>
                  <a:pt x="37" y="42"/>
                </a:moveTo>
                <a:cubicBezTo>
                  <a:pt x="31" y="33"/>
                  <a:pt x="31" y="33"/>
                  <a:pt x="31" y="33"/>
                </a:cubicBezTo>
                <a:cubicBezTo>
                  <a:pt x="34" y="32"/>
                  <a:pt x="35" y="29"/>
                  <a:pt x="35" y="26"/>
                </a:cubicBezTo>
                <a:cubicBezTo>
                  <a:pt x="45" y="26"/>
                  <a:pt x="45" y="26"/>
                  <a:pt x="45" y="26"/>
                </a:cubicBezTo>
                <a:cubicBezTo>
                  <a:pt x="45" y="32"/>
                  <a:pt x="42" y="38"/>
                  <a:pt x="37" y="42"/>
                </a:cubicBezTo>
                <a:close/>
                <a:moveTo>
                  <a:pt x="37" y="42"/>
                </a:moveTo>
                <a:cubicBezTo>
                  <a:pt x="37" y="42"/>
                  <a:pt x="37" y="42"/>
                  <a:pt x="37" y="42"/>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104" name="Group 42"/>
          <p:cNvGrpSpPr/>
          <p:nvPr/>
        </p:nvGrpSpPr>
        <p:grpSpPr>
          <a:xfrm>
            <a:off x="5003253" y="3663794"/>
            <a:ext cx="472799" cy="703264"/>
            <a:chOff x="990600" y="1889126"/>
            <a:chExt cx="758825" cy="1128713"/>
          </a:xfrm>
          <a:solidFill>
            <a:srgbClr val="FFFFFF"/>
          </a:solidFill>
        </p:grpSpPr>
        <p:sp>
          <p:nvSpPr>
            <p:cNvPr id="105" name="Freeform 31"/>
            <p:cNvSpPr>
              <a:spLocks noEditPoints="1"/>
            </p:cNvSpPr>
            <p:nvPr/>
          </p:nvSpPr>
          <p:spPr bwMode="auto">
            <a:xfrm>
              <a:off x="990600" y="1889126"/>
              <a:ext cx="758825" cy="1128713"/>
            </a:xfrm>
            <a:custGeom>
              <a:avLst/>
              <a:gdLst/>
              <a:ahLst/>
              <a:cxnLst>
                <a:cxn ang="0">
                  <a:pos x="100" y="0"/>
                </a:cxn>
                <a:cxn ang="0">
                  <a:pos x="0" y="100"/>
                </a:cxn>
                <a:cxn ang="0">
                  <a:pos x="100" y="298"/>
                </a:cxn>
                <a:cxn ang="0">
                  <a:pos x="199" y="100"/>
                </a:cxn>
                <a:cxn ang="0">
                  <a:pos x="100" y="0"/>
                </a:cxn>
                <a:cxn ang="0">
                  <a:pos x="100" y="171"/>
                </a:cxn>
                <a:cxn ang="0">
                  <a:pos x="27" y="98"/>
                </a:cxn>
                <a:cxn ang="0">
                  <a:pos x="100" y="26"/>
                </a:cxn>
                <a:cxn ang="0">
                  <a:pos x="172" y="98"/>
                </a:cxn>
                <a:cxn ang="0">
                  <a:pos x="100" y="171"/>
                </a:cxn>
                <a:cxn ang="0">
                  <a:pos x="100" y="171"/>
                </a:cxn>
                <a:cxn ang="0">
                  <a:pos x="100" y="171"/>
                </a:cxn>
              </a:cxnLst>
              <a:rect l="0" t="0" r="r" b="b"/>
              <a:pathLst>
                <a:path w="199" h="298">
                  <a:moveTo>
                    <a:pt x="100" y="0"/>
                  </a:moveTo>
                  <a:cubicBezTo>
                    <a:pt x="45" y="0"/>
                    <a:pt x="0" y="45"/>
                    <a:pt x="0" y="100"/>
                  </a:cubicBezTo>
                  <a:cubicBezTo>
                    <a:pt x="0" y="154"/>
                    <a:pt x="100" y="298"/>
                    <a:pt x="100" y="298"/>
                  </a:cubicBezTo>
                  <a:cubicBezTo>
                    <a:pt x="100" y="298"/>
                    <a:pt x="199" y="154"/>
                    <a:pt x="199" y="100"/>
                  </a:cubicBezTo>
                  <a:cubicBezTo>
                    <a:pt x="199" y="45"/>
                    <a:pt x="154" y="0"/>
                    <a:pt x="100" y="0"/>
                  </a:cubicBezTo>
                  <a:close/>
                  <a:moveTo>
                    <a:pt x="100" y="171"/>
                  </a:moveTo>
                  <a:cubicBezTo>
                    <a:pt x="59" y="171"/>
                    <a:pt x="27" y="138"/>
                    <a:pt x="27" y="98"/>
                  </a:cubicBezTo>
                  <a:cubicBezTo>
                    <a:pt x="27" y="58"/>
                    <a:pt x="59" y="26"/>
                    <a:pt x="100" y="26"/>
                  </a:cubicBezTo>
                  <a:cubicBezTo>
                    <a:pt x="140" y="26"/>
                    <a:pt x="172" y="58"/>
                    <a:pt x="172" y="98"/>
                  </a:cubicBezTo>
                  <a:cubicBezTo>
                    <a:pt x="172" y="138"/>
                    <a:pt x="140" y="171"/>
                    <a:pt x="100" y="171"/>
                  </a:cubicBezTo>
                  <a:close/>
                  <a:moveTo>
                    <a:pt x="100" y="171"/>
                  </a:moveTo>
                  <a:cubicBezTo>
                    <a:pt x="100" y="171"/>
                    <a:pt x="100" y="171"/>
                    <a:pt x="100" y="17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6" name="Freeform 32"/>
            <p:cNvSpPr>
              <a:spLocks noEditPoints="1"/>
            </p:cNvSpPr>
            <p:nvPr/>
          </p:nvSpPr>
          <p:spPr bwMode="auto">
            <a:xfrm>
              <a:off x="1212850" y="2105026"/>
              <a:ext cx="315913" cy="309563"/>
            </a:xfrm>
            <a:custGeom>
              <a:avLst/>
              <a:gdLst/>
              <a:ahLst/>
              <a:cxnLst>
                <a:cxn ang="0">
                  <a:pos x="141" y="0"/>
                </a:cxn>
                <a:cxn ang="0">
                  <a:pos x="57" y="0"/>
                </a:cxn>
                <a:cxn ang="0">
                  <a:pos x="57" y="57"/>
                </a:cxn>
                <a:cxn ang="0">
                  <a:pos x="0" y="57"/>
                </a:cxn>
                <a:cxn ang="0">
                  <a:pos x="0" y="140"/>
                </a:cxn>
                <a:cxn ang="0">
                  <a:pos x="57" y="140"/>
                </a:cxn>
                <a:cxn ang="0">
                  <a:pos x="57" y="195"/>
                </a:cxn>
                <a:cxn ang="0">
                  <a:pos x="141" y="195"/>
                </a:cxn>
                <a:cxn ang="0">
                  <a:pos x="141" y="140"/>
                </a:cxn>
                <a:cxn ang="0">
                  <a:pos x="199" y="140"/>
                </a:cxn>
                <a:cxn ang="0">
                  <a:pos x="199" y="57"/>
                </a:cxn>
                <a:cxn ang="0">
                  <a:pos x="141" y="57"/>
                </a:cxn>
                <a:cxn ang="0">
                  <a:pos x="141" y="0"/>
                </a:cxn>
                <a:cxn ang="0">
                  <a:pos x="141" y="0"/>
                </a:cxn>
                <a:cxn ang="0">
                  <a:pos x="141" y="0"/>
                </a:cxn>
              </a:cxnLst>
              <a:rect l="0" t="0" r="r" b="b"/>
              <a:pathLst>
                <a:path w="199" h="195">
                  <a:moveTo>
                    <a:pt x="141" y="0"/>
                  </a:moveTo>
                  <a:lnTo>
                    <a:pt x="57" y="0"/>
                  </a:lnTo>
                  <a:lnTo>
                    <a:pt x="57" y="57"/>
                  </a:lnTo>
                  <a:lnTo>
                    <a:pt x="0" y="57"/>
                  </a:lnTo>
                  <a:lnTo>
                    <a:pt x="0" y="140"/>
                  </a:lnTo>
                  <a:lnTo>
                    <a:pt x="57" y="140"/>
                  </a:lnTo>
                  <a:lnTo>
                    <a:pt x="57" y="195"/>
                  </a:lnTo>
                  <a:lnTo>
                    <a:pt x="141" y="195"/>
                  </a:lnTo>
                  <a:lnTo>
                    <a:pt x="141" y="140"/>
                  </a:lnTo>
                  <a:lnTo>
                    <a:pt x="199" y="140"/>
                  </a:lnTo>
                  <a:lnTo>
                    <a:pt x="199" y="57"/>
                  </a:lnTo>
                  <a:lnTo>
                    <a:pt x="141" y="57"/>
                  </a:lnTo>
                  <a:lnTo>
                    <a:pt x="141" y="0"/>
                  </a:lnTo>
                  <a:close/>
                  <a:moveTo>
                    <a:pt x="141" y="0"/>
                  </a:moveTo>
                  <a:lnTo>
                    <a:pt x="141"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7" name="Freeform 33"/>
            <p:cNvSpPr>
              <a:spLocks noEditPoints="1"/>
            </p:cNvSpPr>
            <p:nvPr/>
          </p:nvSpPr>
          <p:spPr bwMode="auto">
            <a:xfrm>
              <a:off x="1212850" y="2105026"/>
              <a:ext cx="315913" cy="309563"/>
            </a:xfrm>
            <a:custGeom>
              <a:avLst/>
              <a:gdLst/>
              <a:ahLst/>
              <a:cxnLst>
                <a:cxn ang="0">
                  <a:pos x="141" y="0"/>
                </a:cxn>
                <a:cxn ang="0">
                  <a:pos x="57" y="0"/>
                </a:cxn>
                <a:cxn ang="0">
                  <a:pos x="57" y="57"/>
                </a:cxn>
                <a:cxn ang="0">
                  <a:pos x="0" y="57"/>
                </a:cxn>
                <a:cxn ang="0">
                  <a:pos x="0" y="140"/>
                </a:cxn>
                <a:cxn ang="0">
                  <a:pos x="57" y="140"/>
                </a:cxn>
                <a:cxn ang="0">
                  <a:pos x="57" y="195"/>
                </a:cxn>
                <a:cxn ang="0">
                  <a:pos x="141" y="195"/>
                </a:cxn>
                <a:cxn ang="0">
                  <a:pos x="141" y="140"/>
                </a:cxn>
                <a:cxn ang="0">
                  <a:pos x="199" y="140"/>
                </a:cxn>
                <a:cxn ang="0">
                  <a:pos x="199" y="57"/>
                </a:cxn>
                <a:cxn ang="0">
                  <a:pos x="141" y="57"/>
                </a:cxn>
                <a:cxn ang="0">
                  <a:pos x="141" y="0"/>
                </a:cxn>
                <a:cxn ang="0">
                  <a:pos x="141" y="0"/>
                </a:cxn>
                <a:cxn ang="0">
                  <a:pos x="141" y="0"/>
                </a:cxn>
              </a:cxnLst>
              <a:rect l="0" t="0" r="r" b="b"/>
              <a:pathLst>
                <a:path w="199" h="195">
                  <a:moveTo>
                    <a:pt x="141" y="0"/>
                  </a:moveTo>
                  <a:lnTo>
                    <a:pt x="57" y="0"/>
                  </a:lnTo>
                  <a:lnTo>
                    <a:pt x="57" y="57"/>
                  </a:lnTo>
                  <a:lnTo>
                    <a:pt x="0" y="57"/>
                  </a:lnTo>
                  <a:lnTo>
                    <a:pt x="0" y="140"/>
                  </a:lnTo>
                  <a:lnTo>
                    <a:pt x="57" y="140"/>
                  </a:lnTo>
                  <a:lnTo>
                    <a:pt x="57" y="195"/>
                  </a:lnTo>
                  <a:lnTo>
                    <a:pt x="141" y="195"/>
                  </a:lnTo>
                  <a:lnTo>
                    <a:pt x="141" y="140"/>
                  </a:lnTo>
                  <a:lnTo>
                    <a:pt x="199" y="140"/>
                  </a:lnTo>
                  <a:lnTo>
                    <a:pt x="199" y="57"/>
                  </a:lnTo>
                  <a:lnTo>
                    <a:pt x="141" y="57"/>
                  </a:lnTo>
                  <a:lnTo>
                    <a:pt x="141" y="0"/>
                  </a:lnTo>
                  <a:moveTo>
                    <a:pt x="141" y="0"/>
                  </a:moveTo>
                  <a:lnTo>
                    <a:pt x="141"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108" name="Text Placeholder 3"/>
          <p:cNvSpPr txBox="1">
            <a:spLocks/>
          </p:cNvSpPr>
          <p:nvPr/>
        </p:nvSpPr>
        <p:spPr>
          <a:xfrm>
            <a:off x="3134424" y="3180600"/>
            <a:ext cx="343043"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2400" dirty="0" smtClean="0">
                <a:solidFill>
                  <a:srgbClr val="FFFFFF"/>
                </a:solidFill>
                <a:latin typeface="Arial"/>
                <a:ea typeface="+mn-ea"/>
              </a:rPr>
              <a:t>01</a:t>
            </a:r>
          </a:p>
        </p:txBody>
      </p:sp>
      <p:sp>
        <p:nvSpPr>
          <p:cNvPr id="109" name="Text Placeholder 3"/>
          <p:cNvSpPr txBox="1">
            <a:spLocks/>
          </p:cNvSpPr>
          <p:nvPr/>
        </p:nvSpPr>
        <p:spPr>
          <a:xfrm>
            <a:off x="4294836" y="1790809"/>
            <a:ext cx="343043"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2400" dirty="0" smtClean="0">
                <a:solidFill>
                  <a:srgbClr val="FFFFFF"/>
                </a:solidFill>
                <a:latin typeface="Arial"/>
                <a:ea typeface="+mn-ea"/>
              </a:rPr>
              <a:t>02</a:t>
            </a:r>
          </a:p>
        </p:txBody>
      </p:sp>
      <p:sp>
        <p:nvSpPr>
          <p:cNvPr id="110" name="Text Placeholder 3"/>
          <p:cNvSpPr txBox="1">
            <a:spLocks/>
          </p:cNvSpPr>
          <p:nvPr/>
        </p:nvSpPr>
        <p:spPr>
          <a:xfrm>
            <a:off x="5680075" y="3014486"/>
            <a:ext cx="343043"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2400" dirty="0" smtClean="0">
                <a:solidFill>
                  <a:srgbClr val="FFFFFF"/>
                </a:solidFill>
                <a:latin typeface="Arial"/>
                <a:ea typeface="+mn-ea"/>
              </a:rPr>
              <a:t>03</a:t>
            </a:r>
          </a:p>
        </p:txBody>
      </p:sp>
      <p:sp>
        <p:nvSpPr>
          <p:cNvPr id="111" name="Text Placeholder 3"/>
          <p:cNvSpPr txBox="1">
            <a:spLocks/>
          </p:cNvSpPr>
          <p:nvPr/>
        </p:nvSpPr>
        <p:spPr>
          <a:xfrm>
            <a:off x="4472961" y="4360114"/>
            <a:ext cx="343043"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2400" dirty="0" smtClean="0">
                <a:solidFill>
                  <a:srgbClr val="FFFFFF"/>
                </a:solidFill>
                <a:latin typeface="Arial"/>
                <a:ea typeface="+mn-ea"/>
              </a:rPr>
              <a:t>04</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1000" fill="hold"/>
                                        <p:tgtEl>
                                          <p:spTgt spid="75"/>
                                        </p:tgtEl>
                                        <p:attrNameLst>
                                          <p:attrName>ppt_x</p:attrName>
                                        </p:attrNameLst>
                                      </p:cBhvr>
                                      <p:tavLst>
                                        <p:tav tm="0">
                                          <p:val>
                                            <p:strVal val="0-#ppt_w/2"/>
                                          </p:val>
                                        </p:tav>
                                        <p:tav tm="100000">
                                          <p:val>
                                            <p:strVal val="#ppt_x"/>
                                          </p:val>
                                        </p:tav>
                                      </p:tavLst>
                                    </p:anim>
                                    <p:anim calcmode="lin" valueType="num">
                                      <p:cBhvr additive="base">
                                        <p:cTn id="8" dur="1000" fill="hold"/>
                                        <p:tgtEl>
                                          <p:spTgt spid="75"/>
                                        </p:tgtEl>
                                        <p:attrNameLst>
                                          <p:attrName>ppt_y</p:attrName>
                                        </p:attrNameLst>
                                      </p:cBhvr>
                                      <p:tavLst>
                                        <p:tav tm="0">
                                          <p:val>
                                            <p:strVal val="#ppt_y"/>
                                          </p:val>
                                        </p:tav>
                                        <p:tav tm="100000">
                                          <p:val>
                                            <p:strVal val="#ppt_y"/>
                                          </p:val>
                                        </p:tav>
                                      </p:tavLst>
                                    </p:anim>
                                  </p:childTnLst>
                                </p:cTn>
                              </p:par>
                              <p:par>
                                <p:cTn id="9" presetID="2" presetClass="entr" presetSubtype="1" accel="50000" decel="50000" fill="hold" nodeType="withEffect">
                                  <p:stCondLst>
                                    <p:cond delay="0"/>
                                  </p:stCondLst>
                                  <p:childTnLst>
                                    <p:set>
                                      <p:cBhvr>
                                        <p:cTn id="10" dur="1" fill="hold">
                                          <p:stCondLst>
                                            <p:cond delay="0"/>
                                          </p:stCondLst>
                                        </p:cTn>
                                        <p:tgtEl>
                                          <p:spTgt spid="78"/>
                                        </p:tgtEl>
                                        <p:attrNameLst>
                                          <p:attrName>style.visibility</p:attrName>
                                        </p:attrNameLst>
                                      </p:cBhvr>
                                      <p:to>
                                        <p:strVal val="visible"/>
                                      </p:to>
                                    </p:set>
                                    <p:anim calcmode="lin" valueType="num">
                                      <p:cBhvr additive="base">
                                        <p:cTn id="11" dur="1000" fill="hold"/>
                                        <p:tgtEl>
                                          <p:spTgt spid="78"/>
                                        </p:tgtEl>
                                        <p:attrNameLst>
                                          <p:attrName>ppt_x</p:attrName>
                                        </p:attrNameLst>
                                      </p:cBhvr>
                                      <p:tavLst>
                                        <p:tav tm="0">
                                          <p:val>
                                            <p:strVal val="#ppt_x"/>
                                          </p:val>
                                        </p:tav>
                                        <p:tav tm="100000">
                                          <p:val>
                                            <p:strVal val="#ppt_x"/>
                                          </p:val>
                                        </p:tav>
                                      </p:tavLst>
                                    </p:anim>
                                    <p:anim calcmode="lin" valueType="num">
                                      <p:cBhvr additive="base">
                                        <p:cTn id="12" dur="1000" fill="hold"/>
                                        <p:tgtEl>
                                          <p:spTgt spid="78"/>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accel="50000" decel="50000" fill="hold" nodeType="afterEffect">
                                  <p:stCondLst>
                                    <p:cond delay="0"/>
                                  </p:stCondLst>
                                  <p:childTnLst>
                                    <p:set>
                                      <p:cBhvr>
                                        <p:cTn id="15" dur="1" fill="hold">
                                          <p:stCondLst>
                                            <p:cond delay="0"/>
                                          </p:stCondLst>
                                        </p:cTn>
                                        <p:tgtEl>
                                          <p:spTgt spid="69"/>
                                        </p:tgtEl>
                                        <p:attrNameLst>
                                          <p:attrName>style.visibility</p:attrName>
                                        </p:attrNameLst>
                                      </p:cBhvr>
                                      <p:to>
                                        <p:strVal val="visible"/>
                                      </p:to>
                                    </p:set>
                                    <p:anim calcmode="lin" valueType="num">
                                      <p:cBhvr additive="base">
                                        <p:cTn id="16" dur="1000" fill="hold"/>
                                        <p:tgtEl>
                                          <p:spTgt spid="69"/>
                                        </p:tgtEl>
                                        <p:attrNameLst>
                                          <p:attrName>ppt_x</p:attrName>
                                        </p:attrNameLst>
                                      </p:cBhvr>
                                      <p:tavLst>
                                        <p:tav tm="0">
                                          <p:val>
                                            <p:strVal val="1+#ppt_w/2"/>
                                          </p:val>
                                        </p:tav>
                                        <p:tav tm="100000">
                                          <p:val>
                                            <p:strVal val="#ppt_x"/>
                                          </p:val>
                                        </p:tav>
                                      </p:tavLst>
                                    </p:anim>
                                    <p:anim calcmode="lin" valueType="num">
                                      <p:cBhvr additive="base">
                                        <p:cTn id="17" dur="1000" fill="hold"/>
                                        <p:tgtEl>
                                          <p:spTgt spid="69"/>
                                        </p:tgtEl>
                                        <p:attrNameLst>
                                          <p:attrName>ppt_y</p:attrName>
                                        </p:attrNameLst>
                                      </p:cBhvr>
                                      <p:tavLst>
                                        <p:tav tm="0">
                                          <p:val>
                                            <p:strVal val="#ppt_y"/>
                                          </p:val>
                                        </p:tav>
                                        <p:tav tm="100000">
                                          <p:val>
                                            <p:strVal val="#ppt_y"/>
                                          </p:val>
                                        </p:tav>
                                      </p:tavLst>
                                    </p:anim>
                                  </p:childTnLst>
                                </p:cTn>
                              </p:par>
                              <p:par>
                                <p:cTn id="18" presetID="2" presetClass="entr" presetSubtype="4" accel="50000" decel="50000" fill="hold" nodeType="withEffect">
                                  <p:stCondLst>
                                    <p:cond delay="0"/>
                                  </p:stCondLst>
                                  <p:childTnLst>
                                    <p:set>
                                      <p:cBhvr>
                                        <p:cTn id="19" dur="1" fill="hold">
                                          <p:stCondLst>
                                            <p:cond delay="0"/>
                                          </p:stCondLst>
                                        </p:cTn>
                                        <p:tgtEl>
                                          <p:spTgt spid="72"/>
                                        </p:tgtEl>
                                        <p:attrNameLst>
                                          <p:attrName>style.visibility</p:attrName>
                                        </p:attrNameLst>
                                      </p:cBhvr>
                                      <p:to>
                                        <p:strVal val="visible"/>
                                      </p:to>
                                    </p:set>
                                    <p:anim calcmode="lin" valueType="num">
                                      <p:cBhvr additive="base">
                                        <p:cTn id="20" dur="1000" fill="hold"/>
                                        <p:tgtEl>
                                          <p:spTgt spid="72"/>
                                        </p:tgtEl>
                                        <p:attrNameLst>
                                          <p:attrName>ppt_x</p:attrName>
                                        </p:attrNameLst>
                                      </p:cBhvr>
                                      <p:tavLst>
                                        <p:tav tm="0">
                                          <p:val>
                                            <p:strVal val="#ppt_x"/>
                                          </p:val>
                                        </p:tav>
                                        <p:tav tm="100000">
                                          <p:val>
                                            <p:strVal val="#ppt_x"/>
                                          </p:val>
                                        </p:tav>
                                      </p:tavLst>
                                    </p:anim>
                                    <p:anim calcmode="lin" valueType="num">
                                      <p:cBhvr additive="base">
                                        <p:cTn id="21" dur="1000" fill="hold"/>
                                        <p:tgtEl>
                                          <p:spTgt spid="72"/>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53" presetClass="entr" presetSubtype="0" fill="hold" nodeType="after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500" fill="hold"/>
                                        <p:tgtEl>
                                          <p:spTgt spid="93"/>
                                        </p:tgtEl>
                                        <p:attrNameLst>
                                          <p:attrName>ppt_w</p:attrName>
                                        </p:attrNameLst>
                                      </p:cBhvr>
                                      <p:tavLst>
                                        <p:tav tm="0">
                                          <p:val>
                                            <p:fltVal val="0"/>
                                          </p:val>
                                        </p:tav>
                                        <p:tav tm="100000">
                                          <p:val>
                                            <p:strVal val="#ppt_w"/>
                                          </p:val>
                                        </p:tav>
                                      </p:tavLst>
                                    </p:anim>
                                    <p:anim calcmode="lin" valueType="num">
                                      <p:cBhvr>
                                        <p:cTn id="26" dur="500" fill="hold"/>
                                        <p:tgtEl>
                                          <p:spTgt spid="93"/>
                                        </p:tgtEl>
                                        <p:attrNameLst>
                                          <p:attrName>ppt_h</p:attrName>
                                        </p:attrNameLst>
                                      </p:cBhvr>
                                      <p:tavLst>
                                        <p:tav tm="0">
                                          <p:val>
                                            <p:fltVal val="0"/>
                                          </p:val>
                                        </p:tav>
                                        <p:tav tm="100000">
                                          <p:val>
                                            <p:strVal val="#ppt_h"/>
                                          </p:val>
                                        </p:tav>
                                      </p:tavLst>
                                    </p:anim>
                                    <p:animEffect transition="in" filter="fade">
                                      <p:cBhvr>
                                        <p:cTn id="27" dur="500"/>
                                        <p:tgtEl>
                                          <p:spTgt spid="93"/>
                                        </p:tgtEl>
                                      </p:cBhvr>
                                    </p:animEffect>
                                  </p:childTnLst>
                                </p:cTn>
                              </p:par>
                            </p:childTnLst>
                          </p:cTn>
                        </p:par>
                        <p:par>
                          <p:cTn id="28" fill="hold">
                            <p:stCondLst>
                              <p:cond delay="2500"/>
                            </p:stCondLst>
                            <p:childTnLst>
                              <p:par>
                                <p:cTn id="29" presetID="53" presetClass="entr" presetSubtype="0" fill="hold" grpId="0" nodeType="afterEffect">
                                  <p:stCondLst>
                                    <p:cond delay="0"/>
                                  </p:stCondLst>
                                  <p:childTnLst>
                                    <p:set>
                                      <p:cBhvr>
                                        <p:cTn id="30" dur="1" fill="hold">
                                          <p:stCondLst>
                                            <p:cond delay="0"/>
                                          </p:stCondLst>
                                        </p:cTn>
                                        <p:tgtEl>
                                          <p:spTgt spid="108"/>
                                        </p:tgtEl>
                                        <p:attrNameLst>
                                          <p:attrName>style.visibility</p:attrName>
                                        </p:attrNameLst>
                                      </p:cBhvr>
                                      <p:to>
                                        <p:strVal val="visible"/>
                                      </p:to>
                                    </p:set>
                                    <p:anim calcmode="lin" valueType="num">
                                      <p:cBhvr>
                                        <p:cTn id="31" dur="500" fill="hold"/>
                                        <p:tgtEl>
                                          <p:spTgt spid="108"/>
                                        </p:tgtEl>
                                        <p:attrNameLst>
                                          <p:attrName>ppt_w</p:attrName>
                                        </p:attrNameLst>
                                      </p:cBhvr>
                                      <p:tavLst>
                                        <p:tav tm="0">
                                          <p:val>
                                            <p:fltVal val="0"/>
                                          </p:val>
                                        </p:tav>
                                        <p:tav tm="100000">
                                          <p:val>
                                            <p:strVal val="#ppt_w"/>
                                          </p:val>
                                        </p:tav>
                                      </p:tavLst>
                                    </p:anim>
                                    <p:anim calcmode="lin" valueType="num">
                                      <p:cBhvr>
                                        <p:cTn id="32" dur="500" fill="hold"/>
                                        <p:tgtEl>
                                          <p:spTgt spid="108"/>
                                        </p:tgtEl>
                                        <p:attrNameLst>
                                          <p:attrName>ppt_h</p:attrName>
                                        </p:attrNameLst>
                                      </p:cBhvr>
                                      <p:tavLst>
                                        <p:tav tm="0">
                                          <p:val>
                                            <p:fltVal val="0"/>
                                          </p:val>
                                        </p:tav>
                                        <p:tav tm="100000">
                                          <p:val>
                                            <p:strVal val="#ppt_h"/>
                                          </p:val>
                                        </p:tav>
                                      </p:tavLst>
                                    </p:anim>
                                    <p:animEffect transition="in" filter="fade">
                                      <p:cBhvr>
                                        <p:cTn id="33" dur="500"/>
                                        <p:tgtEl>
                                          <p:spTgt spid="108"/>
                                        </p:tgtEl>
                                      </p:cBhvr>
                                    </p:animEffect>
                                  </p:childTnLst>
                                </p:cTn>
                              </p:par>
                            </p:childTnLst>
                          </p:cTn>
                        </p:par>
                        <p:par>
                          <p:cTn id="34" fill="hold">
                            <p:stCondLst>
                              <p:cond delay="3000"/>
                            </p:stCondLst>
                            <p:childTnLst>
                              <p:par>
                                <p:cTn id="35" presetID="53" presetClass="entr" presetSubtype="0" fill="hold" grpId="0" nodeType="afterEffect">
                                  <p:stCondLst>
                                    <p:cond delay="0"/>
                                  </p:stCondLst>
                                  <p:childTnLst>
                                    <p:set>
                                      <p:cBhvr>
                                        <p:cTn id="36" dur="1" fill="hold">
                                          <p:stCondLst>
                                            <p:cond delay="0"/>
                                          </p:stCondLst>
                                        </p:cTn>
                                        <p:tgtEl>
                                          <p:spTgt spid="103"/>
                                        </p:tgtEl>
                                        <p:attrNameLst>
                                          <p:attrName>style.visibility</p:attrName>
                                        </p:attrNameLst>
                                      </p:cBhvr>
                                      <p:to>
                                        <p:strVal val="visible"/>
                                      </p:to>
                                    </p:set>
                                    <p:anim calcmode="lin" valueType="num">
                                      <p:cBhvr>
                                        <p:cTn id="37" dur="500" fill="hold"/>
                                        <p:tgtEl>
                                          <p:spTgt spid="103"/>
                                        </p:tgtEl>
                                        <p:attrNameLst>
                                          <p:attrName>ppt_w</p:attrName>
                                        </p:attrNameLst>
                                      </p:cBhvr>
                                      <p:tavLst>
                                        <p:tav tm="0">
                                          <p:val>
                                            <p:fltVal val="0"/>
                                          </p:val>
                                        </p:tav>
                                        <p:tav tm="100000">
                                          <p:val>
                                            <p:strVal val="#ppt_w"/>
                                          </p:val>
                                        </p:tav>
                                      </p:tavLst>
                                    </p:anim>
                                    <p:anim calcmode="lin" valueType="num">
                                      <p:cBhvr>
                                        <p:cTn id="38" dur="500" fill="hold"/>
                                        <p:tgtEl>
                                          <p:spTgt spid="103"/>
                                        </p:tgtEl>
                                        <p:attrNameLst>
                                          <p:attrName>ppt_h</p:attrName>
                                        </p:attrNameLst>
                                      </p:cBhvr>
                                      <p:tavLst>
                                        <p:tav tm="0">
                                          <p:val>
                                            <p:fltVal val="0"/>
                                          </p:val>
                                        </p:tav>
                                        <p:tav tm="100000">
                                          <p:val>
                                            <p:strVal val="#ppt_h"/>
                                          </p:val>
                                        </p:tav>
                                      </p:tavLst>
                                    </p:anim>
                                    <p:animEffect transition="in" filter="fade">
                                      <p:cBhvr>
                                        <p:cTn id="39" dur="500"/>
                                        <p:tgtEl>
                                          <p:spTgt spid="103"/>
                                        </p:tgtEl>
                                      </p:cBhvr>
                                    </p:animEffect>
                                  </p:childTnLst>
                                </p:cTn>
                              </p:par>
                            </p:childTnLst>
                          </p:cTn>
                        </p:par>
                        <p:par>
                          <p:cTn id="40" fill="hold">
                            <p:stCondLst>
                              <p:cond delay="3500"/>
                            </p:stCondLst>
                            <p:childTnLst>
                              <p:par>
                                <p:cTn id="41" presetID="53" presetClass="entr" presetSubtype="0" fill="hold" grpId="0" nodeType="afterEffect">
                                  <p:stCondLst>
                                    <p:cond delay="0"/>
                                  </p:stCondLst>
                                  <p:childTnLst>
                                    <p:set>
                                      <p:cBhvr>
                                        <p:cTn id="42" dur="1" fill="hold">
                                          <p:stCondLst>
                                            <p:cond delay="0"/>
                                          </p:stCondLst>
                                        </p:cTn>
                                        <p:tgtEl>
                                          <p:spTgt spid="109"/>
                                        </p:tgtEl>
                                        <p:attrNameLst>
                                          <p:attrName>style.visibility</p:attrName>
                                        </p:attrNameLst>
                                      </p:cBhvr>
                                      <p:to>
                                        <p:strVal val="visible"/>
                                      </p:to>
                                    </p:set>
                                    <p:anim calcmode="lin" valueType="num">
                                      <p:cBhvr>
                                        <p:cTn id="43" dur="500" fill="hold"/>
                                        <p:tgtEl>
                                          <p:spTgt spid="109"/>
                                        </p:tgtEl>
                                        <p:attrNameLst>
                                          <p:attrName>ppt_w</p:attrName>
                                        </p:attrNameLst>
                                      </p:cBhvr>
                                      <p:tavLst>
                                        <p:tav tm="0">
                                          <p:val>
                                            <p:fltVal val="0"/>
                                          </p:val>
                                        </p:tav>
                                        <p:tav tm="100000">
                                          <p:val>
                                            <p:strVal val="#ppt_w"/>
                                          </p:val>
                                        </p:tav>
                                      </p:tavLst>
                                    </p:anim>
                                    <p:anim calcmode="lin" valueType="num">
                                      <p:cBhvr>
                                        <p:cTn id="44" dur="500" fill="hold"/>
                                        <p:tgtEl>
                                          <p:spTgt spid="109"/>
                                        </p:tgtEl>
                                        <p:attrNameLst>
                                          <p:attrName>ppt_h</p:attrName>
                                        </p:attrNameLst>
                                      </p:cBhvr>
                                      <p:tavLst>
                                        <p:tav tm="0">
                                          <p:val>
                                            <p:fltVal val="0"/>
                                          </p:val>
                                        </p:tav>
                                        <p:tav tm="100000">
                                          <p:val>
                                            <p:strVal val="#ppt_h"/>
                                          </p:val>
                                        </p:tav>
                                      </p:tavLst>
                                    </p:anim>
                                    <p:animEffect transition="in" filter="fade">
                                      <p:cBhvr>
                                        <p:cTn id="45" dur="500"/>
                                        <p:tgtEl>
                                          <p:spTgt spid="109"/>
                                        </p:tgtEl>
                                      </p:cBhvr>
                                    </p:animEffect>
                                  </p:childTnLst>
                                </p:cTn>
                              </p:par>
                            </p:childTnLst>
                          </p:cTn>
                        </p:par>
                        <p:par>
                          <p:cTn id="46" fill="hold">
                            <p:stCondLst>
                              <p:cond delay="4000"/>
                            </p:stCondLst>
                            <p:childTnLst>
                              <p:par>
                                <p:cTn id="47" presetID="53" presetClass="entr" presetSubtype="0" fill="hold" grpId="0" nodeType="afterEffect">
                                  <p:stCondLst>
                                    <p:cond delay="0"/>
                                  </p:stCondLst>
                                  <p:childTnLst>
                                    <p:set>
                                      <p:cBhvr>
                                        <p:cTn id="48" dur="1" fill="hold">
                                          <p:stCondLst>
                                            <p:cond delay="0"/>
                                          </p:stCondLst>
                                        </p:cTn>
                                        <p:tgtEl>
                                          <p:spTgt spid="102"/>
                                        </p:tgtEl>
                                        <p:attrNameLst>
                                          <p:attrName>style.visibility</p:attrName>
                                        </p:attrNameLst>
                                      </p:cBhvr>
                                      <p:to>
                                        <p:strVal val="visible"/>
                                      </p:to>
                                    </p:set>
                                    <p:anim calcmode="lin" valueType="num">
                                      <p:cBhvr>
                                        <p:cTn id="49" dur="500" fill="hold"/>
                                        <p:tgtEl>
                                          <p:spTgt spid="102"/>
                                        </p:tgtEl>
                                        <p:attrNameLst>
                                          <p:attrName>ppt_w</p:attrName>
                                        </p:attrNameLst>
                                      </p:cBhvr>
                                      <p:tavLst>
                                        <p:tav tm="0">
                                          <p:val>
                                            <p:fltVal val="0"/>
                                          </p:val>
                                        </p:tav>
                                        <p:tav tm="100000">
                                          <p:val>
                                            <p:strVal val="#ppt_w"/>
                                          </p:val>
                                        </p:tav>
                                      </p:tavLst>
                                    </p:anim>
                                    <p:anim calcmode="lin" valueType="num">
                                      <p:cBhvr>
                                        <p:cTn id="50" dur="500" fill="hold"/>
                                        <p:tgtEl>
                                          <p:spTgt spid="102"/>
                                        </p:tgtEl>
                                        <p:attrNameLst>
                                          <p:attrName>ppt_h</p:attrName>
                                        </p:attrNameLst>
                                      </p:cBhvr>
                                      <p:tavLst>
                                        <p:tav tm="0">
                                          <p:val>
                                            <p:fltVal val="0"/>
                                          </p:val>
                                        </p:tav>
                                        <p:tav tm="100000">
                                          <p:val>
                                            <p:strVal val="#ppt_h"/>
                                          </p:val>
                                        </p:tav>
                                      </p:tavLst>
                                    </p:anim>
                                    <p:animEffect transition="in" filter="fade">
                                      <p:cBhvr>
                                        <p:cTn id="51" dur="500"/>
                                        <p:tgtEl>
                                          <p:spTgt spid="102"/>
                                        </p:tgtEl>
                                      </p:cBhvr>
                                    </p:animEffect>
                                  </p:childTnLst>
                                </p:cTn>
                              </p:par>
                            </p:childTnLst>
                          </p:cTn>
                        </p:par>
                        <p:par>
                          <p:cTn id="52" fill="hold">
                            <p:stCondLst>
                              <p:cond delay="4500"/>
                            </p:stCondLst>
                            <p:childTnLst>
                              <p:par>
                                <p:cTn id="53" presetID="53" presetClass="entr" presetSubtype="0" fill="hold" grpId="0" nodeType="afterEffect">
                                  <p:stCondLst>
                                    <p:cond delay="0"/>
                                  </p:stCondLst>
                                  <p:childTnLst>
                                    <p:set>
                                      <p:cBhvr>
                                        <p:cTn id="54" dur="1" fill="hold">
                                          <p:stCondLst>
                                            <p:cond delay="0"/>
                                          </p:stCondLst>
                                        </p:cTn>
                                        <p:tgtEl>
                                          <p:spTgt spid="110"/>
                                        </p:tgtEl>
                                        <p:attrNameLst>
                                          <p:attrName>style.visibility</p:attrName>
                                        </p:attrNameLst>
                                      </p:cBhvr>
                                      <p:to>
                                        <p:strVal val="visible"/>
                                      </p:to>
                                    </p:set>
                                    <p:anim calcmode="lin" valueType="num">
                                      <p:cBhvr>
                                        <p:cTn id="55" dur="500" fill="hold"/>
                                        <p:tgtEl>
                                          <p:spTgt spid="110"/>
                                        </p:tgtEl>
                                        <p:attrNameLst>
                                          <p:attrName>ppt_w</p:attrName>
                                        </p:attrNameLst>
                                      </p:cBhvr>
                                      <p:tavLst>
                                        <p:tav tm="0">
                                          <p:val>
                                            <p:fltVal val="0"/>
                                          </p:val>
                                        </p:tav>
                                        <p:tav tm="100000">
                                          <p:val>
                                            <p:strVal val="#ppt_w"/>
                                          </p:val>
                                        </p:tav>
                                      </p:tavLst>
                                    </p:anim>
                                    <p:anim calcmode="lin" valueType="num">
                                      <p:cBhvr>
                                        <p:cTn id="56" dur="500" fill="hold"/>
                                        <p:tgtEl>
                                          <p:spTgt spid="110"/>
                                        </p:tgtEl>
                                        <p:attrNameLst>
                                          <p:attrName>ppt_h</p:attrName>
                                        </p:attrNameLst>
                                      </p:cBhvr>
                                      <p:tavLst>
                                        <p:tav tm="0">
                                          <p:val>
                                            <p:fltVal val="0"/>
                                          </p:val>
                                        </p:tav>
                                        <p:tav tm="100000">
                                          <p:val>
                                            <p:strVal val="#ppt_h"/>
                                          </p:val>
                                        </p:tav>
                                      </p:tavLst>
                                    </p:anim>
                                    <p:animEffect transition="in" filter="fade">
                                      <p:cBhvr>
                                        <p:cTn id="57" dur="500"/>
                                        <p:tgtEl>
                                          <p:spTgt spid="110"/>
                                        </p:tgtEl>
                                      </p:cBhvr>
                                    </p:animEffect>
                                  </p:childTnLst>
                                </p:cTn>
                              </p:par>
                            </p:childTnLst>
                          </p:cTn>
                        </p:par>
                        <p:par>
                          <p:cTn id="58" fill="hold">
                            <p:stCondLst>
                              <p:cond delay="5000"/>
                            </p:stCondLst>
                            <p:childTnLst>
                              <p:par>
                                <p:cTn id="59" presetID="53" presetClass="entr" presetSubtype="0" fill="hold" nodeType="afterEffect">
                                  <p:stCondLst>
                                    <p:cond delay="0"/>
                                  </p:stCondLst>
                                  <p:childTnLst>
                                    <p:set>
                                      <p:cBhvr>
                                        <p:cTn id="60" dur="1" fill="hold">
                                          <p:stCondLst>
                                            <p:cond delay="0"/>
                                          </p:stCondLst>
                                        </p:cTn>
                                        <p:tgtEl>
                                          <p:spTgt spid="104"/>
                                        </p:tgtEl>
                                        <p:attrNameLst>
                                          <p:attrName>style.visibility</p:attrName>
                                        </p:attrNameLst>
                                      </p:cBhvr>
                                      <p:to>
                                        <p:strVal val="visible"/>
                                      </p:to>
                                    </p:set>
                                    <p:anim calcmode="lin" valueType="num">
                                      <p:cBhvr>
                                        <p:cTn id="61" dur="500" fill="hold"/>
                                        <p:tgtEl>
                                          <p:spTgt spid="104"/>
                                        </p:tgtEl>
                                        <p:attrNameLst>
                                          <p:attrName>ppt_w</p:attrName>
                                        </p:attrNameLst>
                                      </p:cBhvr>
                                      <p:tavLst>
                                        <p:tav tm="0">
                                          <p:val>
                                            <p:fltVal val="0"/>
                                          </p:val>
                                        </p:tav>
                                        <p:tav tm="100000">
                                          <p:val>
                                            <p:strVal val="#ppt_w"/>
                                          </p:val>
                                        </p:tav>
                                      </p:tavLst>
                                    </p:anim>
                                    <p:anim calcmode="lin" valueType="num">
                                      <p:cBhvr>
                                        <p:cTn id="62" dur="500" fill="hold"/>
                                        <p:tgtEl>
                                          <p:spTgt spid="104"/>
                                        </p:tgtEl>
                                        <p:attrNameLst>
                                          <p:attrName>ppt_h</p:attrName>
                                        </p:attrNameLst>
                                      </p:cBhvr>
                                      <p:tavLst>
                                        <p:tav tm="0">
                                          <p:val>
                                            <p:fltVal val="0"/>
                                          </p:val>
                                        </p:tav>
                                        <p:tav tm="100000">
                                          <p:val>
                                            <p:strVal val="#ppt_h"/>
                                          </p:val>
                                        </p:tav>
                                      </p:tavLst>
                                    </p:anim>
                                    <p:animEffect transition="in" filter="fade">
                                      <p:cBhvr>
                                        <p:cTn id="63" dur="500"/>
                                        <p:tgtEl>
                                          <p:spTgt spid="104"/>
                                        </p:tgtEl>
                                      </p:cBhvr>
                                    </p:animEffect>
                                  </p:childTnLst>
                                </p:cTn>
                              </p:par>
                            </p:childTnLst>
                          </p:cTn>
                        </p:par>
                        <p:par>
                          <p:cTn id="64" fill="hold">
                            <p:stCondLst>
                              <p:cond delay="5500"/>
                            </p:stCondLst>
                            <p:childTnLst>
                              <p:par>
                                <p:cTn id="65" presetID="53" presetClass="entr" presetSubtype="0" fill="hold" grpId="0" nodeType="afterEffect">
                                  <p:stCondLst>
                                    <p:cond delay="0"/>
                                  </p:stCondLst>
                                  <p:childTnLst>
                                    <p:set>
                                      <p:cBhvr>
                                        <p:cTn id="66" dur="1" fill="hold">
                                          <p:stCondLst>
                                            <p:cond delay="0"/>
                                          </p:stCondLst>
                                        </p:cTn>
                                        <p:tgtEl>
                                          <p:spTgt spid="111"/>
                                        </p:tgtEl>
                                        <p:attrNameLst>
                                          <p:attrName>style.visibility</p:attrName>
                                        </p:attrNameLst>
                                      </p:cBhvr>
                                      <p:to>
                                        <p:strVal val="visible"/>
                                      </p:to>
                                    </p:set>
                                    <p:anim calcmode="lin" valueType="num">
                                      <p:cBhvr>
                                        <p:cTn id="67" dur="500" fill="hold"/>
                                        <p:tgtEl>
                                          <p:spTgt spid="111"/>
                                        </p:tgtEl>
                                        <p:attrNameLst>
                                          <p:attrName>ppt_w</p:attrName>
                                        </p:attrNameLst>
                                      </p:cBhvr>
                                      <p:tavLst>
                                        <p:tav tm="0">
                                          <p:val>
                                            <p:fltVal val="0"/>
                                          </p:val>
                                        </p:tav>
                                        <p:tav tm="100000">
                                          <p:val>
                                            <p:strVal val="#ppt_w"/>
                                          </p:val>
                                        </p:tav>
                                      </p:tavLst>
                                    </p:anim>
                                    <p:anim calcmode="lin" valueType="num">
                                      <p:cBhvr>
                                        <p:cTn id="68" dur="500" fill="hold"/>
                                        <p:tgtEl>
                                          <p:spTgt spid="111"/>
                                        </p:tgtEl>
                                        <p:attrNameLst>
                                          <p:attrName>ppt_h</p:attrName>
                                        </p:attrNameLst>
                                      </p:cBhvr>
                                      <p:tavLst>
                                        <p:tav tm="0">
                                          <p:val>
                                            <p:fltVal val="0"/>
                                          </p:val>
                                        </p:tav>
                                        <p:tav tm="100000">
                                          <p:val>
                                            <p:strVal val="#ppt_h"/>
                                          </p:val>
                                        </p:tav>
                                      </p:tavLst>
                                    </p:anim>
                                    <p:animEffect transition="in" filter="fade">
                                      <p:cBhvr>
                                        <p:cTn id="69" dur="500"/>
                                        <p:tgtEl>
                                          <p:spTgt spid="111"/>
                                        </p:tgtEl>
                                      </p:cBhvr>
                                    </p:animEffect>
                                  </p:childTnLst>
                                </p:cTn>
                              </p:par>
                            </p:childTnLst>
                          </p:cTn>
                        </p:par>
                        <p:par>
                          <p:cTn id="70" fill="hold">
                            <p:stCondLst>
                              <p:cond delay="6000"/>
                            </p:stCondLst>
                            <p:childTnLst>
                              <p:par>
                                <p:cTn id="71" presetID="18" presetClass="entr" presetSubtype="12" fill="hold" nodeType="afterEffect">
                                  <p:stCondLst>
                                    <p:cond delay="0"/>
                                  </p:stCondLst>
                                  <p:childTnLst>
                                    <p:set>
                                      <p:cBhvr>
                                        <p:cTn id="72" dur="1" fill="hold">
                                          <p:stCondLst>
                                            <p:cond delay="0"/>
                                          </p:stCondLst>
                                        </p:cTn>
                                        <p:tgtEl>
                                          <p:spTgt spid="63"/>
                                        </p:tgtEl>
                                        <p:attrNameLst>
                                          <p:attrName>style.visibility</p:attrName>
                                        </p:attrNameLst>
                                      </p:cBhvr>
                                      <p:to>
                                        <p:strVal val="visible"/>
                                      </p:to>
                                    </p:set>
                                    <p:animEffect transition="in" filter="strips(downLeft)">
                                      <p:cBhvr>
                                        <p:cTn id="73" dur="500"/>
                                        <p:tgtEl>
                                          <p:spTgt spid="63"/>
                                        </p:tgtEl>
                                      </p:cBhvr>
                                    </p:animEffect>
                                  </p:childTnLst>
                                </p:cTn>
                              </p:par>
                              <p:par>
                                <p:cTn id="74" presetID="2" presetClass="entr" presetSubtype="8" accel="50000" decel="50000" fill="hold" nodeType="withEffect">
                                  <p:stCondLst>
                                    <p:cond delay="0"/>
                                  </p:stCondLst>
                                  <p:childTnLst>
                                    <p:set>
                                      <p:cBhvr>
                                        <p:cTn id="75" dur="1" fill="hold">
                                          <p:stCondLst>
                                            <p:cond delay="0"/>
                                          </p:stCondLst>
                                        </p:cTn>
                                        <p:tgtEl>
                                          <p:spTgt spid="90"/>
                                        </p:tgtEl>
                                        <p:attrNameLst>
                                          <p:attrName>style.visibility</p:attrName>
                                        </p:attrNameLst>
                                      </p:cBhvr>
                                      <p:to>
                                        <p:strVal val="visible"/>
                                      </p:to>
                                    </p:set>
                                    <p:anim calcmode="lin" valueType="num">
                                      <p:cBhvr additive="base">
                                        <p:cTn id="76" dur="500" fill="hold"/>
                                        <p:tgtEl>
                                          <p:spTgt spid="90"/>
                                        </p:tgtEl>
                                        <p:attrNameLst>
                                          <p:attrName>ppt_x</p:attrName>
                                        </p:attrNameLst>
                                      </p:cBhvr>
                                      <p:tavLst>
                                        <p:tav tm="0">
                                          <p:val>
                                            <p:strVal val="0-#ppt_w/2"/>
                                          </p:val>
                                        </p:tav>
                                        <p:tav tm="100000">
                                          <p:val>
                                            <p:strVal val="#ppt_x"/>
                                          </p:val>
                                        </p:tav>
                                      </p:tavLst>
                                    </p:anim>
                                    <p:anim calcmode="lin" valueType="num">
                                      <p:cBhvr additive="base">
                                        <p:cTn id="77" dur="500" fill="hold"/>
                                        <p:tgtEl>
                                          <p:spTgt spid="90"/>
                                        </p:tgtEl>
                                        <p:attrNameLst>
                                          <p:attrName>ppt_y</p:attrName>
                                        </p:attrNameLst>
                                      </p:cBhvr>
                                      <p:tavLst>
                                        <p:tav tm="0">
                                          <p:val>
                                            <p:strVal val="#ppt_y"/>
                                          </p:val>
                                        </p:tav>
                                        <p:tav tm="100000">
                                          <p:val>
                                            <p:strVal val="#ppt_y"/>
                                          </p:val>
                                        </p:tav>
                                      </p:tavLst>
                                    </p:anim>
                                  </p:childTnLst>
                                </p:cTn>
                              </p:par>
                            </p:childTnLst>
                          </p:cTn>
                        </p:par>
                        <p:par>
                          <p:cTn id="78" fill="hold">
                            <p:stCondLst>
                              <p:cond delay="6500"/>
                            </p:stCondLst>
                            <p:childTnLst>
                              <p:par>
                                <p:cTn id="79" presetID="18" presetClass="entr" presetSubtype="12" fill="hold" nodeType="after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strips(downLeft)">
                                      <p:cBhvr>
                                        <p:cTn id="81" dur="500"/>
                                        <p:tgtEl>
                                          <p:spTgt spid="57"/>
                                        </p:tgtEl>
                                      </p:cBhvr>
                                    </p:animEffect>
                                  </p:childTnLst>
                                </p:cTn>
                              </p:par>
                              <p:par>
                                <p:cTn id="82" presetID="2" presetClass="entr" presetSubtype="8" accel="50000" decel="50000" fill="hold" nodeType="withEffect">
                                  <p:stCondLst>
                                    <p:cond delay="0"/>
                                  </p:stCondLst>
                                  <p:childTnLst>
                                    <p:set>
                                      <p:cBhvr>
                                        <p:cTn id="83" dur="1" fill="hold">
                                          <p:stCondLst>
                                            <p:cond delay="0"/>
                                          </p:stCondLst>
                                        </p:cTn>
                                        <p:tgtEl>
                                          <p:spTgt spid="87"/>
                                        </p:tgtEl>
                                        <p:attrNameLst>
                                          <p:attrName>style.visibility</p:attrName>
                                        </p:attrNameLst>
                                      </p:cBhvr>
                                      <p:to>
                                        <p:strVal val="visible"/>
                                      </p:to>
                                    </p:set>
                                    <p:anim calcmode="lin" valueType="num">
                                      <p:cBhvr additive="base">
                                        <p:cTn id="84" dur="500" fill="hold"/>
                                        <p:tgtEl>
                                          <p:spTgt spid="87"/>
                                        </p:tgtEl>
                                        <p:attrNameLst>
                                          <p:attrName>ppt_x</p:attrName>
                                        </p:attrNameLst>
                                      </p:cBhvr>
                                      <p:tavLst>
                                        <p:tav tm="0">
                                          <p:val>
                                            <p:strVal val="0-#ppt_w/2"/>
                                          </p:val>
                                        </p:tav>
                                        <p:tav tm="100000">
                                          <p:val>
                                            <p:strVal val="#ppt_x"/>
                                          </p:val>
                                        </p:tav>
                                      </p:tavLst>
                                    </p:anim>
                                    <p:anim calcmode="lin" valueType="num">
                                      <p:cBhvr additive="base">
                                        <p:cTn id="85" dur="500" fill="hold"/>
                                        <p:tgtEl>
                                          <p:spTgt spid="87"/>
                                        </p:tgtEl>
                                        <p:attrNameLst>
                                          <p:attrName>ppt_y</p:attrName>
                                        </p:attrNameLst>
                                      </p:cBhvr>
                                      <p:tavLst>
                                        <p:tav tm="0">
                                          <p:val>
                                            <p:strVal val="#ppt_y"/>
                                          </p:val>
                                        </p:tav>
                                        <p:tav tm="100000">
                                          <p:val>
                                            <p:strVal val="#ppt_y"/>
                                          </p:val>
                                        </p:tav>
                                      </p:tavLst>
                                    </p:anim>
                                  </p:childTnLst>
                                </p:cTn>
                              </p:par>
                            </p:childTnLst>
                          </p:cTn>
                        </p:par>
                        <p:par>
                          <p:cTn id="86" fill="hold">
                            <p:stCondLst>
                              <p:cond delay="7000"/>
                            </p:stCondLst>
                            <p:childTnLst>
                              <p:par>
                                <p:cTn id="87" presetID="18" presetClass="entr" presetSubtype="6" fill="hold" nodeType="afterEffect">
                                  <p:stCondLst>
                                    <p:cond delay="0"/>
                                  </p:stCondLst>
                                  <p:childTnLst>
                                    <p:set>
                                      <p:cBhvr>
                                        <p:cTn id="88" dur="1" fill="hold">
                                          <p:stCondLst>
                                            <p:cond delay="0"/>
                                          </p:stCondLst>
                                        </p:cTn>
                                        <p:tgtEl>
                                          <p:spTgt spid="60"/>
                                        </p:tgtEl>
                                        <p:attrNameLst>
                                          <p:attrName>style.visibility</p:attrName>
                                        </p:attrNameLst>
                                      </p:cBhvr>
                                      <p:to>
                                        <p:strVal val="visible"/>
                                      </p:to>
                                    </p:set>
                                    <p:animEffect transition="in" filter="strips(downRight)">
                                      <p:cBhvr>
                                        <p:cTn id="89" dur="500"/>
                                        <p:tgtEl>
                                          <p:spTgt spid="60"/>
                                        </p:tgtEl>
                                      </p:cBhvr>
                                    </p:animEffect>
                                  </p:childTnLst>
                                </p:cTn>
                              </p:par>
                              <p:par>
                                <p:cTn id="90" presetID="2" presetClass="entr" presetSubtype="2" accel="50000" decel="50000" fill="hold" nodeType="withEffect">
                                  <p:stCondLst>
                                    <p:cond delay="0"/>
                                  </p:stCondLst>
                                  <p:childTnLst>
                                    <p:set>
                                      <p:cBhvr>
                                        <p:cTn id="91" dur="1" fill="hold">
                                          <p:stCondLst>
                                            <p:cond delay="0"/>
                                          </p:stCondLst>
                                        </p:cTn>
                                        <p:tgtEl>
                                          <p:spTgt spid="84"/>
                                        </p:tgtEl>
                                        <p:attrNameLst>
                                          <p:attrName>style.visibility</p:attrName>
                                        </p:attrNameLst>
                                      </p:cBhvr>
                                      <p:to>
                                        <p:strVal val="visible"/>
                                      </p:to>
                                    </p:set>
                                    <p:anim calcmode="lin" valueType="num">
                                      <p:cBhvr additive="base">
                                        <p:cTn id="92" dur="500" fill="hold"/>
                                        <p:tgtEl>
                                          <p:spTgt spid="84"/>
                                        </p:tgtEl>
                                        <p:attrNameLst>
                                          <p:attrName>ppt_x</p:attrName>
                                        </p:attrNameLst>
                                      </p:cBhvr>
                                      <p:tavLst>
                                        <p:tav tm="0">
                                          <p:val>
                                            <p:strVal val="1+#ppt_w/2"/>
                                          </p:val>
                                        </p:tav>
                                        <p:tav tm="100000">
                                          <p:val>
                                            <p:strVal val="#ppt_x"/>
                                          </p:val>
                                        </p:tav>
                                      </p:tavLst>
                                    </p:anim>
                                    <p:anim calcmode="lin" valueType="num">
                                      <p:cBhvr additive="base">
                                        <p:cTn id="93" dur="500" fill="hold"/>
                                        <p:tgtEl>
                                          <p:spTgt spid="84"/>
                                        </p:tgtEl>
                                        <p:attrNameLst>
                                          <p:attrName>ppt_y</p:attrName>
                                        </p:attrNameLst>
                                      </p:cBhvr>
                                      <p:tavLst>
                                        <p:tav tm="0">
                                          <p:val>
                                            <p:strVal val="#ppt_y"/>
                                          </p:val>
                                        </p:tav>
                                        <p:tav tm="100000">
                                          <p:val>
                                            <p:strVal val="#ppt_y"/>
                                          </p:val>
                                        </p:tav>
                                      </p:tavLst>
                                    </p:anim>
                                  </p:childTnLst>
                                </p:cTn>
                              </p:par>
                            </p:childTnLst>
                          </p:cTn>
                        </p:par>
                        <p:par>
                          <p:cTn id="94" fill="hold">
                            <p:stCondLst>
                              <p:cond delay="7500"/>
                            </p:stCondLst>
                            <p:childTnLst>
                              <p:par>
                                <p:cTn id="95" presetID="18" presetClass="entr" presetSubtype="3" fill="hold" nodeType="afterEffect">
                                  <p:stCondLst>
                                    <p:cond delay="0"/>
                                  </p:stCondLst>
                                  <p:childTnLst>
                                    <p:set>
                                      <p:cBhvr>
                                        <p:cTn id="96" dur="1" fill="hold">
                                          <p:stCondLst>
                                            <p:cond delay="0"/>
                                          </p:stCondLst>
                                        </p:cTn>
                                        <p:tgtEl>
                                          <p:spTgt spid="66"/>
                                        </p:tgtEl>
                                        <p:attrNameLst>
                                          <p:attrName>style.visibility</p:attrName>
                                        </p:attrNameLst>
                                      </p:cBhvr>
                                      <p:to>
                                        <p:strVal val="visible"/>
                                      </p:to>
                                    </p:set>
                                    <p:animEffect transition="in" filter="strips(upRight)">
                                      <p:cBhvr>
                                        <p:cTn id="97" dur="500"/>
                                        <p:tgtEl>
                                          <p:spTgt spid="66"/>
                                        </p:tgtEl>
                                      </p:cBhvr>
                                    </p:animEffect>
                                  </p:childTnLst>
                                </p:cTn>
                              </p:par>
                              <p:par>
                                <p:cTn id="98" presetID="2" presetClass="entr" presetSubtype="2" accel="50000" decel="50000" fill="hold" nodeType="withEffect">
                                  <p:stCondLst>
                                    <p:cond delay="0"/>
                                  </p:stCondLst>
                                  <p:childTnLst>
                                    <p:set>
                                      <p:cBhvr>
                                        <p:cTn id="99" dur="1" fill="hold">
                                          <p:stCondLst>
                                            <p:cond delay="0"/>
                                          </p:stCondLst>
                                        </p:cTn>
                                        <p:tgtEl>
                                          <p:spTgt spid="81"/>
                                        </p:tgtEl>
                                        <p:attrNameLst>
                                          <p:attrName>style.visibility</p:attrName>
                                        </p:attrNameLst>
                                      </p:cBhvr>
                                      <p:to>
                                        <p:strVal val="visible"/>
                                      </p:to>
                                    </p:set>
                                    <p:anim calcmode="lin" valueType="num">
                                      <p:cBhvr additive="base">
                                        <p:cTn id="100" dur="500" fill="hold"/>
                                        <p:tgtEl>
                                          <p:spTgt spid="81"/>
                                        </p:tgtEl>
                                        <p:attrNameLst>
                                          <p:attrName>ppt_x</p:attrName>
                                        </p:attrNameLst>
                                      </p:cBhvr>
                                      <p:tavLst>
                                        <p:tav tm="0">
                                          <p:val>
                                            <p:strVal val="1+#ppt_w/2"/>
                                          </p:val>
                                        </p:tav>
                                        <p:tav tm="100000">
                                          <p:val>
                                            <p:strVal val="#ppt_x"/>
                                          </p:val>
                                        </p:tav>
                                      </p:tavLst>
                                    </p:anim>
                                    <p:anim calcmode="lin" valueType="num">
                                      <p:cBhvr additive="base">
                                        <p:cTn id="101" dur="50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3" grpId="0" animBg="1"/>
      <p:bldP spid="108" grpId="0"/>
      <p:bldP spid="109" grpId="0"/>
      <p:bldP spid="110" grpId="0"/>
      <p:bldP spid="1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4"/>
          <p:cNvGrpSpPr/>
          <p:nvPr/>
        </p:nvGrpSpPr>
        <p:grpSpPr>
          <a:xfrm>
            <a:off x="729301" y="3081833"/>
            <a:ext cx="1651278" cy="948080"/>
            <a:chOff x="965101" y="1992703"/>
            <a:chExt cx="1651278" cy="948080"/>
          </a:xfrm>
        </p:grpSpPr>
        <p:sp>
          <p:nvSpPr>
            <p:cNvPr id="32" name="TextBox 31"/>
            <p:cNvSpPr txBox="1"/>
            <p:nvPr/>
          </p:nvSpPr>
          <p:spPr>
            <a:xfrm>
              <a:off x="965101" y="1992703"/>
              <a:ext cx="1651278" cy="184666"/>
            </a:xfrm>
            <a:prstGeom prst="rect">
              <a:avLst/>
            </a:prstGeom>
            <a:noFill/>
          </p:spPr>
          <p:txBody>
            <a:bodyPr wrap="square" lIns="0" tIns="0" rIns="0" bIns="0" rtlCol="0" anchor="ctr">
              <a:spAutoFit/>
            </a:bodyPr>
            <a:lstStyle/>
            <a:p>
              <a:pPr algn="ctr" defTabSz="1031626" fontAlgn="auto">
                <a:spcBef>
                  <a:spcPts val="0"/>
                </a:spcBef>
                <a:spcAft>
                  <a:spcPts val="0"/>
                </a:spcAft>
              </a:pPr>
              <a:r>
                <a:rPr lang="en-US" sz="1200" b="1" dirty="0" smtClean="0">
                  <a:solidFill>
                    <a:srgbClr val="377790"/>
                  </a:solidFill>
                  <a:latin typeface="Arial"/>
                  <a:ea typeface="+mn-ea"/>
                </a:rPr>
                <a:t>Title Goes Here</a:t>
              </a:r>
              <a:endParaRPr lang="en-US" sz="1200" b="1" dirty="0">
                <a:solidFill>
                  <a:srgbClr val="377790"/>
                </a:solidFill>
                <a:latin typeface="Arial"/>
                <a:ea typeface="+mn-ea"/>
              </a:endParaRPr>
            </a:p>
          </p:txBody>
        </p:sp>
        <p:sp>
          <p:nvSpPr>
            <p:cNvPr id="33" name="TextBox 32"/>
            <p:cNvSpPr txBox="1"/>
            <p:nvPr/>
          </p:nvSpPr>
          <p:spPr>
            <a:xfrm>
              <a:off x="965102" y="2171342"/>
              <a:ext cx="1651277" cy="769441"/>
            </a:xfrm>
            <a:prstGeom prst="rect">
              <a:avLst/>
            </a:prstGeom>
            <a:noFill/>
          </p:spPr>
          <p:txBody>
            <a:bodyPr wrap="square" lIns="0" tIns="0" rIns="0" bIns="0" rtlCol="0" anchor="t">
              <a:spAutoFit/>
            </a:bodyPr>
            <a:lstStyle/>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 but the majority suffered alteration</a:t>
              </a:r>
              <a:br>
                <a:rPr lang="en-US" sz="1000" dirty="0" smtClean="0">
                  <a:solidFill>
                    <a:srgbClr val="262626">
                      <a:lumMod val="50000"/>
                      <a:lumOff val="50000"/>
                    </a:srgbClr>
                  </a:solidFill>
                  <a:latin typeface="Arial"/>
                  <a:ea typeface="+mn-ea"/>
                </a:rPr>
              </a:br>
              <a:r>
                <a:rPr lang="en-US" sz="1000" dirty="0" smtClean="0">
                  <a:solidFill>
                    <a:srgbClr val="262626">
                      <a:lumMod val="50000"/>
                      <a:lumOff val="50000"/>
                    </a:srgbClr>
                  </a:solidFill>
                  <a:latin typeface="Arial"/>
                  <a:ea typeface="+mn-ea"/>
                </a:rPr>
                <a:t>some form</a:t>
              </a:r>
              <a:endParaRPr lang="en-US" sz="1000" dirty="0">
                <a:solidFill>
                  <a:srgbClr val="262626">
                    <a:lumMod val="50000"/>
                    <a:lumOff val="50000"/>
                  </a:srgbClr>
                </a:solidFill>
                <a:latin typeface="Arial"/>
                <a:ea typeface="+mn-ea"/>
              </a:endParaRPr>
            </a:p>
          </p:txBody>
        </p:sp>
      </p:grpSp>
      <p:sp>
        <p:nvSpPr>
          <p:cNvPr id="34" name="Oval 9"/>
          <p:cNvSpPr/>
          <p:nvPr/>
        </p:nvSpPr>
        <p:spPr>
          <a:xfrm>
            <a:off x="1020353" y="1898454"/>
            <a:ext cx="1069174" cy="1038562"/>
          </a:xfrm>
          <a:prstGeom prst="ellipse">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srgbClr val="FFFFFF"/>
              </a:solidFill>
              <a:effectLst/>
              <a:uLnTx/>
              <a:uFillTx/>
              <a:latin typeface="Arial"/>
              <a:ea typeface="+mn-ea"/>
            </a:endParaRPr>
          </a:p>
        </p:txBody>
      </p:sp>
      <p:sp>
        <p:nvSpPr>
          <p:cNvPr id="35" name="Rounded Rectangle 23"/>
          <p:cNvSpPr/>
          <p:nvPr/>
        </p:nvSpPr>
        <p:spPr>
          <a:xfrm>
            <a:off x="653806" y="4336296"/>
            <a:ext cx="1802269" cy="460856"/>
          </a:xfrm>
          <a:prstGeom prst="roundRect">
            <a:avLst/>
          </a:prstGeom>
          <a:solidFill>
            <a:srgbClr val="377790"/>
          </a:solidFill>
          <a:ln w="25400" cap="flat" cmpd="sng" algn="ctr">
            <a:noFill/>
            <a:prstDash val="solid"/>
          </a:ln>
          <a:effectLst/>
        </p:spPr>
        <p:txBody>
          <a:bodyPr rtlCol="0" anchor="ctr"/>
          <a:lstStyle/>
          <a:p>
            <a:pPr marL="0" marR="0" lvl="0" indent="0" algn="ctr" defTabSz="1031626" rtl="1"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FFFFFF">
                    <a:lumMod val="95000"/>
                  </a:srgbClr>
                </a:solidFill>
                <a:effectLst/>
                <a:uLnTx/>
                <a:uFillTx/>
                <a:latin typeface="Arial"/>
                <a:ea typeface="+mn-ea"/>
              </a:rPr>
              <a:t>Keyword</a:t>
            </a:r>
          </a:p>
        </p:txBody>
      </p:sp>
      <p:grpSp>
        <p:nvGrpSpPr>
          <p:cNvPr id="36" name="Group 28"/>
          <p:cNvGrpSpPr/>
          <p:nvPr/>
        </p:nvGrpSpPr>
        <p:grpSpPr>
          <a:xfrm>
            <a:off x="1301493" y="2087321"/>
            <a:ext cx="506895" cy="619732"/>
            <a:chOff x="4106863" y="2003425"/>
            <a:chExt cx="927100" cy="1133476"/>
          </a:xfrm>
          <a:solidFill>
            <a:srgbClr val="FFFFFF"/>
          </a:solidFill>
        </p:grpSpPr>
        <p:sp>
          <p:nvSpPr>
            <p:cNvPr id="37" name="Freeform 5"/>
            <p:cNvSpPr>
              <a:spLocks noEditPoints="1"/>
            </p:cNvSpPr>
            <p:nvPr/>
          </p:nvSpPr>
          <p:spPr bwMode="auto">
            <a:xfrm>
              <a:off x="4106863" y="2484438"/>
              <a:ext cx="927100" cy="652463"/>
            </a:xfrm>
            <a:custGeom>
              <a:avLst/>
              <a:gdLst/>
              <a:ahLst/>
              <a:cxnLst>
                <a:cxn ang="0">
                  <a:pos x="20" y="172"/>
                </a:cxn>
                <a:cxn ang="0">
                  <a:pos x="224" y="172"/>
                </a:cxn>
                <a:cxn ang="0">
                  <a:pos x="244" y="153"/>
                </a:cxn>
                <a:cxn ang="0">
                  <a:pos x="244" y="20"/>
                </a:cxn>
                <a:cxn ang="0">
                  <a:pos x="224" y="0"/>
                </a:cxn>
                <a:cxn ang="0">
                  <a:pos x="195" y="0"/>
                </a:cxn>
                <a:cxn ang="0">
                  <a:pos x="195" y="40"/>
                </a:cxn>
                <a:cxn ang="0">
                  <a:pos x="215" y="66"/>
                </a:cxn>
                <a:cxn ang="0">
                  <a:pos x="215" y="88"/>
                </a:cxn>
                <a:cxn ang="0">
                  <a:pos x="199" y="88"/>
                </a:cxn>
                <a:cxn ang="0">
                  <a:pos x="199" y="66"/>
                </a:cxn>
                <a:cxn ang="0">
                  <a:pos x="187" y="54"/>
                </a:cxn>
                <a:cxn ang="0">
                  <a:pos x="175" y="66"/>
                </a:cxn>
                <a:cxn ang="0">
                  <a:pos x="175" y="88"/>
                </a:cxn>
                <a:cxn ang="0">
                  <a:pos x="159" y="88"/>
                </a:cxn>
                <a:cxn ang="0">
                  <a:pos x="159" y="66"/>
                </a:cxn>
                <a:cxn ang="0">
                  <a:pos x="179" y="40"/>
                </a:cxn>
                <a:cxn ang="0">
                  <a:pos x="179" y="1"/>
                </a:cxn>
                <a:cxn ang="0">
                  <a:pos x="122" y="25"/>
                </a:cxn>
                <a:cxn ang="0">
                  <a:pos x="67" y="3"/>
                </a:cxn>
                <a:cxn ang="0">
                  <a:pos x="67" y="46"/>
                </a:cxn>
                <a:cxn ang="0">
                  <a:pos x="85" y="70"/>
                </a:cxn>
                <a:cxn ang="0">
                  <a:pos x="59" y="96"/>
                </a:cxn>
                <a:cxn ang="0">
                  <a:pos x="33" y="70"/>
                </a:cxn>
                <a:cxn ang="0">
                  <a:pos x="51" y="46"/>
                </a:cxn>
                <a:cxn ang="0">
                  <a:pos x="51" y="0"/>
                </a:cxn>
                <a:cxn ang="0">
                  <a:pos x="20" y="0"/>
                </a:cxn>
                <a:cxn ang="0">
                  <a:pos x="0" y="20"/>
                </a:cxn>
                <a:cxn ang="0">
                  <a:pos x="0" y="153"/>
                </a:cxn>
                <a:cxn ang="0">
                  <a:pos x="20" y="172"/>
                </a:cxn>
                <a:cxn ang="0">
                  <a:pos x="20" y="172"/>
                </a:cxn>
                <a:cxn ang="0">
                  <a:pos x="20" y="172"/>
                </a:cxn>
              </a:cxnLst>
              <a:rect l="0" t="0" r="r" b="b"/>
              <a:pathLst>
                <a:path w="244" h="172">
                  <a:moveTo>
                    <a:pt x="20" y="172"/>
                  </a:moveTo>
                  <a:cubicBezTo>
                    <a:pt x="224" y="172"/>
                    <a:pt x="224" y="172"/>
                    <a:pt x="224" y="172"/>
                  </a:cubicBezTo>
                  <a:cubicBezTo>
                    <a:pt x="235" y="172"/>
                    <a:pt x="244" y="163"/>
                    <a:pt x="244" y="153"/>
                  </a:cubicBezTo>
                  <a:cubicBezTo>
                    <a:pt x="244" y="20"/>
                    <a:pt x="244" y="20"/>
                    <a:pt x="244" y="20"/>
                  </a:cubicBezTo>
                  <a:cubicBezTo>
                    <a:pt x="244" y="9"/>
                    <a:pt x="235" y="0"/>
                    <a:pt x="224" y="0"/>
                  </a:cubicBezTo>
                  <a:cubicBezTo>
                    <a:pt x="195" y="0"/>
                    <a:pt x="195" y="0"/>
                    <a:pt x="195" y="0"/>
                  </a:cubicBezTo>
                  <a:cubicBezTo>
                    <a:pt x="195" y="40"/>
                    <a:pt x="195" y="40"/>
                    <a:pt x="195" y="40"/>
                  </a:cubicBezTo>
                  <a:cubicBezTo>
                    <a:pt x="206" y="43"/>
                    <a:pt x="215" y="54"/>
                    <a:pt x="215" y="66"/>
                  </a:cubicBezTo>
                  <a:cubicBezTo>
                    <a:pt x="215" y="88"/>
                    <a:pt x="215" y="88"/>
                    <a:pt x="215" y="88"/>
                  </a:cubicBezTo>
                  <a:cubicBezTo>
                    <a:pt x="199" y="88"/>
                    <a:pt x="199" y="88"/>
                    <a:pt x="199" y="88"/>
                  </a:cubicBezTo>
                  <a:cubicBezTo>
                    <a:pt x="199" y="66"/>
                    <a:pt x="199" y="66"/>
                    <a:pt x="199" y="66"/>
                  </a:cubicBezTo>
                  <a:cubicBezTo>
                    <a:pt x="199" y="60"/>
                    <a:pt x="193" y="54"/>
                    <a:pt x="187" y="54"/>
                  </a:cubicBezTo>
                  <a:cubicBezTo>
                    <a:pt x="180" y="54"/>
                    <a:pt x="175" y="60"/>
                    <a:pt x="175" y="66"/>
                  </a:cubicBezTo>
                  <a:cubicBezTo>
                    <a:pt x="175" y="88"/>
                    <a:pt x="175" y="88"/>
                    <a:pt x="175" y="88"/>
                  </a:cubicBezTo>
                  <a:cubicBezTo>
                    <a:pt x="159" y="88"/>
                    <a:pt x="159" y="88"/>
                    <a:pt x="159" y="88"/>
                  </a:cubicBezTo>
                  <a:cubicBezTo>
                    <a:pt x="159" y="66"/>
                    <a:pt x="159" y="66"/>
                    <a:pt x="159" y="66"/>
                  </a:cubicBezTo>
                  <a:cubicBezTo>
                    <a:pt x="159" y="54"/>
                    <a:pt x="167" y="43"/>
                    <a:pt x="179" y="40"/>
                  </a:cubicBezTo>
                  <a:cubicBezTo>
                    <a:pt x="179" y="1"/>
                    <a:pt x="179" y="1"/>
                    <a:pt x="179" y="1"/>
                  </a:cubicBezTo>
                  <a:cubicBezTo>
                    <a:pt x="164" y="16"/>
                    <a:pt x="144" y="25"/>
                    <a:pt x="122" y="25"/>
                  </a:cubicBezTo>
                  <a:cubicBezTo>
                    <a:pt x="100" y="25"/>
                    <a:pt x="81" y="17"/>
                    <a:pt x="67" y="3"/>
                  </a:cubicBezTo>
                  <a:cubicBezTo>
                    <a:pt x="67" y="46"/>
                    <a:pt x="67" y="46"/>
                    <a:pt x="67" y="46"/>
                  </a:cubicBezTo>
                  <a:cubicBezTo>
                    <a:pt x="77" y="49"/>
                    <a:pt x="85" y="59"/>
                    <a:pt x="85" y="70"/>
                  </a:cubicBezTo>
                  <a:cubicBezTo>
                    <a:pt x="85" y="85"/>
                    <a:pt x="73" y="96"/>
                    <a:pt x="59" y="96"/>
                  </a:cubicBezTo>
                  <a:cubicBezTo>
                    <a:pt x="44" y="96"/>
                    <a:pt x="33" y="85"/>
                    <a:pt x="33" y="70"/>
                  </a:cubicBezTo>
                  <a:cubicBezTo>
                    <a:pt x="33" y="59"/>
                    <a:pt x="40" y="49"/>
                    <a:pt x="51" y="46"/>
                  </a:cubicBezTo>
                  <a:cubicBezTo>
                    <a:pt x="51" y="0"/>
                    <a:pt x="51" y="0"/>
                    <a:pt x="51" y="0"/>
                  </a:cubicBezTo>
                  <a:cubicBezTo>
                    <a:pt x="20" y="0"/>
                    <a:pt x="20" y="0"/>
                    <a:pt x="20" y="0"/>
                  </a:cubicBezTo>
                  <a:cubicBezTo>
                    <a:pt x="9" y="0"/>
                    <a:pt x="0" y="9"/>
                    <a:pt x="0" y="20"/>
                  </a:cubicBezTo>
                  <a:cubicBezTo>
                    <a:pt x="0" y="153"/>
                    <a:pt x="0" y="153"/>
                    <a:pt x="0" y="153"/>
                  </a:cubicBezTo>
                  <a:cubicBezTo>
                    <a:pt x="0" y="163"/>
                    <a:pt x="9" y="172"/>
                    <a:pt x="20" y="172"/>
                  </a:cubicBezTo>
                  <a:close/>
                  <a:moveTo>
                    <a:pt x="20" y="172"/>
                  </a:moveTo>
                  <a:cubicBezTo>
                    <a:pt x="20" y="172"/>
                    <a:pt x="20" y="172"/>
                    <a:pt x="20" y="17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8" name="Freeform 6"/>
            <p:cNvSpPr>
              <a:spLocks noEditPoints="1"/>
            </p:cNvSpPr>
            <p:nvPr/>
          </p:nvSpPr>
          <p:spPr bwMode="auto">
            <a:xfrm>
              <a:off x="4300538" y="2003425"/>
              <a:ext cx="539750" cy="538163"/>
            </a:xfrm>
            <a:custGeom>
              <a:avLst/>
              <a:gdLst/>
              <a:ahLst/>
              <a:cxnLst>
                <a:cxn ang="0">
                  <a:pos x="22" y="123"/>
                </a:cxn>
                <a:cxn ang="0">
                  <a:pos x="27" y="127"/>
                </a:cxn>
                <a:cxn ang="0">
                  <a:pos x="71" y="142"/>
                </a:cxn>
                <a:cxn ang="0">
                  <a:pos x="114" y="127"/>
                </a:cxn>
                <a:cxn ang="0">
                  <a:pos x="120" y="123"/>
                </a:cxn>
                <a:cxn ang="0">
                  <a:pos x="124" y="118"/>
                </a:cxn>
                <a:cxn ang="0">
                  <a:pos x="142" y="71"/>
                </a:cxn>
                <a:cxn ang="0">
                  <a:pos x="71" y="0"/>
                </a:cxn>
                <a:cxn ang="0">
                  <a:pos x="0" y="71"/>
                </a:cxn>
                <a:cxn ang="0">
                  <a:pos x="17" y="118"/>
                </a:cxn>
                <a:cxn ang="0">
                  <a:pos x="22" y="123"/>
                </a:cxn>
                <a:cxn ang="0">
                  <a:pos x="22" y="123"/>
                </a:cxn>
                <a:cxn ang="0">
                  <a:pos x="22" y="123"/>
                </a:cxn>
              </a:cxnLst>
              <a:rect l="0" t="0" r="r" b="b"/>
              <a:pathLst>
                <a:path w="142" h="142">
                  <a:moveTo>
                    <a:pt x="22" y="123"/>
                  </a:moveTo>
                  <a:cubicBezTo>
                    <a:pt x="24" y="124"/>
                    <a:pt x="25" y="126"/>
                    <a:pt x="27" y="127"/>
                  </a:cubicBezTo>
                  <a:cubicBezTo>
                    <a:pt x="39" y="137"/>
                    <a:pt x="54" y="142"/>
                    <a:pt x="71" y="142"/>
                  </a:cubicBezTo>
                  <a:cubicBezTo>
                    <a:pt x="87" y="142"/>
                    <a:pt x="102" y="137"/>
                    <a:pt x="114" y="127"/>
                  </a:cubicBezTo>
                  <a:cubicBezTo>
                    <a:pt x="116" y="126"/>
                    <a:pt x="118" y="124"/>
                    <a:pt x="120" y="123"/>
                  </a:cubicBezTo>
                  <a:cubicBezTo>
                    <a:pt x="121" y="121"/>
                    <a:pt x="123" y="120"/>
                    <a:pt x="124" y="118"/>
                  </a:cubicBezTo>
                  <a:cubicBezTo>
                    <a:pt x="135" y="105"/>
                    <a:pt x="142" y="89"/>
                    <a:pt x="142" y="71"/>
                  </a:cubicBezTo>
                  <a:cubicBezTo>
                    <a:pt x="142" y="32"/>
                    <a:pt x="110" y="0"/>
                    <a:pt x="71" y="0"/>
                  </a:cubicBezTo>
                  <a:cubicBezTo>
                    <a:pt x="32" y="0"/>
                    <a:pt x="0" y="32"/>
                    <a:pt x="0" y="71"/>
                  </a:cubicBezTo>
                  <a:cubicBezTo>
                    <a:pt x="0" y="89"/>
                    <a:pt x="6" y="105"/>
                    <a:pt x="17" y="118"/>
                  </a:cubicBezTo>
                  <a:cubicBezTo>
                    <a:pt x="19" y="120"/>
                    <a:pt x="20" y="121"/>
                    <a:pt x="22" y="123"/>
                  </a:cubicBezTo>
                  <a:close/>
                  <a:moveTo>
                    <a:pt x="22" y="123"/>
                  </a:moveTo>
                  <a:cubicBezTo>
                    <a:pt x="22" y="123"/>
                    <a:pt x="22" y="123"/>
                    <a:pt x="22" y="12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9" name="Freeform 7"/>
            <p:cNvSpPr>
              <a:spLocks noEditPoints="1"/>
            </p:cNvSpPr>
            <p:nvPr/>
          </p:nvSpPr>
          <p:spPr bwMode="auto">
            <a:xfrm>
              <a:off x="4292601" y="2711450"/>
              <a:ext cx="76200" cy="76200"/>
            </a:xfrm>
            <a:custGeom>
              <a:avLst/>
              <a:gdLst/>
              <a:ahLst/>
              <a:cxnLst>
                <a:cxn ang="0">
                  <a:pos x="0" y="10"/>
                </a:cxn>
                <a:cxn ang="0">
                  <a:pos x="10" y="20"/>
                </a:cxn>
                <a:cxn ang="0">
                  <a:pos x="20" y="10"/>
                </a:cxn>
                <a:cxn ang="0">
                  <a:pos x="16" y="3"/>
                </a:cxn>
                <a:cxn ang="0">
                  <a:pos x="10" y="0"/>
                </a:cxn>
                <a:cxn ang="0">
                  <a:pos x="3" y="3"/>
                </a:cxn>
                <a:cxn ang="0">
                  <a:pos x="0" y="10"/>
                </a:cxn>
                <a:cxn ang="0">
                  <a:pos x="0" y="10"/>
                </a:cxn>
                <a:cxn ang="0">
                  <a:pos x="0" y="10"/>
                </a:cxn>
              </a:cxnLst>
              <a:rect l="0" t="0" r="r" b="b"/>
              <a:pathLst>
                <a:path w="20" h="20">
                  <a:moveTo>
                    <a:pt x="0" y="10"/>
                  </a:moveTo>
                  <a:cubicBezTo>
                    <a:pt x="0" y="16"/>
                    <a:pt x="4" y="20"/>
                    <a:pt x="10" y="20"/>
                  </a:cubicBezTo>
                  <a:cubicBezTo>
                    <a:pt x="15" y="20"/>
                    <a:pt x="20" y="16"/>
                    <a:pt x="20" y="10"/>
                  </a:cubicBezTo>
                  <a:cubicBezTo>
                    <a:pt x="20" y="7"/>
                    <a:pt x="18" y="5"/>
                    <a:pt x="16" y="3"/>
                  </a:cubicBezTo>
                  <a:cubicBezTo>
                    <a:pt x="14" y="1"/>
                    <a:pt x="12" y="0"/>
                    <a:pt x="10" y="0"/>
                  </a:cubicBezTo>
                  <a:cubicBezTo>
                    <a:pt x="7" y="0"/>
                    <a:pt x="5" y="1"/>
                    <a:pt x="3" y="3"/>
                  </a:cubicBezTo>
                  <a:cubicBezTo>
                    <a:pt x="1" y="5"/>
                    <a:pt x="0" y="7"/>
                    <a:pt x="0" y="10"/>
                  </a:cubicBezTo>
                  <a:close/>
                  <a:moveTo>
                    <a:pt x="0" y="10"/>
                  </a:moveTo>
                  <a:cubicBezTo>
                    <a:pt x="0" y="10"/>
                    <a:pt x="0" y="10"/>
                    <a:pt x="0" y="1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40" name="Group 30"/>
          <p:cNvGrpSpPr/>
          <p:nvPr/>
        </p:nvGrpSpPr>
        <p:grpSpPr>
          <a:xfrm>
            <a:off x="2746464" y="3081833"/>
            <a:ext cx="1651278" cy="948080"/>
            <a:chOff x="965101" y="1992703"/>
            <a:chExt cx="1651278" cy="948080"/>
          </a:xfrm>
        </p:grpSpPr>
        <p:sp>
          <p:nvSpPr>
            <p:cNvPr id="41" name="TextBox 40"/>
            <p:cNvSpPr txBox="1"/>
            <p:nvPr/>
          </p:nvSpPr>
          <p:spPr>
            <a:xfrm>
              <a:off x="965101" y="1992703"/>
              <a:ext cx="1651278" cy="184666"/>
            </a:xfrm>
            <a:prstGeom prst="rect">
              <a:avLst/>
            </a:prstGeom>
            <a:noFill/>
          </p:spPr>
          <p:txBody>
            <a:bodyPr wrap="square" lIns="0" tIns="0" rIns="0" bIns="0" rtlCol="0" anchor="ctr">
              <a:spAutoFit/>
            </a:bodyPr>
            <a:lstStyle/>
            <a:p>
              <a:pPr algn="ctr" defTabSz="1031626" fontAlgn="auto">
                <a:spcBef>
                  <a:spcPts val="0"/>
                </a:spcBef>
                <a:spcAft>
                  <a:spcPts val="0"/>
                </a:spcAft>
              </a:pPr>
              <a:r>
                <a:rPr lang="en-US" sz="1200" b="1" dirty="0" smtClean="0">
                  <a:solidFill>
                    <a:srgbClr val="189A80"/>
                  </a:solidFill>
                  <a:latin typeface="Arial"/>
                  <a:ea typeface="+mn-ea"/>
                </a:rPr>
                <a:t>Title Goes Here</a:t>
              </a:r>
              <a:endParaRPr lang="en-US" sz="1200" b="1" dirty="0">
                <a:solidFill>
                  <a:srgbClr val="189A80"/>
                </a:solidFill>
                <a:latin typeface="Arial"/>
                <a:ea typeface="+mn-ea"/>
              </a:endParaRPr>
            </a:p>
          </p:txBody>
        </p:sp>
        <p:sp>
          <p:nvSpPr>
            <p:cNvPr id="42" name="TextBox 41"/>
            <p:cNvSpPr txBox="1"/>
            <p:nvPr/>
          </p:nvSpPr>
          <p:spPr>
            <a:xfrm>
              <a:off x="965102" y="2171342"/>
              <a:ext cx="1651277" cy="769441"/>
            </a:xfrm>
            <a:prstGeom prst="rect">
              <a:avLst/>
            </a:prstGeom>
            <a:noFill/>
          </p:spPr>
          <p:txBody>
            <a:bodyPr wrap="square" lIns="0" tIns="0" rIns="0" bIns="0" rtlCol="0" anchor="t">
              <a:spAutoFit/>
            </a:bodyPr>
            <a:lstStyle/>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 but the majority suffered alteration</a:t>
              </a:r>
              <a:br>
                <a:rPr lang="en-US" sz="1000" dirty="0" smtClean="0">
                  <a:solidFill>
                    <a:srgbClr val="262626">
                      <a:lumMod val="50000"/>
                      <a:lumOff val="50000"/>
                    </a:srgbClr>
                  </a:solidFill>
                  <a:latin typeface="Arial"/>
                  <a:ea typeface="+mn-ea"/>
                </a:rPr>
              </a:br>
              <a:r>
                <a:rPr lang="en-US" sz="1000" dirty="0" smtClean="0">
                  <a:solidFill>
                    <a:srgbClr val="262626">
                      <a:lumMod val="50000"/>
                      <a:lumOff val="50000"/>
                    </a:srgbClr>
                  </a:solidFill>
                  <a:latin typeface="Arial"/>
                  <a:ea typeface="+mn-ea"/>
                </a:rPr>
                <a:t>some form</a:t>
              </a:r>
              <a:endParaRPr lang="en-US" sz="1000" dirty="0">
                <a:solidFill>
                  <a:srgbClr val="262626">
                    <a:lumMod val="50000"/>
                    <a:lumOff val="50000"/>
                  </a:srgbClr>
                </a:solidFill>
                <a:latin typeface="Arial"/>
                <a:ea typeface="+mn-ea"/>
              </a:endParaRPr>
            </a:p>
          </p:txBody>
        </p:sp>
      </p:grpSp>
      <p:sp>
        <p:nvSpPr>
          <p:cNvPr id="43" name="Oval 33"/>
          <p:cNvSpPr/>
          <p:nvPr/>
        </p:nvSpPr>
        <p:spPr>
          <a:xfrm>
            <a:off x="3037516" y="1898454"/>
            <a:ext cx="1069174" cy="1038562"/>
          </a:xfrm>
          <a:prstGeom prst="ellipse">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srgbClr val="FFFFFF"/>
              </a:solidFill>
              <a:effectLst/>
              <a:uLnTx/>
              <a:uFillTx/>
              <a:latin typeface="Arial"/>
              <a:ea typeface="+mn-ea"/>
            </a:endParaRPr>
          </a:p>
        </p:txBody>
      </p:sp>
      <p:sp>
        <p:nvSpPr>
          <p:cNvPr id="44" name="Rounded Rectangle 34"/>
          <p:cNvSpPr/>
          <p:nvPr/>
        </p:nvSpPr>
        <p:spPr>
          <a:xfrm>
            <a:off x="2670969" y="4336296"/>
            <a:ext cx="1802269" cy="460856"/>
          </a:xfrm>
          <a:prstGeom prst="roundRect">
            <a:avLst/>
          </a:prstGeom>
          <a:solidFill>
            <a:srgbClr val="189A80"/>
          </a:solidFill>
          <a:ln w="25400" cap="flat" cmpd="sng" algn="ctr">
            <a:noFill/>
            <a:prstDash val="solid"/>
          </a:ln>
          <a:effectLst/>
        </p:spPr>
        <p:txBody>
          <a:bodyPr rtlCol="0" anchor="ctr"/>
          <a:lstStyle/>
          <a:p>
            <a:pPr marL="0" marR="0" lvl="0" indent="0" algn="ctr" defTabSz="1031626" rtl="1"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FFFFFF">
                    <a:lumMod val="95000"/>
                  </a:srgbClr>
                </a:solidFill>
                <a:effectLst/>
                <a:uLnTx/>
                <a:uFillTx/>
                <a:latin typeface="Arial"/>
                <a:ea typeface="+mn-ea"/>
              </a:rPr>
              <a:t>Keyword</a:t>
            </a:r>
          </a:p>
        </p:txBody>
      </p:sp>
      <p:sp>
        <p:nvSpPr>
          <p:cNvPr id="45" name="Freeform 11"/>
          <p:cNvSpPr>
            <a:spLocks noEditPoints="1"/>
          </p:cNvSpPr>
          <p:nvPr/>
        </p:nvSpPr>
        <p:spPr bwMode="auto">
          <a:xfrm>
            <a:off x="3311201" y="2128004"/>
            <a:ext cx="534898" cy="548215"/>
          </a:xfrm>
          <a:custGeom>
            <a:avLst/>
            <a:gdLst/>
            <a:ahLst/>
            <a:cxnLst>
              <a:cxn ang="0">
                <a:pos x="16" y="0"/>
              </a:cxn>
              <a:cxn ang="0">
                <a:pos x="0" y="16"/>
              </a:cxn>
              <a:cxn ang="0">
                <a:pos x="0" y="86"/>
              </a:cxn>
              <a:cxn ang="0">
                <a:pos x="16" y="102"/>
              </a:cxn>
              <a:cxn ang="0">
                <a:pos x="83" y="102"/>
              </a:cxn>
              <a:cxn ang="0">
                <a:pos x="99" y="86"/>
              </a:cxn>
              <a:cxn ang="0">
                <a:pos x="99" y="16"/>
              </a:cxn>
              <a:cxn ang="0">
                <a:pos x="83" y="0"/>
              </a:cxn>
              <a:cxn ang="0">
                <a:pos x="16" y="0"/>
              </a:cxn>
              <a:cxn ang="0">
                <a:pos x="72" y="75"/>
              </a:cxn>
              <a:cxn ang="0">
                <a:pos x="68" y="79"/>
              </a:cxn>
              <a:cxn ang="0">
                <a:pos x="64" y="79"/>
              </a:cxn>
              <a:cxn ang="0">
                <a:pos x="60" y="75"/>
              </a:cxn>
              <a:cxn ang="0">
                <a:pos x="60" y="56"/>
              </a:cxn>
              <a:cxn ang="0">
                <a:pos x="39" y="56"/>
              </a:cxn>
              <a:cxn ang="0">
                <a:pos x="39" y="75"/>
              </a:cxn>
              <a:cxn ang="0">
                <a:pos x="35" y="79"/>
              </a:cxn>
              <a:cxn ang="0">
                <a:pos x="31" y="79"/>
              </a:cxn>
              <a:cxn ang="0">
                <a:pos x="27" y="75"/>
              </a:cxn>
              <a:cxn ang="0">
                <a:pos x="27" y="27"/>
              </a:cxn>
              <a:cxn ang="0">
                <a:pos x="31" y="23"/>
              </a:cxn>
              <a:cxn ang="0">
                <a:pos x="35" y="23"/>
              </a:cxn>
              <a:cxn ang="0">
                <a:pos x="39" y="27"/>
              </a:cxn>
              <a:cxn ang="0">
                <a:pos x="39" y="45"/>
              </a:cxn>
              <a:cxn ang="0">
                <a:pos x="60" y="45"/>
              </a:cxn>
              <a:cxn ang="0">
                <a:pos x="60" y="27"/>
              </a:cxn>
              <a:cxn ang="0">
                <a:pos x="64" y="23"/>
              </a:cxn>
              <a:cxn ang="0">
                <a:pos x="68" y="23"/>
              </a:cxn>
              <a:cxn ang="0">
                <a:pos x="72" y="27"/>
              </a:cxn>
              <a:cxn ang="0">
                <a:pos x="72" y="75"/>
              </a:cxn>
              <a:cxn ang="0">
                <a:pos x="72" y="75"/>
              </a:cxn>
              <a:cxn ang="0">
                <a:pos x="72" y="75"/>
              </a:cxn>
            </a:cxnLst>
            <a:rect l="0" t="0" r="r" b="b"/>
            <a:pathLst>
              <a:path w="99" h="102">
                <a:moveTo>
                  <a:pt x="16" y="0"/>
                </a:moveTo>
                <a:cubicBezTo>
                  <a:pt x="7" y="0"/>
                  <a:pt x="0" y="7"/>
                  <a:pt x="0" y="16"/>
                </a:cubicBezTo>
                <a:cubicBezTo>
                  <a:pt x="0" y="86"/>
                  <a:pt x="0" y="86"/>
                  <a:pt x="0" y="86"/>
                </a:cubicBezTo>
                <a:cubicBezTo>
                  <a:pt x="0" y="95"/>
                  <a:pt x="7" y="102"/>
                  <a:pt x="16" y="102"/>
                </a:cubicBezTo>
                <a:cubicBezTo>
                  <a:pt x="83" y="102"/>
                  <a:pt x="83" y="102"/>
                  <a:pt x="83" y="102"/>
                </a:cubicBezTo>
                <a:cubicBezTo>
                  <a:pt x="92" y="102"/>
                  <a:pt x="99" y="95"/>
                  <a:pt x="99" y="86"/>
                </a:cubicBezTo>
                <a:cubicBezTo>
                  <a:pt x="99" y="16"/>
                  <a:pt x="99" y="16"/>
                  <a:pt x="99" y="16"/>
                </a:cubicBezTo>
                <a:cubicBezTo>
                  <a:pt x="99" y="7"/>
                  <a:pt x="92" y="0"/>
                  <a:pt x="83" y="0"/>
                </a:cubicBezTo>
                <a:lnTo>
                  <a:pt x="16" y="0"/>
                </a:lnTo>
                <a:close/>
                <a:moveTo>
                  <a:pt x="72" y="75"/>
                </a:moveTo>
                <a:cubicBezTo>
                  <a:pt x="72" y="77"/>
                  <a:pt x="71" y="79"/>
                  <a:pt x="68" y="79"/>
                </a:cubicBezTo>
                <a:cubicBezTo>
                  <a:pt x="64" y="79"/>
                  <a:pt x="64" y="79"/>
                  <a:pt x="64" y="79"/>
                </a:cubicBezTo>
                <a:cubicBezTo>
                  <a:pt x="62" y="79"/>
                  <a:pt x="60" y="77"/>
                  <a:pt x="60" y="75"/>
                </a:cubicBezTo>
                <a:cubicBezTo>
                  <a:pt x="60" y="56"/>
                  <a:pt x="60" y="56"/>
                  <a:pt x="60" y="56"/>
                </a:cubicBezTo>
                <a:cubicBezTo>
                  <a:pt x="39" y="56"/>
                  <a:pt x="39" y="56"/>
                  <a:pt x="39" y="56"/>
                </a:cubicBezTo>
                <a:cubicBezTo>
                  <a:pt x="39" y="75"/>
                  <a:pt x="39" y="75"/>
                  <a:pt x="39" y="75"/>
                </a:cubicBezTo>
                <a:cubicBezTo>
                  <a:pt x="39" y="77"/>
                  <a:pt x="37" y="79"/>
                  <a:pt x="35" y="79"/>
                </a:cubicBezTo>
                <a:cubicBezTo>
                  <a:pt x="31" y="79"/>
                  <a:pt x="31" y="79"/>
                  <a:pt x="31" y="79"/>
                </a:cubicBezTo>
                <a:cubicBezTo>
                  <a:pt x="29" y="79"/>
                  <a:pt x="27" y="77"/>
                  <a:pt x="27" y="75"/>
                </a:cubicBezTo>
                <a:cubicBezTo>
                  <a:pt x="27" y="27"/>
                  <a:pt x="27" y="27"/>
                  <a:pt x="27" y="27"/>
                </a:cubicBezTo>
                <a:cubicBezTo>
                  <a:pt x="27" y="25"/>
                  <a:pt x="29" y="23"/>
                  <a:pt x="31" y="23"/>
                </a:cubicBezTo>
                <a:cubicBezTo>
                  <a:pt x="35" y="23"/>
                  <a:pt x="35" y="23"/>
                  <a:pt x="35" y="23"/>
                </a:cubicBezTo>
                <a:cubicBezTo>
                  <a:pt x="37" y="23"/>
                  <a:pt x="39" y="25"/>
                  <a:pt x="39" y="27"/>
                </a:cubicBezTo>
                <a:cubicBezTo>
                  <a:pt x="39" y="45"/>
                  <a:pt x="39" y="45"/>
                  <a:pt x="39" y="45"/>
                </a:cubicBezTo>
                <a:cubicBezTo>
                  <a:pt x="60" y="45"/>
                  <a:pt x="60" y="45"/>
                  <a:pt x="60" y="45"/>
                </a:cubicBezTo>
                <a:cubicBezTo>
                  <a:pt x="60" y="27"/>
                  <a:pt x="60" y="27"/>
                  <a:pt x="60" y="27"/>
                </a:cubicBezTo>
                <a:cubicBezTo>
                  <a:pt x="60" y="25"/>
                  <a:pt x="62" y="23"/>
                  <a:pt x="64" y="23"/>
                </a:cubicBezTo>
                <a:cubicBezTo>
                  <a:pt x="68" y="23"/>
                  <a:pt x="68" y="23"/>
                  <a:pt x="68" y="23"/>
                </a:cubicBezTo>
                <a:cubicBezTo>
                  <a:pt x="71" y="23"/>
                  <a:pt x="72" y="25"/>
                  <a:pt x="72" y="27"/>
                </a:cubicBezTo>
                <a:cubicBezTo>
                  <a:pt x="72" y="75"/>
                  <a:pt x="72" y="75"/>
                  <a:pt x="72" y="75"/>
                </a:cubicBezTo>
                <a:close/>
                <a:moveTo>
                  <a:pt x="72" y="75"/>
                </a:moveTo>
                <a:cubicBezTo>
                  <a:pt x="72" y="75"/>
                  <a:pt x="72" y="75"/>
                  <a:pt x="72" y="75"/>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46" name="Group 44"/>
          <p:cNvGrpSpPr/>
          <p:nvPr/>
        </p:nvGrpSpPr>
        <p:grpSpPr>
          <a:xfrm>
            <a:off x="4746198" y="3081833"/>
            <a:ext cx="1651278" cy="948080"/>
            <a:chOff x="965101" y="1992703"/>
            <a:chExt cx="1651278" cy="948080"/>
          </a:xfrm>
        </p:grpSpPr>
        <p:sp>
          <p:nvSpPr>
            <p:cNvPr id="47" name="TextBox 46"/>
            <p:cNvSpPr txBox="1"/>
            <p:nvPr/>
          </p:nvSpPr>
          <p:spPr>
            <a:xfrm>
              <a:off x="965101" y="1992703"/>
              <a:ext cx="1651278" cy="184666"/>
            </a:xfrm>
            <a:prstGeom prst="rect">
              <a:avLst/>
            </a:prstGeom>
            <a:noFill/>
          </p:spPr>
          <p:txBody>
            <a:bodyPr wrap="square" lIns="0" tIns="0" rIns="0" bIns="0" rtlCol="0" anchor="ctr">
              <a:spAutoFit/>
            </a:bodyPr>
            <a:lstStyle/>
            <a:p>
              <a:pPr algn="ctr" defTabSz="1031626" fontAlgn="auto">
                <a:spcBef>
                  <a:spcPts val="0"/>
                </a:spcBef>
                <a:spcAft>
                  <a:spcPts val="0"/>
                </a:spcAft>
              </a:pPr>
              <a:r>
                <a:rPr lang="en-US" sz="1200" b="1" dirty="0" smtClean="0">
                  <a:solidFill>
                    <a:srgbClr val="F09C2A"/>
                  </a:solidFill>
                  <a:latin typeface="Arial"/>
                  <a:ea typeface="+mn-ea"/>
                </a:rPr>
                <a:t>Title Goes Here</a:t>
              </a:r>
              <a:endParaRPr lang="en-US" sz="1200" b="1" dirty="0">
                <a:solidFill>
                  <a:srgbClr val="F09C2A"/>
                </a:solidFill>
                <a:latin typeface="Arial"/>
                <a:ea typeface="+mn-ea"/>
              </a:endParaRPr>
            </a:p>
          </p:txBody>
        </p:sp>
        <p:sp>
          <p:nvSpPr>
            <p:cNvPr id="48" name="TextBox 47"/>
            <p:cNvSpPr txBox="1"/>
            <p:nvPr/>
          </p:nvSpPr>
          <p:spPr>
            <a:xfrm>
              <a:off x="965102" y="2171342"/>
              <a:ext cx="1651277" cy="769441"/>
            </a:xfrm>
            <a:prstGeom prst="rect">
              <a:avLst/>
            </a:prstGeom>
            <a:noFill/>
          </p:spPr>
          <p:txBody>
            <a:bodyPr wrap="square" lIns="0" tIns="0" rIns="0" bIns="0" rtlCol="0" anchor="t">
              <a:spAutoFit/>
            </a:bodyPr>
            <a:lstStyle/>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 but the majority suffered alteration</a:t>
              </a:r>
              <a:br>
                <a:rPr lang="en-US" sz="1000" dirty="0" smtClean="0">
                  <a:solidFill>
                    <a:srgbClr val="262626">
                      <a:lumMod val="50000"/>
                      <a:lumOff val="50000"/>
                    </a:srgbClr>
                  </a:solidFill>
                  <a:latin typeface="Arial"/>
                  <a:ea typeface="+mn-ea"/>
                </a:rPr>
              </a:br>
              <a:r>
                <a:rPr lang="en-US" sz="1000" dirty="0" smtClean="0">
                  <a:solidFill>
                    <a:srgbClr val="262626">
                      <a:lumMod val="50000"/>
                      <a:lumOff val="50000"/>
                    </a:srgbClr>
                  </a:solidFill>
                  <a:latin typeface="Arial"/>
                  <a:ea typeface="+mn-ea"/>
                </a:rPr>
                <a:t>some form</a:t>
              </a:r>
              <a:endParaRPr lang="en-US" sz="1000" dirty="0">
                <a:solidFill>
                  <a:srgbClr val="262626">
                    <a:lumMod val="50000"/>
                    <a:lumOff val="50000"/>
                  </a:srgbClr>
                </a:solidFill>
                <a:latin typeface="Arial"/>
                <a:ea typeface="+mn-ea"/>
              </a:endParaRPr>
            </a:p>
          </p:txBody>
        </p:sp>
      </p:grpSp>
      <p:sp>
        <p:nvSpPr>
          <p:cNvPr id="49" name="Oval 47"/>
          <p:cNvSpPr/>
          <p:nvPr/>
        </p:nvSpPr>
        <p:spPr>
          <a:xfrm>
            <a:off x="5037250" y="1898454"/>
            <a:ext cx="1069174" cy="1038562"/>
          </a:xfrm>
          <a:prstGeom prst="ellipse">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srgbClr val="FFFFFF"/>
              </a:solidFill>
              <a:effectLst/>
              <a:uLnTx/>
              <a:uFillTx/>
              <a:latin typeface="Arial"/>
              <a:ea typeface="+mn-ea"/>
            </a:endParaRPr>
          </a:p>
        </p:txBody>
      </p:sp>
      <p:sp>
        <p:nvSpPr>
          <p:cNvPr id="50" name="Rounded Rectangle 48"/>
          <p:cNvSpPr/>
          <p:nvPr/>
        </p:nvSpPr>
        <p:spPr>
          <a:xfrm>
            <a:off x="4670703" y="4336296"/>
            <a:ext cx="1802269" cy="460856"/>
          </a:xfrm>
          <a:prstGeom prst="roundRect">
            <a:avLst/>
          </a:prstGeom>
          <a:solidFill>
            <a:srgbClr val="F09C2A"/>
          </a:solidFill>
          <a:ln w="25400" cap="flat" cmpd="sng" algn="ctr">
            <a:noFill/>
            <a:prstDash val="solid"/>
          </a:ln>
          <a:effectLst/>
        </p:spPr>
        <p:txBody>
          <a:bodyPr rtlCol="0" anchor="ctr"/>
          <a:lstStyle/>
          <a:p>
            <a:pPr marL="0" marR="0" lvl="0" indent="0" algn="ctr" defTabSz="1031626" rtl="1"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FFFFFF">
                    <a:lumMod val="95000"/>
                  </a:srgbClr>
                </a:solidFill>
                <a:effectLst/>
                <a:uLnTx/>
                <a:uFillTx/>
                <a:latin typeface="Arial"/>
                <a:ea typeface="+mn-ea"/>
              </a:rPr>
              <a:t>Keyword</a:t>
            </a:r>
          </a:p>
        </p:txBody>
      </p:sp>
      <p:sp>
        <p:nvSpPr>
          <p:cNvPr id="51" name="Freeform 15"/>
          <p:cNvSpPr>
            <a:spLocks noEditPoints="1"/>
          </p:cNvSpPr>
          <p:nvPr/>
        </p:nvSpPr>
        <p:spPr bwMode="auto">
          <a:xfrm>
            <a:off x="5310733" y="2123252"/>
            <a:ext cx="535100" cy="532419"/>
          </a:xfrm>
          <a:custGeom>
            <a:avLst/>
            <a:gdLst/>
            <a:ahLst/>
            <a:cxnLst>
              <a:cxn ang="0">
                <a:pos x="165" y="147"/>
              </a:cxn>
              <a:cxn ang="0">
                <a:pos x="165" y="14"/>
              </a:cxn>
              <a:cxn ang="0">
                <a:pos x="148" y="0"/>
              </a:cxn>
              <a:cxn ang="0">
                <a:pos x="18" y="0"/>
              </a:cxn>
              <a:cxn ang="0">
                <a:pos x="0" y="15"/>
              </a:cxn>
              <a:cxn ang="0">
                <a:pos x="0" y="145"/>
              </a:cxn>
              <a:cxn ang="0">
                <a:pos x="16" y="165"/>
              </a:cxn>
              <a:cxn ang="0">
                <a:pos x="149" y="165"/>
              </a:cxn>
              <a:cxn ang="0">
                <a:pos x="165" y="147"/>
              </a:cxn>
              <a:cxn ang="0">
                <a:pos x="38" y="22"/>
              </a:cxn>
              <a:cxn ang="0">
                <a:pos x="46" y="16"/>
              </a:cxn>
              <a:cxn ang="0">
                <a:pos x="51" y="15"/>
              </a:cxn>
              <a:cxn ang="0">
                <a:pos x="55" y="17"/>
              </a:cxn>
              <a:cxn ang="0">
                <a:pos x="57" y="20"/>
              </a:cxn>
              <a:cxn ang="0">
                <a:pos x="39" y="34"/>
              </a:cxn>
              <a:cxn ang="0">
                <a:pos x="36" y="31"/>
              </a:cxn>
              <a:cxn ang="0">
                <a:pos x="38" y="22"/>
              </a:cxn>
              <a:cxn ang="0">
                <a:pos x="120" y="150"/>
              </a:cxn>
              <a:cxn ang="0">
                <a:pos x="116" y="153"/>
              </a:cxn>
              <a:cxn ang="0">
                <a:pos x="37" y="153"/>
              </a:cxn>
              <a:cxn ang="0">
                <a:pos x="34" y="150"/>
              </a:cxn>
              <a:cxn ang="0">
                <a:pos x="34" y="138"/>
              </a:cxn>
              <a:cxn ang="0">
                <a:pos x="37" y="135"/>
              </a:cxn>
              <a:cxn ang="0">
                <a:pos x="41" y="135"/>
              </a:cxn>
              <a:cxn ang="0">
                <a:pos x="43" y="132"/>
              </a:cxn>
              <a:cxn ang="0">
                <a:pos x="61" y="73"/>
              </a:cxn>
              <a:cxn ang="0">
                <a:pos x="63" y="68"/>
              </a:cxn>
              <a:cxn ang="0">
                <a:pos x="45" y="41"/>
              </a:cxn>
              <a:cxn ang="0">
                <a:pos x="63" y="27"/>
              </a:cxn>
              <a:cxn ang="0">
                <a:pos x="104" y="82"/>
              </a:cxn>
              <a:cxn ang="0">
                <a:pos x="98" y="86"/>
              </a:cxn>
              <a:cxn ang="0">
                <a:pos x="103" y="92"/>
              </a:cxn>
              <a:cxn ang="0">
                <a:pos x="104" y="95"/>
              </a:cxn>
              <a:cxn ang="0">
                <a:pos x="102" y="98"/>
              </a:cxn>
              <a:cxn ang="0">
                <a:pos x="101" y="99"/>
              </a:cxn>
              <a:cxn ang="0">
                <a:pos x="95" y="99"/>
              </a:cxn>
              <a:cxn ang="0">
                <a:pos x="90" y="92"/>
              </a:cxn>
              <a:cxn ang="0">
                <a:pos x="83" y="97"/>
              </a:cxn>
              <a:cxn ang="0">
                <a:pos x="74" y="84"/>
              </a:cxn>
              <a:cxn ang="0">
                <a:pos x="68" y="83"/>
              </a:cxn>
              <a:cxn ang="0">
                <a:pos x="48" y="111"/>
              </a:cxn>
              <a:cxn ang="0">
                <a:pos x="116" y="134"/>
              </a:cxn>
              <a:cxn ang="0">
                <a:pos x="120" y="138"/>
              </a:cxn>
              <a:cxn ang="0">
                <a:pos x="120" y="150"/>
              </a:cxn>
              <a:cxn ang="0">
                <a:pos x="113" y="115"/>
              </a:cxn>
              <a:cxn ang="0">
                <a:pos x="90" y="122"/>
              </a:cxn>
              <a:cxn ang="0">
                <a:pos x="105" y="104"/>
              </a:cxn>
              <a:cxn ang="0">
                <a:pos x="128" y="96"/>
              </a:cxn>
              <a:cxn ang="0">
                <a:pos x="113" y="115"/>
              </a:cxn>
              <a:cxn ang="0">
                <a:pos x="113" y="115"/>
              </a:cxn>
              <a:cxn ang="0">
                <a:pos x="113" y="115"/>
              </a:cxn>
            </a:cxnLst>
            <a:rect l="0" t="0" r="r" b="b"/>
            <a:pathLst>
              <a:path w="166" h="165">
                <a:moveTo>
                  <a:pt x="165" y="147"/>
                </a:moveTo>
                <a:cubicBezTo>
                  <a:pt x="165" y="14"/>
                  <a:pt x="165" y="14"/>
                  <a:pt x="165" y="14"/>
                </a:cubicBezTo>
                <a:cubicBezTo>
                  <a:pt x="165" y="7"/>
                  <a:pt x="165" y="0"/>
                  <a:pt x="148" y="0"/>
                </a:cubicBezTo>
                <a:cubicBezTo>
                  <a:pt x="18" y="0"/>
                  <a:pt x="18" y="0"/>
                  <a:pt x="18" y="0"/>
                </a:cubicBezTo>
                <a:cubicBezTo>
                  <a:pt x="7" y="0"/>
                  <a:pt x="0" y="0"/>
                  <a:pt x="0" y="15"/>
                </a:cubicBezTo>
                <a:cubicBezTo>
                  <a:pt x="0" y="145"/>
                  <a:pt x="0" y="145"/>
                  <a:pt x="0" y="145"/>
                </a:cubicBezTo>
                <a:cubicBezTo>
                  <a:pt x="0" y="164"/>
                  <a:pt x="1" y="165"/>
                  <a:pt x="16" y="165"/>
                </a:cubicBezTo>
                <a:cubicBezTo>
                  <a:pt x="149" y="165"/>
                  <a:pt x="149" y="165"/>
                  <a:pt x="149" y="165"/>
                </a:cubicBezTo>
                <a:cubicBezTo>
                  <a:pt x="166" y="165"/>
                  <a:pt x="165" y="163"/>
                  <a:pt x="165" y="147"/>
                </a:cubicBezTo>
                <a:close/>
                <a:moveTo>
                  <a:pt x="38" y="22"/>
                </a:moveTo>
                <a:cubicBezTo>
                  <a:pt x="46" y="16"/>
                  <a:pt x="46" y="16"/>
                  <a:pt x="46" y="16"/>
                </a:cubicBezTo>
                <a:cubicBezTo>
                  <a:pt x="47" y="15"/>
                  <a:pt x="49" y="14"/>
                  <a:pt x="51" y="15"/>
                </a:cubicBezTo>
                <a:cubicBezTo>
                  <a:pt x="52" y="15"/>
                  <a:pt x="54" y="16"/>
                  <a:pt x="55" y="17"/>
                </a:cubicBezTo>
                <a:cubicBezTo>
                  <a:pt x="57" y="20"/>
                  <a:pt x="57" y="20"/>
                  <a:pt x="57" y="20"/>
                </a:cubicBezTo>
                <a:cubicBezTo>
                  <a:pt x="39" y="34"/>
                  <a:pt x="39" y="34"/>
                  <a:pt x="39" y="34"/>
                </a:cubicBezTo>
                <a:cubicBezTo>
                  <a:pt x="36" y="31"/>
                  <a:pt x="36" y="31"/>
                  <a:pt x="36" y="31"/>
                </a:cubicBezTo>
                <a:cubicBezTo>
                  <a:pt x="34" y="28"/>
                  <a:pt x="35" y="24"/>
                  <a:pt x="38" y="22"/>
                </a:cubicBezTo>
                <a:close/>
                <a:moveTo>
                  <a:pt x="120" y="150"/>
                </a:moveTo>
                <a:cubicBezTo>
                  <a:pt x="120" y="152"/>
                  <a:pt x="118" y="153"/>
                  <a:pt x="116" y="153"/>
                </a:cubicBezTo>
                <a:cubicBezTo>
                  <a:pt x="37" y="153"/>
                  <a:pt x="37" y="153"/>
                  <a:pt x="37" y="153"/>
                </a:cubicBezTo>
                <a:cubicBezTo>
                  <a:pt x="35" y="153"/>
                  <a:pt x="34" y="152"/>
                  <a:pt x="34" y="150"/>
                </a:cubicBezTo>
                <a:cubicBezTo>
                  <a:pt x="34" y="138"/>
                  <a:pt x="34" y="138"/>
                  <a:pt x="34" y="138"/>
                </a:cubicBezTo>
                <a:cubicBezTo>
                  <a:pt x="34" y="136"/>
                  <a:pt x="35" y="135"/>
                  <a:pt x="37" y="135"/>
                </a:cubicBezTo>
                <a:cubicBezTo>
                  <a:pt x="41" y="135"/>
                  <a:pt x="41" y="135"/>
                  <a:pt x="41" y="135"/>
                </a:cubicBezTo>
                <a:cubicBezTo>
                  <a:pt x="43" y="135"/>
                  <a:pt x="44" y="133"/>
                  <a:pt x="43" y="132"/>
                </a:cubicBezTo>
                <a:cubicBezTo>
                  <a:pt x="31" y="113"/>
                  <a:pt x="41" y="80"/>
                  <a:pt x="61" y="73"/>
                </a:cubicBezTo>
                <a:cubicBezTo>
                  <a:pt x="63" y="72"/>
                  <a:pt x="64" y="70"/>
                  <a:pt x="63" y="68"/>
                </a:cubicBezTo>
                <a:cubicBezTo>
                  <a:pt x="57" y="59"/>
                  <a:pt x="51" y="50"/>
                  <a:pt x="45" y="41"/>
                </a:cubicBezTo>
                <a:cubicBezTo>
                  <a:pt x="63" y="27"/>
                  <a:pt x="63" y="27"/>
                  <a:pt x="63" y="27"/>
                </a:cubicBezTo>
                <a:cubicBezTo>
                  <a:pt x="77" y="47"/>
                  <a:pt x="102" y="78"/>
                  <a:pt x="104" y="82"/>
                </a:cubicBezTo>
                <a:cubicBezTo>
                  <a:pt x="98" y="86"/>
                  <a:pt x="98" y="86"/>
                  <a:pt x="98" y="86"/>
                </a:cubicBezTo>
                <a:cubicBezTo>
                  <a:pt x="103" y="92"/>
                  <a:pt x="103" y="92"/>
                  <a:pt x="103" y="92"/>
                </a:cubicBezTo>
                <a:cubicBezTo>
                  <a:pt x="104" y="93"/>
                  <a:pt x="104" y="94"/>
                  <a:pt x="104" y="95"/>
                </a:cubicBezTo>
                <a:cubicBezTo>
                  <a:pt x="104" y="96"/>
                  <a:pt x="103" y="97"/>
                  <a:pt x="102" y="98"/>
                </a:cubicBezTo>
                <a:cubicBezTo>
                  <a:pt x="101" y="99"/>
                  <a:pt x="101" y="99"/>
                  <a:pt x="101" y="99"/>
                </a:cubicBezTo>
                <a:cubicBezTo>
                  <a:pt x="99" y="101"/>
                  <a:pt x="96" y="100"/>
                  <a:pt x="95" y="99"/>
                </a:cubicBezTo>
                <a:cubicBezTo>
                  <a:pt x="90" y="92"/>
                  <a:pt x="90" y="92"/>
                  <a:pt x="90" y="92"/>
                </a:cubicBezTo>
                <a:cubicBezTo>
                  <a:pt x="83" y="97"/>
                  <a:pt x="83" y="97"/>
                  <a:pt x="83" y="97"/>
                </a:cubicBezTo>
                <a:cubicBezTo>
                  <a:pt x="81" y="94"/>
                  <a:pt x="77" y="89"/>
                  <a:pt x="74" y="84"/>
                </a:cubicBezTo>
                <a:cubicBezTo>
                  <a:pt x="72" y="83"/>
                  <a:pt x="70" y="82"/>
                  <a:pt x="68" y="83"/>
                </a:cubicBezTo>
                <a:cubicBezTo>
                  <a:pt x="56" y="88"/>
                  <a:pt x="48" y="100"/>
                  <a:pt x="48" y="111"/>
                </a:cubicBezTo>
                <a:cubicBezTo>
                  <a:pt x="49" y="139"/>
                  <a:pt x="83" y="135"/>
                  <a:pt x="116" y="134"/>
                </a:cubicBezTo>
                <a:cubicBezTo>
                  <a:pt x="118" y="134"/>
                  <a:pt x="120" y="136"/>
                  <a:pt x="120" y="138"/>
                </a:cubicBezTo>
                <a:lnTo>
                  <a:pt x="120" y="150"/>
                </a:lnTo>
                <a:close/>
                <a:moveTo>
                  <a:pt x="113" y="115"/>
                </a:moveTo>
                <a:cubicBezTo>
                  <a:pt x="102" y="122"/>
                  <a:pt x="92" y="125"/>
                  <a:pt x="90" y="122"/>
                </a:cubicBezTo>
                <a:cubicBezTo>
                  <a:pt x="88" y="120"/>
                  <a:pt x="95" y="111"/>
                  <a:pt x="105" y="104"/>
                </a:cubicBezTo>
                <a:cubicBezTo>
                  <a:pt x="116" y="97"/>
                  <a:pt x="126" y="93"/>
                  <a:pt x="128" y="96"/>
                </a:cubicBezTo>
                <a:cubicBezTo>
                  <a:pt x="130" y="99"/>
                  <a:pt x="123" y="107"/>
                  <a:pt x="113" y="115"/>
                </a:cubicBezTo>
                <a:close/>
                <a:moveTo>
                  <a:pt x="113" y="115"/>
                </a:moveTo>
                <a:cubicBezTo>
                  <a:pt x="113" y="115"/>
                  <a:pt x="113" y="115"/>
                  <a:pt x="113" y="115"/>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52" name="Group 55"/>
          <p:cNvGrpSpPr/>
          <p:nvPr/>
        </p:nvGrpSpPr>
        <p:grpSpPr>
          <a:xfrm>
            <a:off x="6765790" y="3081833"/>
            <a:ext cx="1651278" cy="948080"/>
            <a:chOff x="965101" y="1992703"/>
            <a:chExt cx="1651278" cy="948080"/>
          </a:xfrm>
        </p:grpSpPr>
        <p:sp>
          <p:nvSpPr>
            <p:cNvPr id="53" name="TextBox 52"/>
            <p:cNvSpPr txBox="1"/>
            <p:nvPr/>
          </p:nvSpPr>
          <p:spPr>
            <a:xfrm>
              <a:off x="965101" y="1992703"/>
              <a:ext cx="1651278" cy="184666"/>
            </a:xfrm>
            <a:prstGeom prst="rect">
              <a:avLst/>
            </a:prstGeom>
            <a:noFill/>
          </p:spPr>
          <p:txBody>
            <a:bodyPr wrap="square" lIns="0" tIns="0" rIns="0" bIns="0" rtlCol="0" anchor="ctr">
              <a:spAutoFit/>
            </a:bodyPr>
            <a:lstStyle/>
            <a:p>
              <a:pPr algn="ctr" defTabSz="1031626" fontAlgn="auto">
                <a:spcBef>
                  <a:spcPts val="0"/>
                </a:spcBef>
                <a:spcAft>
                  <a:spcPts val="0"/>
                </a:spcAft>
              </a:pPr>
              <a:r>
                <a:rPr lang="en-US" sz="1200" b="1" dirty="0" smtClean="0">
                  <a:solidFill>
                    <a:srgbClr val="D24132"/>
                  </a:solidFill>
                  <a:latin typeface="Arial"/>
                  <a:ea typeface="+mn-ea"/>
                </a:rPr>
                <a:t>Title Goes Here</a:t>
              </a:r>
              <a:endParaRPr lang="en-US" sz="1200" b="1" dirty="0">
                <a:solidFill>
                  <a:srgbClr val="D24132"/>
                </a:solidFill>
                <a:latin typeface="Arial"/>
                <a:ea typeface="+mn-ea"/>
              </a:endParaRPr>
            </a:p>
          </p:txBody>
        </p:sp>
        <p:sp>
          <p:nvSpPr>
            <p:cNvPr id="54" name="TextBox 53"/>
            <p:cNvSpPr txBox="1"/>
            <p:nvPr/>
          </p:nvSpPr>
          <p:spPr>
            <a:xfrm>
              <a:off x="965102" y="2171342"/>
              <a:ext cx="1651277" cy="769441"/>
            </a:xfrm>
            <a:prstGeom prst="rect">
              <a:avLst/>
            </a:prstGeom>
            <a:noFill/>
          </p:spPr>
          <p:txBody>
            <a:bodyPr wrap="square" lIns="0" tIns="0" rIns="0" bIns="0" rtlCol="0" anchor="t">
              <a:spAutoFit/>
            </a:bodyPr>
            <a:lstStyle/>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 but the majority suffered alteration</a:t>
              </a:r>
              <a:br>
                <a:rPr lang="en-US" sz="1000" dirty="0" smtClean="0">
                  <a:solidFill>
                    <a:srgbClr val="262626">
                      <a:lumMod val="50000"/>
                      <a:lumOff val="50000"/>
                    </a:srgbClr>
                  </a:solidFill>
                  <a:latin typeface="Arial"/>
                  <a:ea typeface="+mn-ea"/>
                </a:rPr>
              </a:br>
              <a:r>
                <a:rPr lang="en-US" sz="1000" dirty="0" smtClean="0">
                  <a:solidFill>
                    <a:srgbClr val="262626">
                      <a:lumMod val="50000"/>
                      <a:lumOff val="50000"/>
                    </a:srgbClr>
                  </a:solidFill>
                  <a:latin typeface="Arial"/>
                  <a:ea typeface="+mn-ea"/>
                </a:rPr>
                <a:t>some form</a:t>
              </a:r>
              <a:endParaRPr lang="en-US" sz="1000" dirty="0">
                <a:solidFill>
                  <a:srgbClr val="262626">
                    <a:lumMod val="50000"/>
                    <a:lumOff val="50000"/>
                  </a:srgbClr>
                </a:solidFill>
                <a:latin typeface="Arial"/>
                <a:ea typeface="+mn-ea"/>
              </a:endParaRPr>
            </a:p>
          </p:txBody>
        </p:sp>
      </p:grpSp>
      <p:sp>
        <p:nvSpPr>
          <p:cNvPr id="55" name="Oval 58"/>
          <p:cNvSpPr/>
          <p:nvPr/>
        </p:nvSpPr>
        <p:spPr>
          <a:xfrm>
            <a:off x="7056842" y="1898454"/>
            <a:ext cx="1069174" cy="1038562"/>
          </a:xfrm>
          <a:prstGeom prst="ellipse">
            <a:avLst/>
          </a:prstGeom>
          <a:solidFill>
            <a:srgbClr val="D24132"/>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srgbClr val="FFFFFF"/>
              </a:solidFill>
              <a:effectLst/>
              <a:uLnTx/>
              <a:uFillTx/>
              <a:latin typeface="Arial"/>
              <a:ea typeface="+mn-ea"/>
            </a:endParaRPr>
          </a:p>
        </p:txBody>
      </p:sp>
      <p:sp>
        <p:nvSpPr>
          <p:cNvPr id="56" name="Rounded Rectangle 59"/>
          <p:cNvSpPr/>
          <p:nvPr/>
        </p:nvSpPr>
        <p:spPr>
          <a:xfrm>
            <a:off x="6690295" y="4336296"/>
            <a:ext cx="1802269" cy="460856"/>
          </a:xfrm>
          <a:prstGeom prst="roundRect">
            <a:avLst/>
          </a:prstGeom>
          <a:solidFill>
            <a:srgbClr val="D24132"/>
          </a:solidFill>
          <a:ln w="25400" cap="flat" cmpd="sng" algn="ctr">
            <a:noFill/>
            <a:prstDash val="solid"/>
          </a:ln>
          <a:effectLst/>
        </p:spPr>
        <p:txBody>
          <a:bodyPr rtlCol="0" anchor="ctr"/>
          <a:lstStyle/>
          <a:p>
            <a:pPr marL="0" marR="0" lvl="0" indent="0" algn="ctr" defTabSz="1031626" rtl="1"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FFFFFF">
                    <a:lumMod val="95000"/>
                  </a:srgbClr>
                </a:solidFill>
                <a:effectLst/>
                <a:uLnTx/>
                <a:uFillTx/>
                <a:latin typeface="Arial"/>
                <a:ea typeface="+mn-ea"/>
              </a:rPr>
              <a:t>Keyword</a:t>
            </a:r>
          </a:p>
        </p:txBody>
      </p:sp>
      <p:grpSp>
        <p:nvGrpSpPr>
          <p:cNvPr id="57" name="Group 67"/>
          <p:cNvGrpSpPr/>
          <p:nvPr/>
        </p:nvGrpSpPr>
        <p:grpSpPr>
          <a:xfrm>
            <a:off x="7308850" y="2134390"/>
            <a:ext cx="576263" cy="579438"/>
            <a:chOff x="7299325" y="1482725"/>
            <a:chExt cx="576263" cy="579438"/>
          </a:xfrm>
          <a:solidFill>
            <a:srgbClr val="FFFFFF"/>
          </a:solidFill>
        </p:grpSpPr>
        <p:sp>
          <p:nvSpPr>
            <p:cNvPr id="58" name="Freeform 19"/>
            <p:cNvSpPr>
              <a:spLocks noEditPoints="1"/>
            </p:cNvSpPr>
            <p:nvPr/>
          </p:nvSpPr>
          <p:spPr bwMode="auto">
            <a:xfrm>
              <a:off x="7299325" y="1482725"/>
              <a:ext cx="576263" cy="357188"/>
            </a:xfrm>
            <a:custGeom>
              <a:avLst/>
              <a:gdLst/>
              <a:ahLst/>
              <a:cxnLst>
                <a:cxn ang="0">
                  <a:pos x="51" y="0"/>
                </a:cxn>
                <a:cxn ang="0">
                  <a:pos x="0" y="51"/>
                </a:cxn>
                <a:cxn ang="0">
                  <a:pos x="0" y="54"/>
                </a:cxn>
                <a:cxn ang="0">
                  <a:pos x="28" y="54"/>
                </a:cxn>
                <a:cxn ang="0">
                  <a:pos x="38" y="17"/>
                </a:cxn>
                <a:cxn ang="0">
                  <a:pos x="42" y="14"/>
                </a:cxn>
                <a:cxn ang="0">
                  <a:pos x="45" y="17"/>
                </a:cxn>
                <a:cxn ang="0">
                  <a:pos x="49" y="63"/>
                </a:cxn>
                <a:cxn ang="0">
                  <a:pos x="55" y="33"/>
                </a:cxn>
                <a:cxn ang="0">
                  <a:pos x="59" y="30"/>
                </a:cxn>
                <a:cxn ang="0">
                  <a:pos x="63" y="32"/>
                </a:cxn>
                <a:cxn ang="0">
                  <a:pos x="71" y="54"/>
                </a:cxn>
                <a:cxn ang="0">
                  <a:pos x="102" y="55"/>
                </a:cxn>
                <a:cxn ang="0">
                  <a:pos x="102" y="51"/>
                </a:cxn>
                <a:cxn ang="0">
                  <a:pos x="51" y="0"/>
                </a:cxn>
                <a:cxn ang="0">
                  <a:pos x="51" y="0"/>
                </a:cxn>
                <a:cxn ang="0">
                  <a:pos x="51" y="0"/>
                </a:cxn>
              </a:cxnLst>
              <a:rect l="0" t="0" r="r" b="b"/>
              <a:pathLst>
                <a:path w="102" h="63">
                  <a:moveTo>
                    <a:pt x="51" y="0"/>
                  </a:moveTo>
                  <a:cubicBezTo>
                    <a:pt x="23" y="0"/>
                    <a:pt x="0" y="23"/>
                    <a:pt x="0" y="51"/>
                  </a:cubicBezTo>
                  <a:cubicBezTo>
                    <a:pt x="0" y="52"/>
                    <a:pt x="0" y="53"/>
                    <a:pt x="0" y="54"/>
                  </a:cubicBezTo>
                  <a:cubicBezTo>
                    <a:pt x="28" y="54"/>
                    <a:pt x="28" y="54"/>
                    <a:pt x="28" y="54"/>
                  </a:cubicBezTo>
                  <a:cubicBezTo>
                    <a:pt x="38" y="17"/>
                    <a:pt x="38" y="17"/>
                    <a:pt x="38" y="17"/>
                  </a:cubicBezTo>
                  <a:cubicBezTo>
                    <a:pt x="38" y="15"/>
                    <a:pt x="40" y="14"/>
                    <a:pt x="42" y="14"/>
                  </a:cubicBezTo>
                  <a:cubicBezTo>
                    <a:pt x="43" y="14"/>
                    <a:pt x="45" y="15"/>
                    <a:pt x="45" y="17"/>
                  </a:cubicBezTo>
                  <a:cubicBezTo>
                    <a:pt x="49" y="63"/>
                    <a:pt x="49" y="63"/>
                    <a:pt x="49" y="63"/>
                  </a:cubicBezTo>
                  <a:cubicBezTo>
                    <a:pt x="55" y="33"/>
                    <a:pt x="55" y="33"/>
                    <a:pt x="55" y="33"/>
                  </a:cubicBezTo>
                  <a:cubicBezTo>
                    <a:pt x="56" y="31"/>
                    <a:pt x="57" y="30"/>
                    <a:pt x="59" y="30"/>
                  </a:cubicBezTo>
                  <a:cubicBezTo>
                    <a:pt x="61" y="30"/>
                    <a:pt x="62" y="31"/>
                    <a:pt x="63" y="32"/>
                  </a:cubicBezTo>
                  <a:cubicBezTo>
                    <a:pt x="71" y="54"/>
                    <a:pt x="71" y="54"/>
                    <a:pt x="71" y="54"/>
                  </a:cubicBezTo>
                  <a:cubicBezTo>
                    <a:pt x="102" y="55"/>
                    <a:pt x="102" y="55"/>
                    <a:pt x="102" y="55"/>
                  </a:cubicBezTo>
                  <a:cubicBezTo>
                    <a:pt x="102" y="53"/>
                    <a:pt x="102" y="52"/>
                    <a:pt x="102" y="51"/>
                  </a:cubicBezTo>
                  <a:cubicBezTo>
                    <a:pt x="102" y="23"/>
                    <a:pt x="79" y="0"/>
                    <a:pt x="51" y="0"/>
                  </a:cubicBezTo>
                  <a:close/>
                  <a:moveTo>
                    <a:pt x="51" y="0"/>
                  </a:moveTo>
                  <a:cubicBezTo>
                    <a:pt x="51" y="0"/>
                    <a:pt x="51" y="0"/>
                    <a:pt x="51"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9" name="Freeform 20"/>
            <p:cNvSpPr>
              <a:spLocks noEditPoints="1"/>
            </p:cNvSpPr>
            <p:nvPr/>
          </p:nvSpPr>
          <p:spPr bwMode="auto">
            <a:xfrm>
              <a:off x="7304088" y="1709738"/>
              <a:ext cx="566738" cy="352425"/>
            </a:xfrm>
            <a:custGeom>
              <a:avLst/>
              <a:gdLst/>
              <a:ahLst/>
              <a:cxnLst>
                <a:cxn ang="0">
                  <a:pos x="63" y="19"/>
                </a:cxn>
                <a:cxn ang="0">
                  <a:pos x="59" y="7"/>
                </a:cxn>
                <a:cxn ang="0">
                  <a:pos x="50" y="50"/>
                </a:cxn>
                <a:cxn ang="0">
                  <a:pos x="46" y="53"/>
                </a:cxn>
                <a:cxn ang="0">
                  <a:pos x="46" y="53"/>
                </a:cxn>
                <a:cxn ang="0">
                  <a:pos x="43" y="50"/>
                </a:cxn>
                <a:cxn ang="0">
                  <a:pos x="38" y="0"/>
                </a:cxn>
                <a:cxn ang="0">
                  <a:pos x="34" y="19"/>
                </a:cxn>
                <a:cxn ang="0">
                  <a:pos x="30" y="22"/>
                </a:cxn>
                <a:cxn ang="0">
                  <a:pos x="0" y="22"/>
                </a:cxn>
                <a:cxn ang="0">
                  <a:pos x="50" y="62"/>
                </a:cxn>
                <a:cxn ang="0">
                  <a:pos x="100" y="22"/>
                </a:cxn>
                <a:cxn ang="0">
                  <a:pos x="67" y="22"/>
                </a:cxn>
                <a:cxn ang="0">
                  <a:pos x="63" y="19"/>
                </a:cxn>
                <a:cxn ang="0">
                  <a:pos x="63" y="19"/>
                </a:cxn>
                <a:cxn ang="0">
                  <a:pos x="63" y="19"/>
                </a:cxn>
              </a:cxnLst>
              <a:rect l="0" t="0" r="r" b="b"/>
              <a:pathLst>
                <a:path w="100" h="62">
                  <a:moveTo>
                    <a:pt x="63" y="19"/>
                  </a:moveTo>
                  <a:cubicBezTo>
                    <a:pt x="59" y="7"/>
                    <a:pt x="59" y="7"/>
                    <a:pt x="59" y="7"/>
                  </a:cubicBezTo>
                  <a:cubicBezTo>
                    <a:pt x="50" y="50"/>
                    <a:pt x="50" y="50"/>
                    <a:pt x="50" y="50"/>
                  </a:cubicBezTo>
                  <a:cubicBezTo>
                    <a:pt x="50" y="52"/>
                    <a:pt x="48" y="53"/>
                    <a:pt x="46" y="53"/>
                  </a:cubicBezTo>
                  <a:cubicBezTo>
                    <a:pt x="46" y="53"/>
                    <a:pt x="46" y="53"/>
                    <a:pt x="46" y="53"/>
                  </a:cubicBezTo>
                  <a:cubicBezTo>
                    <a:pt x="44" y="53"/>
                    <a:pt x="43" y="52"/>
                    <a:pt x="43" y="50"/>
                  </a:cubicBezTo>
                  <a:cubicBezTo>
                    <a:pt x="38" y="0"/>
                    <a:pt x="38" y="0"/>
                    <a:pt x="38" y="0"/>
                  </a:cubicBezTo>
                  <a:cubicBezTo>
                    <a:pt x="34" y="19"/>
                    <a:pt x="34" y="19"/>
                    <a:pt x="34" y="19"/>
                  </a:cubicBezTo>
                  <a:cubicBezTo>
                    <a:pt x="33" y="21"/>
                    <a:pt x="32" y="22"/>
                    <a:pt x="30" y="22"/>
                  </a:cubicBezTo>
                  <a:cubicBezTo>
                    <a:pt x="0" y="22"/>
                    <a:pt x="0" y="22"/>
                    <a:pt x="0" y="22"/>
                  </a:cubicBezTo>
                  <a:cubicBezTo>
                    <a:pt x="5" y="45"/>
                    <a:pt x="26" y="62"/>
                    <a:pt x="50" y="62"/>
                  </a:cubicBezTo>
                  <a:cubicBezTo>
                    <a:pt x="75" y="62"/>
                    <a:pt x="95" y="45"/>
                    <a:pt x="100" y="22"/>
                  </a:cubicBezTo>
                  <a:cubicBezTo>
                    <a:pt x="67" y="22"/>
                    <a:pt x="67" y="22"/>
                    <a:pt x="67" y="22"/>
                  </a:cubicBezTo>
                  <a:cubicBezTo>
                    <a:pt x="65" y="22"/>
                    <a:pt x="64" y="21"/>
                    <a:pt x="63" y="19"/>
                  </a:cubicBezTo>
                  <a:close/>
                  <a:moveTo>
                    <a:pt x="63" y="19"/>
                  </a:moveTo>
                  <a:cubicBezTo>
                    <a:pt x="63" y="19"/>
                    <a:pt x="63" y="19"/>
                    <a:pt x="63" y="1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2" presetClass="entr" presetSubtype="4" accel="50000" decel="5000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ppt_x"/>
                                          </p:val>
                                        </p:tav>
                                        <p:tav tm="100000">
                                          <p:val>
                                            <p:strVal val="#ppt_x"/>
                                          </p:val>
                                        </p:tav>
                                      </p:tavLst>
                                    </p:anim>
                                    <p:anim calcmode="lin" valueType="num">
                                      <p:cBhvr additive="base">
                                        <p:cTn id="25" dur="500" fill="hold"/>
                                        <p:tgtEl>
                                          <p:spTgt spid="35"/>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childTnLst>
                          </p:cTn>
                        </p:par>
                        <p:par>
                          <p:cTn id="32" fill="hold">
                            <p:stCondLst>
                              <p:cond delay="2500"/>
                            </p:stCondLst>
                            <p:childTnLst>
                              <p:par>
                                <p:cTn id="33" presetID="53" presetClass="entr" presetSubtype="0"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p:cTn id="35" dur="500" fill="hold"/>
                                        <p:tgtEl>
                                          <p:spTgt spid="45"/>
                                        </p:tgtEl>
                                        <p:attrNameLst>
                                          <p:attrName>ppt_w</p:attrName>
                                        </p:attrNameLst>
                                      </p:cBhvr>
                                      <p:tavLst>
                                        <p:tav tm="0">
                                          <p:val>
                                            <p:fltVal val="0"/>
                                          </p:val>
                                        </p:tav>
                                        <p:tav tm="100000">
                                          <p:val>
                                            <p:strVal val="#ppt_w"/>
                                          </p:val>
                                        </p:tav>
                                      </p:tavLst>
                                    </p:anim>
                                    <p:anim calcmode="lin" valueType="num">
                                      <p:cBhvr>
                                        <p:cTn id="36" dur="500" fill="hold"/>
                                        <p:tgtEl>
                                          <p:spTgt spid="45"/>
                                        </p:tgtEl>
                                        <p:attrNameLst>
                                          <p:attrName>ppt_h</p:attrName>
                                        </p:attrNameLst>
                                      </p:cBhvr>
                                      <p:tavLst>
                                        <p:tav tm="0">
                                          <p:val>
                                            <p:fltVal val="0"/>
                                          </p:val>
                                        </p:tav>
                                        <p:tav tm="100000">
                                          <p:val>
                                            <p:strVal val="#ppt_h"/>
                                          </p:val>
                                        </p:tav>
                                      </p:tavLst>
                                    </p:anim>
                                    <p:animEffect transition="in" filter="fade">
                                      <p:cBhvr>
                                        <p:cTn id="37" dur="500"/>
                                        <p:tgtEl>
                                          <p:spTgt spid="45"/>
                                        </p:tgtEl>
                                      </p:cBhvr>
                                    </p:animEffect>
                                  </p:childTnLst>
                                </p:cTn>
                              </p:par>
                            </p:childTnLst>
                          </p:cTn>
                        </p:par>
                        <p:par>
                          <p:cTn id="38" fill="hold">
                            <p:stCondLst>
                              <p:cond delay="3000"/>
                            </p:stCondLst>
                            <p:childTnLst>
                              <p:par>
                                <p:cTn id="39" presetID="2" presetClass="entr" presetSubtype="4" accel="50000" decel="50000"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fill="hold"/>
                                        <p:tgtEl>
                                          <p:spTgt spid="40"/>
                                        </p:tgtEl>
                                        <p:attrNameLst>
                                          <p:attrName>ppt_x</p:attrName>
                                        </p:attrNameLst>
                                      </p:cBhvr>
                                      <p:tavLst>
                                        <p:tav tm="0">
                                          <p:val>
                                            <p:strVal val="#ppt_x"/>
                                          </p:val>
                                        </p:tav>
                                        <p:tav tm="100000">
                                          <p:val>
                                            <p:strVal val="#ppt_x"/>
                                          </p:val>
                                        </p:tav>
                                      </p:tavLst>
                                    </p:anim>
                                    <p:anim calcmode="lin" valueType="num">
                                      <p:cBhvr additive="base">
                                        <p:cTn id="42" dur="500" fill="hold"/>
                                        <p:tgtEl>
                                          <p:spTgt spid="40"/>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500" fill="hold"/>
                                        <p:tgtEl>
                                          <p:spTgt spid="44"/>
                                        </p:tgtEl>
                                        <p:attrNameLst>
                                          <p:attrName>ppt_x</p:attrName>
                                        </p:attrNameLst>
                                      </p:cBhvr>
                                      <p:tavLst>
                                        <p:tav tm="0">
                                          <p:val>
                                            <p:strVal val="#ppt_x"/>
                                          </p:val>
                                        </p:tav>
                                        <p:tav tm="100000">
                                          <p:val>
                                            <p:strVal val="#ppt_x"/>
                                          </p:val>
                                        </p:tav>
                                      </p:tavLst>
                                    </p:anim>
                                    <p:anim calcmode="lin" valueType="num">
                                      <p:cBhvr additive="base">
                                        <p:cTn id="47" dur="500" fill="hold"/>
                                        <p:tgtEl>
                                          <p:spTgt spid="44"/>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53" presetClass="entr" presetSubtype="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p:cTn id="51" dur="500" fill="hold"/>
                                        <p:tgtEl>
                                          <p:spTgt spid="49"/>
                                        </p:tgtEl>
                                        <p:attrNameLst>
                                          <p:attrName>ppt_w</p:attrName>
                                        </p:attrNameLst>
                                      </p:cBhvr>
                                      <p:tavLst>
                                        <p:tav tm="0">
                                          <p:val>
                                            <p:fltVal val="0"/>
                                          </p:val>
                                        </p:tav>
                                        <p:tav tm="100000">
                                          <p:val>
                                            <p:strVal val="#ppt_w"/>
                                          </p:val>
                                        </p:tav>
                                      </p:tavLst>
                                    </p:anim>
                                    <p:anim calcmode="lin" valueType="num">
                                      <p:cBhvr>
                                        <p:cTn id="52" dur="500" fill="hold"/>
                                        <p:tgtEl>
                                          <p:spTgt spid="49"/>
                                        </p:tgtEl>
                                        <p:attrNameLst>
                                          <p:attrName>ppt_h</p:attrName>
                                        </p:attrNameLst>
                                      </p:cBhvr>
                                      <p:tavLst>
                                        <p:tav tm="0">
                                          <p:val>
                                            <p:fltVal val="0"/>
                                          </p:val>
                                        </p:tav>
                                        <p:tav tm="100000">
                                          <p:val>
                                            <p:strVal val="#ppt_h"/>
                                          </p:val>
                                        </p:tav>
                                      </p:tavLst>
                                    </p:anim>
                                    <p:animEffect transition="in" filter="fade">
                                      <p:cBhvr>
                                        <p:cTn id="53" dur="500"/>
                                        <p:tgtEl>
                                          <p:spTgt spid="49"/>
                                        </p:tgtEl>
                                      </p:cBhvr>
                                    </p:animEffect>
                                  </p:childTnLst>
                                </p:cTn>
                              </p:par>
                            </p:childTnLst>
                          </p:cTn>
                        </p:par>
                        <p:par>
                          <p:cTn id="54" fill="hold">
                            <p:stCondLst>
                              <p:cond delay="4500"/>
                            </p:stCondLst>
                            <p:childTnLst>
                              <p:par>
                                <p:cTn id="55" presetID="53" presetClass="entr" presetSubtype="0" fill="hold" grpId="0" nodeType="afterEffect">
                                  <p:stCondLst>
                                    <p:cond delay="0"/>
                                  </p:stCondLst>
                                  <p:childTnLst>
                                    <p:set>
                                      <p:cBhvr>
                                        <p:cTn id="56" dur="1" fill="hold">
                                          <p:stCondLst>
                                            <p:cond delay="0"/>
                                          </p:stCondLst>
                                        </p:cTn>
                                        <p:tgtEl>
                                          <p:spTgt spid="51"/>
                                        </p:tgtEl>
                                        <p:attrNameLst>
                                          <p:attrName>style.visibility</p:attrName>
                                        </p:attrNameLst>
                                      </p:cBhvr>
                                      <p:to>
                                        <p:strVal val="visible"/>
                                      </p:to>
                                    </p:set>
                                    <p:anim calcmode="lin" valueType="num">
                                      <p:cBhvr>
                                        <p:cTn id="57" dur="500" fill="hold"/>
                                        <p:tgtEl>
                                          <p:spTgt spid="51"/>
                                        </p:tgtEl>
                                        <p:attrNameLst>
                                          <p:attrName>ppt_w</p:attrName>
                                        </p:attrNameLst>
                                      </p:cBhvr>
                                      <p:tavLst>
                                        <p:tav tm="0">
                                          <p:val>
                                            <p:fltVal val="0"/>
                                          </p:val>
                                        </p:tav>
                                        <p:tav tm="100000">
                                          <p:val>
                                            <p:strVal val="#ppt_w"/>
                                          </p:val>
                                        </p:tav>
                                      </p:tavLst>
                                    </p:anim>
                                    <p:anim calcmode="lin" valueType="num">
                                      <p:cBhvr>
                                        <p:cTn id="58" dur="500" fill="hold"/>
                                        <p:tgtEl>
                                          <p:spTgt spid="51"/>
                                        </p:tgtEl>
                                        <p:attrNameLst>
                                          <p:attrName>ppt_h</p:attrName>
                                        </p:attrNameLst>
                                      </p:cBhvr>
                                      <p:tavLst>
                                        <p:tav tm="0">
                                          <p:val>
                                            <p:fltVal val="0"/>
                                          </p:val>
                                        </p:tav>
                                        <p:tav tm="100000">
                                          <p:val>
                                            <p:strVal val="#ppt_h"/>
                                          </p:val>
                                        </p:tav>
                                      </p:tavLst>
                                    </p:anim>
                                    <p:animEffect transition="in" filter="fade">
                                      <p:cBhvr>
                                        <p:cTn id="59" dur="500"/>
                                        <p:tgtEl>
                                          <p:spTgt spid="51"/>
                                        </p:tgtEl>
                                      </p:cBhvr>
                                    </p:animEffect>
                                  </p:childTnLst>
                                </p:cTn>
                              </p:par>
                            </p:childTnLst>
                          </p:cTn>
                        </p:par>
                        <p:par>
                          <p:cTn id="60" fill="hold">
                            <p:stCondLst>
                              <p:cond delay="5000"/>
                            </p:stCondLst>
                            <p:childTnLst>
                              <p:par>
                                <p:cTn id="61" presetID="2" presetClass="entr" presetSubtype="4" accel="50000" decel="50000" fill="hold" nodeType="after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ppt_x"/>
                                          </p:val>
                                        </p:tav>
                                        <p:tav tm="100000">
                                          <p:val>
                                            <p:strVal val="#ppt_x"/>
                                          </p:val>
                                        </p:tav>
                                      </p:tavLst>
                                    </p:anim>
                                    <p:anim calcmode="lin" valueType="num">
                                      <p:cBhvr additive="base">
                                        <p:cTn id="64" dur="500" fill="hold"/>
                                        <p:tgtEl>
                                          <p:spTgt spid="46"/>
                                        </p:tgtEl>
                                        <p:attrNameLst>
                                          <p:attrName>ppt_y</p:attrName>
                                        </p:attrNameLst>
                                      </p:cBhvr>
                                      <p:tavLst>
                                        <p:tav tm="0">
                                          <p:val>
                                            <p:strVal val="1+#ppt_h/2"/>
                                          </p:val>
                                        </p:tav>
                                        <p:tav tm="100000">
                                          <p:val>
                                            <p:strVal val="#ppt_y"/>
                                          </p:val>
                                        </p:tav>
                                      </p:tavLst>
                                    </p:anim>
                                  </p:childTnLst>
                                </p:cTn>
                              </p:par>
                            </p:childTnLst>
                          </p:cTn>
                        </p:par>
                        <p:par>
                          <p:cTn id="65" fill="hold">
                            <p:stCondLst>
                              <p:cond delay="5500"/>
                            </p:stCondLst>
                            <p:childTnLst>
                              <p:par>
                                <p:cTn id="66" presetID="2" presetClass="entr" presetSubtype="4" accel="50000" decel="50000" fill="hold" grpId="0" nodeType="afterEffect">
                                  <p:stCondLst>
                                    <p:cond delay="0"/>
                                  </p:stCondLst>
                                  <p:childTnLst>
                                    <p:set>
                                      <p:cBhvr>
                                        <p:cTn id="67" dur="1" fill="hold">
                                          <p:stCondLst>
                                            <p:cond delay="0"/>
                                          </p:stCondLst>
                                        </p:cTn>
                                        <p:tgtEl>
                                          <p:spTgt spid="50"/>
                                        </p:tgtEl>
                                        <p:attrNameLst>
                                          <p:attrName>style.visibility</p:attrName>
                                        </p:attrNameLst>
                                      </p:cBhvr>
                                      <p:to>
                                        <p:strVal val="visible"/>
                                      </p:to>
                                    </p:set>
                                    <p:anim calcmode="lin" valueType="num">
                                      <p:cBhvr additive="base">
                                        <p:cTn id="68" dur="500" fill="hold"/>
                                        <p:tgtEl>
                                          <p:spTgt spid="50"/>
                                        </p:tgtEl>
                                        <p:attrNameLst>
                                          <p:attrName>ppt_x</p:attrName>
                                        </p:attrNameLst>
                                      </p:cBhvr>
                                      <p:tavLst>
                                        <p:tav tm="0">
                                          <p:val>
                                            <p:strVal val="#ppt_x"/>
                                          </p:val>
                                        </p:tav>
                                        <p:tav tm="100000">
                                          <p:val>
                                            <p:strVal val="#ppt_x"/>
                                          </p:val>
                                        </p:tav>
                                      </p:tavLst>
                                    </p:anim>
                                    <p:anim calcmode="lin" valueType="num">
                                      <p:cBhvr additive="base">
                                        <p:cTn id="69" dur="500" fill="hold"/>
                                        <p:tgtEl>
                                          <p:spTgt spid="50"/>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53" presetClass="entr" presetSubtype="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 calcmode="lin" valueType="num">
                                      <p:cBhvr>
                                        <p:cTn id="73" dur="500" fill="hold"/>
                                        <p:tgtEl>
                                          <p:spTgt spid="55"/>
                                        </p:tgtEl>
                                        <p:attrNameLst>
                                          <p:attrName>ppt_w</p:attrName>
                                        </p:attrNameLst>
                                      </p:cBhvr>
                                      <p:tavLst>
                                        <p:tav tm="0">
                                          <p:val>
                                            <p:fltVal val="0"/>
                                          </p:val>
                                        </p:tav>
                                        <p:tav tm="100000">
                                          <p:val>
                                            <p:strVal val="#ppt_w"/>
                                          </p:val>
                                        </p:tav>
                                      </p:tavLst>
                                    </p:anim>
                                    <p:anim calcmode="lin" valueType="num">
                                      <p:cBhvr>
                                        <p:cTn id="74" dur="500" fill="hold"/>
                                        <p:tgtEl>
                                          <p:spTgt spid="55"/>
                                        </p:tgtEl>
                                        <p:attrNameLst>
                                          <p:attrName>ppt_h</p:attrName>
                                        </p:attrNameLst>
                                      </p:cBhvr>
                                      <p:tavLst>
                                        <p:tav tm="0">
                                          <p:val>
                                            <p:fltVal val="0"/>
                                          </p:val>
                                        </p:tav>
                                        <p:tav tm="100000">
                                          <p:val>
                                            <p:strVal val="#ppt_h"/>
                                          </p:val>
                                        </p:tav>
                                      </p:tavLst>
                                    </p:anim>
                                    <p:animEffect transition="in" filter="fade">
                                      <p:cBhvr>
                                        <p:cTn id="75" dur="500"/>
                                        <p:tgtEl>
                                          <p:spTgt spid="55"/>
                                        </p:tgtEl>
                                      </p:cBhvr>
                                    </p:animEffect>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500" fill="hold"/>
                                        <p:tgtEl>
                                          <p:spTgt spid="57"/>
                                        </p:tgtEl>
                                        <p:attrNameLst>
                                          <p:attrName>ppt_w</p:attrName>
                                        </p:attrNameLst>
                                      </p:cBhvr>
                                      <p:tavLst>
                                        <p:tav tm="0">
                                          <p:val>
                                            <p:fltVal val="0"/>
                                          </p:val>
                                        </p:tav>
                                        <p:tav tm="100000">
                                          <p:val>
                                            <p:strVal val="#ppt_w"/>
                                          </p:val>
                                        </p:tav>
                                      </p:tavLst>
                                    </p:anim>
                                    <p:anim calcmode="lin" valueType="num">
                                      <p:cBhvr>
                                        <p:cTn id="80" dur="500" fill="hold"/>
                                        <p:tgtEl>
                                          <p:spTgt spid="57"/>
                                        </p:tgtEl>
                                        <p:attrNameLst>
                                          <p:attrName>ppt_h</p:attrName>
                                        </p:attrNameLst>
                                      </p:cBhvr>
                                      <p:tavLst>
                                        <p:tav tm="0">
                                          <p:val>
                                            <p:fltVal val="0"/>
                                          </p:val>
                                        </p:tav>
                                        <p:tav tm="100000">
                                          <p:val>
                                            <p:strVal val="#ppt_h"/>
                                          </p:val>
                                        </p:tav>
                                      </p:tavLst>
                                    </p:anim>
                                    <p:animEffect transition="in" filter="fade">
                                      <p:cBhvr>
                                        <p:cTn id="81" dur="500"/>
                                        <p:tgtEl>
                                          <p:spTgt spid="57"/>
                                        </p:tgtEl>
                                      </p:cBhvr>
                                    </p:animEffect>
                                  </p:childTnLst>
                                </p:cTn>
                              </p:par>
                            </p:childTnLst>
                          </p:cTn>
                        </p:par>
                        <p:par>
                          <p:cTn id="82" fill="hold">
                            <p:stCondLst>
                              <p:cond delay="7000"/>
                            </p:stCondLst>
                            <p:childTnLst>
                              <p:par>
                                <p:cTn id="83" presetID="2" presetClass="entr" presetSubtype="4" accel="50000" decel="50000" fill="hold" nodeType="afterEffect">
                                  <p:stCondLst>
                                    <p:cond delay="0"/>
                                  </p:stCondLst>
                                  <p:childTnLst>
                                    <p:set>
                                      <p:cBhvr>
                                        <p:cTn id="84" dur="1" fill="hold">
                                          <p:stCondLst>
                                            <p:cond delay="0"/>
                                          </p:stCondLst>
                                        </p:cTn>
                                        <p:tgtEl>
                                          <p:spTgt spid="52"/>
                                        </p:tgtEl>
                                        <p:attrNameLst>
                                          <p:attrName>style.visibility</p:attrName>
                                        </p:attrNameLst>
                                      </p:cBhvr>
                                      <p:to>
                                        <p:strVal val="visible"/>
                                      </p:to>
                                    </p:set>
                                    <p:anim calcmode="lin" valueType="num">
                                      <p:cBhvr additive="base">
                                        <p:cTn id="85" dur="500" fill="hold"/>
                                        <p:tgtEl>
                                          <p:spTgt spid="52"/>
                                        </p:tgtEl>
                                        <p:attrNameLst>
                                          <p:attrName>ppt_x</p:attrName>
                                        </p:attrNameLst>
                                      </p:cBhvr>
                                      <p:tavLst>
                                        <p:tav tm="0">
                                          <p:val>
                                            <p:strVal val="#ppt_x"/>
                                          </p:val>
                                        </p:tav>
                                        <p:tav tm="100000">
                                          <p:val>
                                            <p:strVal val="#ppt_x"/>
                                          </p:val>
                                        </p:tav>
                                      </p:tavLst>
                                    </p:anim>
                                    <p:anim calcmode="lin" valueType="num">
                                      <p:cBhvr additive="base">
                                        <p:cTn id="86" dur="500" fill="hold"/>
                                        <p:tgtEl>
                                          <p:spTgt spid="52"/>
                                        </p:tgtEl>
                                        <p:attrNameLst>
                                          <p:attrName>ppt_y</p:attrName>
                                        </p:attrNameLst>
                                      </p:cBhvr>
                                      <p:tavLst>
                                        <p:tav tm="0">
                                          <p:val>
                                            <p:strVal val="1+#ppt_h/2"/>
                                          </p:val>
                                        </p:tav>
                                        <p:tav tm="100000">
                                          <p:val>
                                            <p:strVal val="#ppt_y"/>
                                          </p:val>
                                        </p:tav>
                                      </p:tavLst>
                                    </p:anim>
                                  </p:childTnLst>
                                </p:cTn>
                              </p:par>
                            </p:childTnLst>
                          </p:cTn>
                        </p:par>
                        <p:par>
                          <p:cTn id="87" fill="hold">
                            <p:stCondLst>
                              <p:cond delay="7500"/>
                            </p:stCondLst>
                            <p:childTnLst>
                              <p:par>
                                <p:cTn id="88" presetID="2" presetClass="entr" presetSubtype="4" accel="50000" decel="50000" fill="hold" grpId="0" nodeType="afterEffect">
                                  <p:stCondLst>
                                    <p:cond delay="0"/>
                                  </p:stCondLst>
                                  <p:childTnLst>
                                    <p:set>
                                      <p:cBhvr>
                                        <p:cTn id="89" dur="1" fill="hold">
                                          <p:stCondLst>
                                            <p:cond delay="0"/>
                                          </p:stCondLst>
                                        </p:cTn>
                                        <p:tgtEl>
                                          <p:spTgt spid="56"/>
                                        </p:tgtEl>
                                        <p:attrNameLst>
                                          <p:attrName>style.visibility</p:attrName>
                                        </p:attrNameLst>
                                      </p:cBhvr>
                                      <p:to>
                                        <p:strVal val="visible"/>
                                      </p:to>
                                    </p:set>
                                    <p:anim calcmode="lin" valueType="num">
                                      <p:cBhvr additive="base">
                                        <p:cTn id="90" dur="500" fill="hold"/>
                                        <p:tgtEl>
                                          <p:spTgt spid="56"/>
                                        </p:tgtEl>
                                        <p:attrNameLst>
                                          <p:attrName>ppt_x</p:attrName>
                                        </p:attrNameLst>
                                      </p:cBhvr>
                                      <p:tavLst>
                                        <p:tav tm="0">
                                          <p:val>
                                            <p:strVal val="#ppt_x"/>
                                          </p:val>
                                        </p:tav>
                                        <p:tav tm="100000">
                                          <p:val>
                                            <p:strVal val="#ppt_x"/>
                                          </p:val>
                                        </p:tav>
                                      </p:tavLst>
                                    </p:anim>
                                    <p:anim calcmode="lin" valueType="num">
                                      <p:cBhvr additive="base">
                                        <p:cTn id="91"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43" grpId="0" animBg="1"/>
      <p:bldP spid="44" grpId="0" animBg="1"/>
      <p:bldP spid="45" grpId="0" animBg="1"/>
      <p:bldP spid="49" grpId="0" animBg="1"/>
      <p:bldP spid="50" grpId="0" animBg="1"/>
      <p:bldP spid="51" grpId="0" animBg="1"/>
      <p:bldP spid="55" grpId="0" animBg="1"/>
      <p:bldP spid="5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 name="Group 57"/>
          <p:cNvGrpSpPr/>
          <p:nvPr/>
        </p:nvGrpSpPr>
        <p:grpSpPr>
          <a:xfrm>
            <a:off x="2165685" y="3185879"/>
            <a:ext cx="661589" cy="1899305"/>
            <a:chOff x="2190581" y="2398929"/>
            <a:chExt cx="661589" cy="1899305"/>
          </a:xfrm>
        </p:grpSpPr>
        <p:sp>
          <p:nvSpPr>
            <p:cNvPr id="95" name="Freeform 5"/>
            <p:cNvSpPr>
              <a:spLocks noEditPoints="1"/>
            </p:cNvSpPr>
            <p:nvPr/>
          </p:nvSpPr>
          <p:spPr bwMode="auto">
            <a:xfrm>
              <a:off x="2190581" y="2398929"/>
              <a:ext cx="661589" cy="1899305"/>
            </a:xfrm>
            <a:custGeom>
              <a:avLst/>
              <a:gdLst/>
              <a:ahLst/>
              <a:cxnLst>
                <a:cxn ang="0">
                  <a:pos x="208" y="0"/>
                </a:cxn>
                <a:cxn ang="0">
                  <a:pos x="34" y="0"/>
                </a:cxn>
                <a:cxn ang="0">
                  <a:pos x="0" y="34"/>
                </a:cxn>
                <a:cxn ang="0">
                  <a:pos x="0" y="71"/>
                </a:cxn>
                <a:cxn ang="0">
                  <a:pos x="24" y="104"/>
                </a:cxn>
                <a:cxn ang="0">
                  <a:pos x="24" y="618"/>
                </a:cxn>
                <a:cxn ang="0">
                  <a:pos x="24" y="620"/>
                </a:cxn>
                <a:cxn ang="0">
                  <a:pos x="121" y="693"/>
                </a:cxn>
                <a:cxn ang="0">
                  <a:pos x="217" y="623"/>
                </a:cxn>
                <a:cxn ang="0">
                  <a:pos x="218" y="618"/>
                </a:cxn>
                <a:cxn ang="0">
                  <a:pos x="218" y="104"/>
                </a:cxn>
                <a:cxn ang="0">
                  <a:pos x="242" y="71"/>
                </a:cxn>
                <a:cxn ang="0">
                  <a:pos x="242" y="34"/>
                </a:cxn>
                <a:cxn ang="0">
                  <a:pos x="208" y="0"/>
                </a:cxn>
                <a:cxn ang="0">
                  <a:pos x="208" y="59"/>
                </a:cxn>
                <a:cxn ang="0">
                  <a:pos x="196" y="70"/>
                </a:cxn>
                <a:cxn ang="0">
                  <a:pos x="195" y="70"/>
                </a:cxn>
                <a:cxn ang="0">
                  <a:pos x="184" y="82"/>
                </a:cxn>
                <a:cxn ang="0">
                  <a:pos x="184" y="618"/>
                </a:cxn>
                <a:cxn ang="0">
                  <a:pos x="121" y="659"/>
                </a:cxn>
                <a:cxn ang="0">
                  <a:pos x="59" y="618"/>
                </a:cxn>
                <a:cxn ang="0">
                  <a:pos x="59" y="82"/>
                </a:cxn>
                <a:cxn ang="0">
                  <a:pos x="47" y="70"/>
                </a:cxn>
                <a:cxn ang="0">
                  <a:pos x="46" y="70"/>
                </a:cxn>
                <a:cxn ang="0">
                  <a:pos x="35" y="59"/>
                </a:cxn>
                <a:cxn ang="0">
                  <a:pos x="35" y="46"/>
                </a:cxn>
                <a:cxn ang="0">
                  <a:pos x="46" y="34"/>
                </a:cxn>
                <a:cxn ang="0">
                  <a:pos x="196" y="34"/>
                </a:cxn>
                <a:cxn ang="0">
                  <a:pos x="208" y="46"/>
                </a:cxn>
                <a:cxn ang="0">
                  <a:pos x="208" y="59"/>
                </a:cxn>
                <a:cxn ang="0">
                  <a:pos x="208" y="59"/>
                </a:cxn>
                <a:cxn ang="0">
                  <a:pos x="208" y="59"/>
                </a:cxn>
              </a:cxnLst>
              <a:rect l="0" t="0" r="r" b="b"/>
              <a:pathLst>
                <a:path w="242" h="693">
                  <a:moveTo>
                    <a:pt x="208" y="0"/>
                  </a:moveTo>
                  <a:cubicBezTo>
                    <a:pt x="34" y="0"/>
                    <a:pt x="34" y="0"/>
                    <a:pt x="34" y="0"/>
                  </a:cubicBezTo>
                  <a:cubicBezTo>
                    <a:pt x="15" y="0"/>
                    <a:pt x="0" y="15"/>
                    <a:pt x="0" y="34"/>
                  </a:cubicBezTo>
                  <a:cubicBezTo>
                    <a:pt x="0" y="71"/>
                    <a:pt x="0" y="71"/>
                    <a:pt x="0" y="71"/>
                  </a:cubicBezTo>
                  <a:cubicBezTo>
                    <a:pt x="0" y="86"/>
                    <a:pt x="10" y="100"/>
                    <a:pt x="24" y="104"/>
                  </a:cubicBezTo>
                  <a:cubicBezTo>
                    <a:pt x="24" y="618"/>
                    <a:pt x="24" y="618"/>
                    <a:pt x="24" y="618"/>
                  </a:cubicBezTo>
                  <a:cubicBezTo>
                    <a:pt x="24" y="619"/>
                    <a:pt x="24" y="619"/>
                    <a:pt x="24" y="620"/>
                  </a:cubicBezTo>
                  <a:cubicBezTo>
                    <a:pt x="26" y="645"/>
                    <a:pt x="48" y="693"/>
                    <a:pt x="121" y="693"/>
                  </a:cubicBezTo>
                  <a:cubicBezTo>
                    <a:pt x="188" y="693"/>
                    <a:pt x="213" y="647"/>
                    <a:pt x="217" y="623"/>
                  </a:cubicBezTo>
                  <a:cubicBezTo>
                    <a:pt x="217" y="622"/>
                    <a:pt x="218" y="620"/>
                    <a:pt x="218" y="618"/>
                  </a:cubicBezTo>
                  <a:cubicBezTo>
                    <a:pt x="218" y="104"/>
                    <a:pt x="218" y="104"/>
                    <a:pt x="218" y="104"/>
                  </a:cubicBezTo>
                  <a:cubicBezTo>
                    <a:pt x="232" y="100"/>
                    <a:pt x="242" y="86"/>
                    <a:pt x="242" y="71"/>
                  </a:cubicBezTo>
                  <a:cubicBezTo>
                    <a:pt x="242" y="34"/>
                    <a:pt x="242" y="34"/>
                    <a:pt x="242" y="34"/>
                  </a:cubicBezTo>
                  <a:cubicBezTo>
                    <a:pt x="242" y="15"/>
                    <a:pt x="227" y="0"/>
                    <a:pt x="208" y="0"/>
                  </a:cubicBezTo>
                  <a:close/>
                  <a:moveTo>
                    <a:pt x="208" y="59"/>
                  </a:moveTo>
                  <a:cubicBezTo>
                    <a:pt x="208" y="65"/>
                    <a:pt x="202" y="70"/>
                    <a:pt x="196" y="70"/>
                  </a:cubicBezTo>
                  <a:cubicBezTo>
                    <a:pt x="195" y="70"/>
                    <a:pt x="195" y="70"/>
                    <a:pt x="195" y="70"/>
                  </a:cubicBezTo>
                  <a:cubicBezTo>
                    <a:pt x="189" y="70"/>
                    <a:pt x="184" y="76"/>
                    <a:pt x="184" y="82"/>
                  </a:cubicBezTo>
                  <a:cubicBezTo>
                    <a:pt x="184" y="618"/>
                    <a:pt x="184" y="618"/>
                    <a:pt x="184" y="618"/>
                  </a:cubicBezTo>
                  <a:cubicBezTo>
                    <a:pt x="184" y="618"/>
                    <a:pt x="177" y="659"/>
                    <a:pt x="121" y="659"/>
                  </a:cubicBezTo>
                  <a:cubicBezTo>
                    <a:pt x="62" y="659"/>
                    <a:pt x="59" y="618"/>
                    <a:pt x="59" y="618"/>
                  </a:cubicBezTo>
                  <a:cubicBezTo>
                    <a:pt x="59" y="82"/>
                    <a:pt x="59" y="82"/>
                    <a:pt x="59" y="82"/>
                  </a:cubicBezTo>
                  <a:cubicBezTo>
                    <a:pt x="59" y="76"/>
                    <a:pt x="53" y="70"/>
                    <a:pt x="47" y="70"/>
                  </a:cubicBezTo>
                  <a:cubicBezTo>
                    <a:pt x="46" y="70"/>
                    <a:pt x="46" y="70"/>
                    <a:pt x="46" y="70"/>
                  </a:cubicBezTo>
                  <a:cubicBezTo>
                    <a:pt x="40" y="70"/>
                    <a:pt x="35" y="65"/>
                    <a:pt x="35" y="59"/>
                  </a:cubicBezTo>
                  <a:cubicBezTo>
                    <a:pt x="35" y="46"/>
                    <a:pt x="35" y="46"/>
                    <a:pt x="35" y="46"/>
                  </a:cubicBezTo>
                  <a:cubicBezTo>
                    <a:pt x="35" y="39"/>
                    <a:pt x="40" y="34"/>
                    <a:pt x="46" y="34"/>
                  </a:cubicBezTo>
                  <a:cubicBezTo>
                    <a:pt x="196" y="34"/>
                    <a:pt x="196" y="34"/>
                    <a:pt x="196" y="34"/>
                  </a:cubicBezTo>
                  <a:cubicBezTo>
                    <a:pt x="202" y="34"/>
                    <a:pt x="208" y="39"/>
                    <a:pt x="208" y="46"/>
                  </a:cubicBezTo>
                  <a:lnTo>
                    <a:pt x="208" y="59"/>
                  </a:lnTo>
                  <a:close/>
                  <a:moveTo>
                    <a:pt x="208" y="59"/>
                  </a:moveTo>
                  <a:cubicBezTo>
                    <a:pt x="208" y="59"/>
                    <a:pt x="208" y="59"/>
                    <a:pt x="208" y="59"/>
                  </a:cubicBezTo>
                </a:path>
              </a:pathLst>
            </a:custGeom>
            <a:solidFill>
              <a:srgbClr val="F09C2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6" name="Freeform 6"/>
            <p:cNvSpPr>
              <a:spLocks noEditPoints="1"/>
            </p:cNvSpPr>
            <p:nvPr/>
          </p:nvSpPr>
          <p:spPr bwMode="auto">
            <a:xfrm>
              <a:off x="2401287" y="3333110"/>
              <a:ext cx="240176" cy="825144"/>
            </a:xfrm>
            <a:custGeom>
              <a:avLst/>
              <a:gdLst/>
              <a:ahLst/>
              <a:cxnLst>
                <a:cxn ang="0">
                  <a:pos x="0" y="268"/>
                </a:cxn>
                <a:cxn ang="0">
                  <a:pos x="44" y="301"/>
                </a:cxn>
                <a:cxn ang="0">
                  <a:pos x="88" y="268"/>
                </a:cxn>
                <a:cxn ang="0">
                  <a:pos x="88" y="0"/>
                </a:cxn>
                <a:cxn ang="0">
                  <a:pos x="0" y="0"/>
                </a:cxn>
                <a:cxn ang="0">
                  <a:pos x="0" y="268"/>
                </a:cxn>
                <a:cxn ang="0">
                  <a:pos x="0" y="268"/>
                </a:cxn>
                <a:cxn ang="0">
                  <a:pos x="0" y="268"/>
                </a:cxn>
              </a:cxnLst>
              <a:rect l="0" t="0" r="r" b="b"/>
              <a:pathLst>
                <a:path w="88" h="301">
                  <a:moveTo>
                    <a:pt x="0" y="268"/>
                  </a:moveTo>
                  <a:cubicBezTo>
                    <a:pt x="0" y="268"/>
                    <a:pt x="2" y="301"/>
                    <a:pt x="44" y="301"/>
                  </a:cubicBezTo>
                  <a:cubicBezTo>
                    <a:pt x="83" y="301"/>
                    <a:pt x="88" y="268"/>
                    <a:pt x="88" y="268"/>
                  </a:cubicBezTo>
                  <a:cubicBezTo>
                    <a:pt x="88" y="0"/>
                    <a:pt x="88" y="0"/>
                    <a:pt x="88" y="0"/>
                  </a:cubicBezTo>
                  <a:cubicBezTo>
                    <a:pt x="0" y="0"/>
                    <a:pt x="0" y="0"/>
                    <a:pt x="0" y="0"/>
                  </a:cubicBezTo>
                  <a:lnTo>
                    <a:pt x="0" y="268"/>
                  </a:lnTo>
                  <a:close/>
                  <a:moveTo>
                    <a:pt x="0" y="268"/>
                  </a:moveTo>
                  <a:cubicBezTo>
                    <a:pt x="0" y="268"/>
                    <a:pt x="0" y="268"/>
                    <a:pt x="0" y="268"/>
                  </a:cubicBezTo>
                </a:path>
              </a:pathLst>
            </a:custGeom>
            <a:solidFill>
              <a:srgbClr val="F09C2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97" name="Group 58"/>
          <p:cNvGrpSpPr/>
          <p:nvPr/>
        </p:nvGrpSpPr>
        <p:grpSpPr>
          <a:xfrm>
            <a:off x="2914778" y="3185879"/>
            <a:ext cx="657168" cy="1899305"/>
            <a:chOff x="2945527" y="2398929"/>
            <a:chExt cx="657168" cy="1899305"/>
          </a:xfrm>
        </p:grpSpPr>
        <p:sp>
          <p:nvSpPr>
            <p:cNvPr id="98" name="Freeform 7"/>
            <p:cNvSpPr>
              <a:spLocks noEditPoints="1"/>
            </p:cNvSpPr>
            <p:nvPr/>
          </p:nvSpPr>
          <p:spPr bwMode="auto">
            <a:xfrm>
              <a:off x="2945527" y="2398929"/>
              <a:ext cx="657168" cy="1899305"/>
            </a:xfrm>
            <a:custGeom>
              <a:avLst/>
              <a:gdLst/>
              <a:ahLst/>
              <a:cxnLst>
                <a:cxn ang="0">
                  <a:pos x="206" y="0"/>
                </a:cxn>
                <a:cxn ang="0">
                  <a:pos x="34" y="0"/>
                </a:cxn>
                <a:cxn ang="0">
                  <a:pos x="0" y="34"/>
                </a:cxn>
                <a:cxn ang="0">
                  <a:pos x="0" y="71"/>
                </a:cxn>
                <a:cxn ang="0">
                  <a:pos x="24" y="104"/>
                </a:cxn>
                <a:cxn ang="0">
                  <a:pos x="24" y="618"/>
                </a:cxn>
                <a:cxn ang="0">
                  <a:pos x="24" y="620"/>
                </a:cxn>
                <a:cxn ang="0">
                  <a:pos x="120" y="693"/>
                </a:cxn>
                <a:cxn ang="0">
                  <a:pos x="215" y="623"/>
                </a:cxn>
                <a:cxn ang="0">
                  <a:pos x="216" y="618"/>
                </a:cxn>
                <a:cxn ang="0">
                  <a:pos x="216" y="104"/>
                </a:cxn>
                <a:cxn ang="0">
                  <a:pos x="240" y="71"/>
                </a:cxn>
                <a:cxn ang="0">
                  <a:pos x="240" y="34"/>
                </a:cxn>
                <a:cxn ang="0">
                  <a:pos x="206" y="0"/>
                </a:cxn>
                <a:cxn ang="0">
                  <a:pos x="206" y="59"/>
                </a:cxn>
                <a:cxn ang="0">
                  <a:pos x="194" y="70"/>
                </a:cxn>
                <a:cxn ang="0">
                  <a:pos x="194" y="70"/>
                </a:cxn>
                <a:cxn ang="0">
                  <a:pos x="182" y="82"/>
                </a:cxn>
                <a:cxn ang="0">
                  <a:pos x="182" y="618"/>
                </a:cxn>
                <a:cxn ang="0">
                  <a:pos x="120" y="659"/>
                </a:cxn>
                <a:cxn ang="0">
                  <a:pos x="58" y="618"/>
                </a:cxn>
                <a:cxn ang="0">
                  <a:pos x="58" y="82"/>
                </a:cxn>
                <a:cxn ang="0">
                  <a:pos x="46" y="70"/>
                </a:cxn>
                <a:cxn ang="0">
                  <a:pos x="46" y="70"/>
                </a:cxn>
                <a:cxn ang="0">
                  <a:pos x="34" y="59"/>
                </a:cxn>
                <a:cxn ang="0">
                  <a:pos x="34" y="46"/>
                </a:cxn>
                <a:cxn ang="0">
                  <a:pos x="46" y="34"/>
                </a:cxn>
                <a:cxn ang="0">
                  <a:pos x="194" y="34"/>
                </a:cxn>
                <a:cxn ang="0">
                  <a:pos x="206" y="46"/>
                </a:cxn>
                <a:cxn ang="0">
                  <a:pos x="206" y="59"/>
                </a:cxn>
                <a:cxn ang="0">
                  <a:pos x="206" y="59"/>
                </a:cxn>
                <a:cxn ang="0">
                  <a:pos x="206" y="59"/>
                </a:cxn>
              </a:cxnLst>
              <a:rect l="0" t="0" r="r" b="b"/>
              <a:pathLst>
                <a:path w="240" h="693">
                  <a:moveTo>
                    <a:pt x="206" y="0"/>
                  </a:moveTo>
                  <a:cubicBezTo>
                    <a:pt x="34" y="0"/>
                    <a:pt x="34" y="0"/>
                    <a:pt x="34" y="0"/>
                  </a:cubicBezTo>
                  <a:cubicBezTo>
                    <a:pt x="15" y="0"/>
                    <a:pt x="0" y="15"/>
                    <a:pt x="0" y="34"/>
                  </a:cubicBezTo>
                  <a:cubicBezTo>
                    <a:pt x="0" y="71"/>
                    <a:pt x="0" y="71"/>
                    <a:pt x="0" y="71"/>
                  </a:cubicBezTo>
                  <a:cubicBezTo>
                    <a:pt x="0" y="86"/>
                    <a:pt x="10" y="100"/>
                    <a:pt x="24" y="104"/>
                  </a:cubicBezTo>
                  <a:cubicBezTo>
                    <a:pt x="24" y="618"/>
                    <a:pt x="24" y="618"/>
                    <a:pt x="24" y="618"/>
                  </a:cubicBezTo>
                  <a:cubicBezTo>
                    <a:pt x="24" y="619"/>
                    <a:pt x="24" y="619"/>
                    <a:pt x="24" y="620"/>
                  </a:cubicBezTo>
                  <a:cubicBezTo>
                    <a:pt x="26" y="645"/>
                    <a:pt x="48" y="693"/>
                    <a:pt x="120" y="693"/>
                  </a:cubicBezTo>
                  <a:cubicBezTo>
                    <a:pt x="187" y="693"/>
                    <a:pt x="212" y="647"/>
                    <a:pt x="215" y="623"/>
                  </a:cubicBezTo>
                  <a:cubicBezTo>
                    <a:pt x="216" y="622"/>
                    <a:pt x="216" y="620"/>
                    <a:pt x="216" y="618"/>
                  </a:cubicBezTo>
                  <a:cubicBezTo>
                    <a:pt x="216" y="104"/>
                    <a:pt x="216" y="104"/>
                    <a:pt x="216" y="104"/>
                  </a:cubicBezTo>
                  <a:cubicBezTo>
                    <a:pt x="230" y="100"/>
                    <a:pt x="240" y="86"/>
                    <a:pt x="240" y="71"/>
                  </a:cubicBezTo>
                  <a:cubicBezTo>
                    <a:pt x="240" y="34"/>
                    <a:pt x="240" y="34"/>
                    <a:pt x="240" y="34"/>
                  </a:cubicBezTo>
                  <a:cubicBezTo>
                    <a:pt x="240" y="15"/>
                    <a:pt x="225" y="0"/>
                    <a:pt x="206" y="0"/>
                  </a:cubicBezTo>
                  <a:close/>
                  <a:moveTo>
                    <a:pt x="206" y="59"/>
                  </a:moveTo>
                  <a:cubicBezTo>
                    <a:pt x="206" y="65"/>
                    <a:pt x="201" y="70"/>
                    <a:pt x="194" y="70"/>
                  </a:cubicBezTo>
                  <a:cubicBezTo>
                    <a:pt x="194" y="70"/>
                    <a:pt x="194" y="70"/>
                    <a:pt x="194" y="70"/>
                  </a:cubicBezTo>
                  <a:cubicBezTo>
                    <a:pt x="187" y="70"/>
                    <a:pt x="182" y="76"/>
                    <a:pt x="182" y="82"/>
                  </a:cubicBezTo>
                  <a:cubicBezTo>
                    <a:pt x="182" y="618"/>
                    <a:pt x="182" y="618"/>
                    <a:pt x="182" y="618"/>
                  </a:cubicBezTo>
                  <a:cubicBezTo>
                    <a:pt x="182" y="618"/>
                    <a:pt x="176" y="659"/>
                    <a:pt x="120" y="659"/>
                  </a:cubicBezTo>
                  <a:cubicBezTo>
                    <a:pt x="61" y="659"/>
                    <a:pt x="58" y="618"/>
                    <a:pt x="58" y="618"/>
                  </a:cubicBezTo>
                  <a:cubicBezTo>
                    <a:pt x="58" y="82"/>
                    <a:pt x="58" y="82"/>
                    <a:pt x="58" y="82"/>
                  </a:cubicBezTo>
                  <a:cubicBezTo>
                    <a:pt x="58" y="76"/>
                    <a:pt x="53" y="70"/>
                    <a:pt x="46" y="70"/>
                  </a:cubicBezTo>
                  <a:cubicBezTo>
                    <a:pt x="46" y="70"/>
                    <a:pt x="46" y="70"/>
                    <a:pt x="46" y="70"/>
                  </a:cubicBezTo>
                  <a:cubicBezTo>
                    <a:pt x="39" y="70"/>
                    <a:pt x="34" y="65"/>
                    <a:pt x="34" y="59"/>
                  </a:cubicBezTo>
                  <a:cubicBezTo>
                    <a:pt x="34" y="46"/>
                    <a:pt x="34" y="46"/>
                    <a:pt x="34" y="46"/>
                  </a:cubicBezTo>
                  <a:cubicBezTo>
                    <a:pt x="34" y="39"/>
                    <a:pt x="39" y="34"/>
                    <a:pt x="46" y="34"/>
                  </a:cubicBezTo>
                  <a:cubicBezTo>
                    <a:pt x="194" y="34"/>
                    <a:pt x="194" y="34"/>
                    <a:pt x="194" y="34"/>
                  </a:cubicBezTo>
                  <a:cubicBezTo>
                    <a:pt x="201" y="34"/>
                    <a:pt x="206" y="39"/>
                    <a:pt x="206" y="46"/>
                  </a:cubicBezTo>
                  <a:lnTo>
                    <a:pt x="206" y="59"/>
                  </a:lnTo>
                  <a:close/>
                  <a:moveTo>
                    <a:pt x="206" y="59"/>
                  </a:moveTo>
                  <a:cubicBezTo>
                    <a:pt x="206" y="59"/>
                    <a:pt x="206" y="59"/>
                    <a:pt x="206" y="59"/>
                  </a:cubicBezTo>
                </a:path>
              </a:pathLst>
            </a:custGeom>
            <a:solidFill>
              <a:srgbClr val="D2413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9" name="Freeform 8"/>
            <p:cNvSpPr>
              <a:spLocks noEditPoints="1"/>
            </p:cNvSpPr>
            <p:nvPr/>
          </p:nvSpPr>
          <p:spPr bwMode="auto">
            <a:xfrm>
              <a:off x="3156233" y="2603741"/>
              <a:ext cx="235755" cy="1554513"/>
            </a:xfrm>
            <a:custGeom>
              <a:avLst/>
              <a:gdLst/>
              <a:ahLst/>
              <a:cxnLst>
                <a:cxn ang="0">
                  <a:pos x="0" y="534"/>
                </a:cxn>
                <a:cxn ang="0">
                  <a:pos x="43" y="567"/>
                </a:cxn>
                <a:cxn ang="0">
                  <a:pos x="86" y="534"/>
                </a:cxn>
                <a:cxn ang="0">
                  <a:pos x="86" y="0"/>
                </a:cxn>
                <a:cxn ang="0">
                  <a:pos x="0" y="0"/>
                </a:cxn>
                <a:cxn ang="0">
                  <a:pos x="0" y="534"/>
                </a:cxn>
                <a:cxn ang="0">
                  <a:pos x="0" y="534"/>
                </a:cxn>
                <a:cxn ang="0">
                  <a:pos x="0" y="534"/>
                </a:cxn>
              </a:cxnLst>
              <a:rect l="0" t="0" r="r" b="b"/>
              <a:pathLst>
                <a:path w="86" h="567">
                  <a:moveTo>
                    <a:pt x="0" y="534"/>
                  </a:moveTo>
                  <a:cubicBezTo>
                    <a:pt x="0" y="534"/>
                    <a:pt x="2" y="567"/>
                    <a:pt x="43" y="567"/>
                  </a:cubicBezTo>
                  <a:cubicBezTo>
                    <a:pt x="82" y="567"/>
                    <a:pt x="86" y="534"/>
                    <a:pt x="86" y="534"/>
                  </a:cubicBezTo>
                  <a:cubicBezTo>
                    <a:pt x="86" y="0"/>
                    <a:pt x="86" y="0"/>
                    <a:pt x="86" y="0"/>
                  </a:cubicBezTo>
                  <a:cubicBezTo>
                    <a:pt x="0" y="0"/>
                    <a:pt x="0" y="0"/>
                    <a:pt x="0" y="0"/>
                  </a:cubicBezTo>
                  <a:lnTo>
                    <a:pt x="0" y="534"/>
                  </a:lnTo>
                  <a:close/>
                  <a:moveTo>
                    <a:pt x="0" y="534"/>
                  </a:moveTo>
                  <a:cubicBezTo>
                    <a:pt x="0" y="534"/>
                    <a:pt x="0" y="534"/>
                    <a:pt x="0" y="534"/>
                  </a:cubicBezTo>
                </a:path>
              </a:pathLst>
            </a:custGeom>
            <a:solidFill>
              <a:srgbClr val="D2413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100" name="Group 59"/>
          <p:cNvGrpSpPr/>
          <p:nvPr/>
        </p:nvGrpSpPr>
        <p:grpSpPr>
          <a:xfrm>
            <a:off x="3659451" y="3185879"/>
            <a:ext cx="655695" cy="1899305"/>
            <a:chOff x="3649177" y="2398929"/>
            <a:chExt cx="655695" cy="1899305"/>
          </a:xfrm>
        </p:grpSpPr>
        <p:sp>
          <p:nvSpPr>
            <p:cNvPr id="101" name="Freeform 9"/>
            <p:cNvSpPr>
              <a:spLocks noEditPoints="1"/>
            </p:cNvSpPr>
            <p:nvPr/>
          </p:nvSpPr>
          <p:spPr bwMode="auto">
            <a:xfrm>
              <a:off x="3649177" y="2398929"/>
              <a:ext cx="655695" cy="1899305"/>
            </a:xfrm>
            <a:custGeom>
              <a:avLst/>
              <a:gdLst/>
              <a:ahLst/>
              <a:cxnLst>
                <a:cxn ang="0">
                  <a:pos x="206" y="0"/>
                </a:cxn>
                <a:cxn ang="0">
                  <a:pos x="34" y="0"/>
                </a:cxn>
                <a:cxn ang="0">
                  <a:pos x="0" y="34"/>
                </a:cxn>
                <a:cxn ang="0">
                  <a:pos x="0" y="71"/>
                </a:cxn>
                <a:cxn ang="0">
                  <a:pos x="24" y="104"/>
                </a:cxn>
                <a:cxn ang="0">
                  <a:pos x="24" y="618"/>
                </a:cxn>
                <a:cxn ang="0">
                  <a:pos x="24" y="620"/>
                </a:cxn>
                <a:cxn ang="0">
                  <a:pos x="120" y="693"/>
                </a:cxn>
                <a:cxn ang="0">
                  <a:pos x="215" y="623"/>
                </a:cxn>
                <a:cxn ang="0">
                  <a:pos x="216" y="618"/>
                </a:cxn>
                <a:cxn ang="0">
                  <a:pos x="216" y="104"/>
                </a:cxn>
                <a:cxn ang="0">
                  <a:pos x="240" y="71"/>
                </a:cxn>
                <a:cxn ang="0">
                  <a:pos x="240" y="34"/>
                </a:cxn>
                <a:cxn ang="0">
                  <a:pos x="206" y="0"/>
                </a:cxn>
                <a:cxn ang="0">
                  <a:pos x="206" y="59"/>
                </a:cxn>
                <a:cxn ang="0">
                  <a:pos x="194" y="70"/>
                </a:cxn>
                <a:cxn ang="0">
                  <a:pos x="194" y="70"/>
                </a:cxn>
                <a:cxn ang="0">
                  <a:pos x="182" y="82"/>
                </a:cxn>
                <a:cxn ang="0">
                  <a:pos x="182" y="618"/>
                </a:cxn>
                <a:cxn ang="0">
                  <a:pos x="120" y="659"/>
                </a:cxn>
                <a:cxn ang="0">
                  <a:pos x="58" y="618"/>
                </a:cxn>
                <a:cxn ang="0">
                  <a:pos x="58" y="82"/>
                </a:cxn>
                <a:cxn ang="0">
                  <a:pos x="46" y="70"/>
                </a:cxn>
                <a:cxn ang="0">
                  <a:pos x="46" y="70"/>
                </a:cxn>
                <a:cxn ang="0">
                  <a:pos x="34" y="59"/>
                </a:cxn>
                <a:cxn ang="0">
                  <a:pos x="34" y="46"/>
                </a:cxn>
                <a:cxn ang="0">
                  <a:pos x="46" y="34"/>
                </a:cxn>
                <a:cxn ang="0">
                  <a:pos x="194" y="34"/>
                </a:cxn>
                <a:cxn ang="0">
                  <a:pos x="206" y="46"/>
                </a:cxn>
                <a:cxn ang="0">
                  <a:pos x="206" y="59"/>
                </a:cxn>
                <a:cxn ang="0">
                  <a:pos x="206" y="59"/>
                </a:cxn>
                <a:cxn ang="0">
                  <a:pos x="206" y="59"/>
                </a:cxn>
              </a:cxnLst>
              <a:rect l="0" t="0" r="r" b="b"/>
              <a:pathLst>
                <a:path w="240" h="693">
                  <a:moveTo>
                    <a:pt x="206" y="0"/>
                  </a:moveTo>
                  <a:cubicBezTo>
                    <a:pt x="34" y="0"/>
                    <a:pt x="34" y="0"/>
                    <a:pt x="34" y="0"/>
                  </a:cubicBezTo>
                  <a:cubicBezTo>
                    <a:pt x="15" y="0"/>
                    <a:pt x="0" y="15"/>
                    <a:pt x="0" y="34"/>
                  </a:cubicBezTo>
                  <a:cubicBezTo>
                    <a:pt x="0" y="71"/>
                    <a:pt x="0" y="71"/>
                    <a:pt x="0" y="71"/>
                  </a:cubicBezTo>
                  <a:cubicBezTo>
                    <a:pt x="0" y="86"/>
                    <a:pt x="10" y="100"/>
                    <a:pt x="24" y="104"/>
                  </a:cubicBezTo>
                  <a:cubicBezTo>
                    <a:pt x="24" y="618"/>
                    <a:pt x="24" y="618"/>
                    <a:pt x="24" y="618"/>
                  </a:cubicBezTo>
                  <a:cubicBezTo>
                    <a:pt x="24" y="619"/>
                    <a:pt x="24" y="619"/>
                    <a:pt x="24" y="620"/>
                  </a:cubicBezTo>
                  <a:cubicBezTo>
                    <a:pt x="26" y="645"/>
                    <a:pt x="48" y="693"/>
                    <a:pt x="120" y="693"/>
                  </a:cubicBezTo>
                  <a:cubicBezTo>
                    <a:pt x="187" y="693"/>
                    <a:pt x="212" y="647"/>
                    <a:pt x="215" y="623"/>
                  </a:cubicBezTo>
                  <a:cubicBezTo>
                    <a:pt x="216" y="622"/>
                    <a:pt x="216" y="620"/>
                    <a:pt x="216" y="618"/>
                  </a:cubicBezTo>
                  <a:cubicBezTo>
                    <a:pt x="216" y="104"/>
                    <a:pt x="216" y="104"/>
                    <a:pt x="216" y="104"/>
                  </a:cubicBezTo>
                  <a:cubicBezTo>
                    <a:pt x="230" y="100"/>
                    <a:pt x="240" y="86"/>
                    <a:pt x="240" y="71"/>
                  </a:cubicBezTo>
                  <a:cubicBezTo>
                    <a:pt x="240" y="34"/>
                    <a:pt x="240" y="34"/>
                    <a:pt x="240" y="34"/>
                  </a:cubicBezTo>
                  <a:cubicBezTo>
                    <a:pt x="240" y="15"/>
                    <a:pt x="225" y="0"/>
                    <a:pt x="206" y="0"/>
                  </a:cubicBezTo>
                  <a:close/>
                  <a:moveTo>
                    <a:pt x="206" y="59"/>
                  </a:moveTo>
                  <a:cubicBezTo>
                    <a:pt x="206" y="65"/>
                    <a:pt x="201" y="70"/>
                    <a:pt x="194" y="70"/>
                  </a:cubicBezTo>
                  <a:cubicBezTo>
                    <a:pt x="194" y="70"/>
                    <a:pt x="194" y="70"/>
                    <a:pt x="194" y="70"/>
                  </a:cubicBezTo>
                  <a:cubicBezTo>
                    <a:pt x="187" y="70"/>
                    <a:pt x="182" y="76"/>
                    <a:pt x="182" y="82"/>
                  </a:cubicBezTo>
                  <a:cubicBezTo>
                    <a:pt x="182" y="618"/>
                    <a:pt x="182" y="618"/>
                    <a:pt x="182" y="618"/>
                  </a:cubicBezTo>
                  <a:cubicBezTo>
                    <a:pt x="182" y="618"/>
                    <a:pt x="176" y="659"/>
                    <a:pt x="120" y="659"/>
                  </a:cubicBezTo>
                  <a:cubicBezTo>
                    <a:pt x="61" y="659"/>
                    <a:pt x="58" y="618"/>
                    <a:pt x="58" y="618"/>
                  </a:cubicBezTo>
                  <a:cubicBezTo>
                    <a:pt x="58" y="82"/>
                    <a:pt x="58" y="82"/>
                    <a:pt x="58" y="82"/>
                  </a:cubicBezTo>
                  <a:cubicBezTo>
                    <a:pt x="58" y="76"/>
                    <a:pt x="53" y="70"/>
                    <a:pt x="46" y="70"/>
                  </a:cubicBezTo>
                  <a:cubicBezTo>
                    <a:pt x="46" y="70"/>
                    <a:pt x="46" y="70"/>
                    <a:pt x="46" y="70"/>
                  </a:cubicBezTo>
                  <a:cubicBezTo>
                    <a:pt x="39" y="70"/>
                    <a:pt x="34" y="65"/>
                    <a:pt x="34" y="59"/>
                  </a:cubicBezTo>
                  <a:cubicBezTo>
                    <a:pt x="34" y="46"/>
                    <a:pt x="34" y="46"/>
                    <a:pt x="34" y="46"/>
                  </a:cubicBezTo>
                  <a:cubicBezTo>
                    <a:pt x="34" y="39"/>
                    <a:pt x="39" y="34"/>
                    <a:pt x="46" y="34"/>
                  </a:cubicBezTo>
                  <a:cubicBezTo>
                    <a:pt x="194" y="34"/>
                    <a:pt x="194" y="34"/>
                    <a:pt x="194" y="34"/>
                  </a:cubicBezTo>
                  <a:cubicBezTo>
                    <a:pt x="201" y="34"/>
                    <a:pt x="206" y="39"/>
                    <a:pt x="206" y="46"/>
                  </a:cubicBezTo>
                  <a:lnTo>
                    <a:pt x="206" y="59"/>
                  </a:lnTo>
                  <a:close/>
                  <a:moveTo>
                    <a:pt x="206" y="59"/>
                  </a:moveTo>
                  <a:cubicBezTo>
                    <a:pt x="206" y="59"/>
                    <a:pt x="206" y="59"/>
                    <a:pt x="206" y="59"/>
                  </a:cubicBezTo>
                </a:path>
              </a:pathLst>
            </a:custGeom>
            <a:solidFill>
              <a:srgbClr val="686868"/>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2" name="Freeform 10"/>
            <p:cNvSpPr>
              <a:spLocks noEditPoints="1"/>
            </p:cNvSpPr>
            <p:nvPr/>
          </p:nvSpPr>
          <p:spPr bwMode="auto">
            <a:xfrm>
              <a:off x="3859884" y="2932326"/>
              <a:ext cx="234282" cy="1225929"/>
            </a:xfrm>
            <a:custGeom>
              <a:avLst/>
              <a:gdLst/>
              <a:ahLst/>
              <a:cxnLst>
                <a:cxn ang="0">
                  <a:pos x="0" y="414"/>
                </a:cxn>
                <a:cxn ang="0">
                  <a:pos x="43" y="447"/>
                </a:cxn>
                <a:cxn ang="0">
                  <a:pos x="86" y="414"/>
                </a:cxn>
                <a:cxn ang="0">
                  <a:pos x="86" y="0"/>
                </a:cxn>
                <a:cxn ang="0">
                  <a:pos x="0" y="0"/>
                </a:cxn>
                <a:cxn ang="0">
                  <a:pos x="0" y="414"/>
                </a:cxn>
                <a:cxn ang="0">
                  <a:pos x="0" y="414"/>
                </a:cxn>
                <a:cxn ang="0">
                  <a:pos x="0" y="414"/>
                </a:cxn>
              </a:cxnLst>
              <a:rect l="0" t="0" r="r" b="b"/>
              <a:pathLst>
                <a:path w="86" h="447">
                  <a:moveTo>
                    <a:pt x="0" y="414"/>
                  </a:moveTo>
                  <a:cubicBezTo>
                    <a:pt x="0" y="414"/>
                    <a:pt x="2" y="447"/>
                    <a:pt x="43" y="447"/>
                  </a:cubicBezTo>
                  <a:cubicBezTo>
                    <a:pt x="82" y="447"/>
                    <a:pt x="86" y="414"/>
                    <a:pt x="86" y="414"/>
                  </a:cubicBezTo>
                  <a:cubicBezTo>
                    <a:pt x="86" y="0"/>
                    <a:pt x="86" y="0"/>
                    <a:pt x="86" y="0"/>
                  </a:cubicBezTo>
                  <a:cubicBezTo>
                    <a:pt x="0" y="0"/>
                    <a:pt x="0" y="0"/>
                    <a:pt x="0" y="0"/>
                  </a:cubicBezTo>
                  <a:lnTo>
                    <a:pt x="0" y="414"/>
                  </a:lnTo>
                  <a:close/>
                  <a:moveTo>
                    <a:pt x="0" y="414"/>
                  </a:moveTo>
                  <a:cubicBezTo>
                    <a:pt x="0" y="414"/>
                    <a:pt x="0" y="414"/>
                    <a:pt x="0" y="414"/>
                  </a:cubicBezTo>
                </a:path>
              </a:pathLst>
            </a:custGeom>
            <a:solidFill>
              <a:srgbClr val="686868"/>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103" name="Group 56"/>
          <p:cNvGrpSpPr/>
          <p:nvPr/>
        </p:nvGrpSpPr>
        <p:grpSpPr>
          <a:xfrm>
            <a:off x="1416592" y="3185879"/>
            <a:ext cx="661589" cy="1899305"/>
            <a:chOff x="1417536" y="2398929"/>
            <a:chExt cx="661589" cy="1899305"/>
          </a:xfrm>
        </p:grpSpPr>
        <p:sp>
          <p:nvSpPr>
            <p:cNvPr id="104" name="Freeform 11"/>
            <p:cNvSpPr>
              <a:spLocks noEditPoints="1"/>
            </p:cNvSpPr>
            <p:nvPr/>
          </p:nvSpPr>
          <p:spPr bwMode="auto">
            <a:xfrm>
              <a:off x="1417536" y="2398929"/>
              <a:ext cx="661589" cy="1899305"/>
            </a:xfrm>
            <a:custGeom>
              <a:avLst/>
              <a:gdLst/>
              <a:ahLst/>
              <a:cxnLst>
                <a:cxn ang="0">
                  <a:pos x="208" y="0"/>
                </a:cxn>
                <a:cxn ang="0">
                  <a:pos x="34" y="0"/>
                </a:cxn>
                <a:cxn ang="0">
                  <a:pos x="0" y="34"/>
                </a:cxn>
                <a:cxn ang="0">
                  <a:pos x="0" y="71"/>
                </a:cxn>
                <a:cxn ang="0">
                  <a:pos x="24" y="104"/>
                </a:cxn>
                <a:cxn ang="0">
                  <a:pos x="24" y="618"/>
                </a:cxn>
                <a:cxn ang="0">
                  <a:pos x="24" y="620"/>
                </a:cxn>
                <a:cxn ang="0">
                  <a:pos x="121" y="693"/>
                </a:cxn>
                <a:cxn ang="0">
                  <a:pos x="217" y="623"/>
                </a:cxn>
                <a:cxn ang="0">
                  <a:pos x="218" y="618"/>
                </a:cxn>
                <a:cxn ang="0">
                  <a:pos x="218" y="104"/>
                </a:cxn>
                <a:cxn ang="0">
                  <a:pos x="242" y="71"/>
                </a:cxn>
                <a:cxn ang="0">
                  <a:pos x="242" y="34"/>
                </a:cxn>
                <a:cxn ang="0">
                  <a:pos x="208" y="0"/>
                </a:cxn>
                <a:cxn ang="0">
                  <a:pos x="208" y="59"/>
                </a:cxn>
                <a:cxn ang="0">
                  <a:pos x="196" y="70"/>
                </a:cxn>
                <a:cxn ang="0">
                  <a:pos x="195" y="70"/>
                </a:cxn>
                <a:cxn ang="0">
                  <a:pos x="184" y="82"/>
                </a:cxn>
                <a:cxn ang="0">
                  <a:pos x="184" y="618"/>
                </a:cxn>
                <a:cxn ang="0">
                  <a:pos x="121" y="659"/>
                </a:cxn>
                <a:cxn ang="0">
                  <a:pos x="59" y="618"/>
                </a:cxn>
                <a:cxn ang="0">
                  <a:pos x="59" y="82"/>
                </a:cxn>
                <a:cxn ang="0">
                  <a:pos x="47" y="70"/>
                </a:cxn>
                <a:cxn ang="0">
                  <a:pos x="46" y="70"/>
                </a:cxn>
                <a:cxn ang="0">
                  <a:pos x="35" y="59"/>
                </a:cxn>
                <a:cxn ang="0">
                  <a:pos x="35" y="46"/>
                </a:cxn>
                <a:cxn ang="0">
                  <a:pos x="46" y="34"/>
                </a:cxn>
                <a:cxn ang="0">
                  <a:pos x="196" y="34"/>
                </a:cxn>
                <a:cxn ang="0">
                  <a:pos x="208" y="46"/>
                </a:cxn>
                <a:cxn ang="0">
                  <a:pos x="208" y="59"/>
                </a:cxn>
                <a:cxn ang="0">
                  <a:pos x="208" y="59"/>
                </a:cxn>
                <a:cxn ang="0">
                  <a:pos x="208" y="59"/>
                </a:cxn>
              </a:cxnLst>
              <a:rect l="0" t="0" r="r" b="b"/>
              <a:pathLst>
                <a:path w="242" h="693">
                  <a:moveTo>
                    <a:pt x="208" y="0"/>
                  </a:moveTo>
                  <a:cubicBezTo>
                    <a:pt x="34" y="0"/>
                    <a:pt x="34" y="0"/>
                    <a:pt x="34" y="0"/>
                  </a:cubicBezTo>
                  <a:cubicBezTo>
                    <a:pt x="15" y="0"/>
                    <a:pt x="0" y="15"/>
                    <a:pt x="0" y="34"/>
                  </a:cubicBezTo>
                  <a:cubicBezTo>
                    <a:pt x="0" y="71"/>
                    <a:pt x="0" y="71"/>
                    <a:pt x="0" y="71"/>
                  </a:cubicBezTo>
                  <a:cubicBezTo>
                    <a:pt x="0" y="86"/>
                    <a:pt x="10" y="100"/>
                    <a:pt x="24" y="104"/>
                  </a:cubicBezTo>
                  <a:cubicBezTo>
                    <a:pt x="24" y="618"/>
                    <a:pt x="24" y="618"/>
                    <a:pt x="24" y="618"/>
                  </a:cubicBezTo>
                  <a:cubicBezTo>
                    <a:pt x="24" y="619"/>
                    <a:pt x="24" y="619"/>
                    <a:pt x="24" y="620"/>
                  </a:cubicBezTo>
                  <a:cubicBezTo>
                    <a:pt x="26" y="645"/>
                    <a:pt x="48" y="693"/>
                    <a:pt x="121" y="693"/>
                  </a:cubicBezTo>
                  <a:cubicBezTo>
                    <a:pt x="188" y="693"/>
                    <a:pt x="213" y="647"/>
                    <a:pt x="217" y="623"/>
                  </a:cubicBezTo>
                  <a:cubicBezTo>
                    <a:pt x="217" y="622"/>
                    <a:pt x="218" y="620"/>
                    <a:pt x="218" y="618"/>
                  </a:cubicBezTo>
                  <a:cubicBezTo>
                    <a:pt x="218" y="104"/>
                    <a:pt x="218" y="104"/>
                    <a:pt x="218" y="104"/>
                  </a:cubicBezTo>
                  <a:cubicBezTo>
                    <a:pt x="232" y="100"/>
                    <a:pt x="242" y="86"/>
                    <a:pt x="242" y="71"/>
                  </a:cubicBezTo>
                  <a:cubicBezTo>
                    <a:pt x="242" y="34"/>
                    <a:pt x="242" y="34"/>
                    <a:pt x="242" y="34"/>
                  </a:cubicBezTo>
                  <a:cubicBezTo>
                    <a:pt x="242" y="15"/>
                    <a:pt x="227" y="0"/>
                    <a:pt x="208" y="0"/>
                  </a:cubicBezTo>
                  <a:close/>
                  <a:moveTo>
                    <a:pt x="208" y="59"/>
                  </a:moveTo>
                  <a:cubicBezTo>
                    <a:pt x="208" y="65"/>
                    <a:pt x="202" y="70"/>
                    <a:pt x="196" y="70"/>
                  </a:cubicBezTo>
                  <a:cubicBezTo>
                    <a:pt x="195" y="70"/>
                    <a:pt x="195" y="70"/>
                    <a:pt x="195" y="70"/>
                  </a:cubicBezTo>
                  <a:cubicBezTo>
                    <a:pt x="189" y="70"/>
                    <a:pt x="184" y="76"/>
                    <a:pt x="184" y="82"/>
                  </a:cubicBezTo>
                  <a:cubicBezTo>
                    <a:pt x="184" y="618"/>
                    <a:pt x="184" y="618"/>
                    <a:pt x="184" y="618"/>
                  </a:cubicBezTo>
                  <a:cubicBezTo>
                    <a:pt x="184" y="618"/>
                    <a:pt x="177" y="659"/>
                    <a:pt x="121" y="659"/>
                  </a:cubicBezTo>
                  <a:cubicBezTo>
                    <a:pt x="62" y="659"/>
                    <a:pt x="59" y="618"/>
                    <a:pt x="59" y="618"/>
                  </a:cubicBezTo>
                  <a:cubicBezTo>
                    <a:pt x="59" y="82"/>
                    <a:pt x="59" y="82"/>
                    <a:pt x="59" y="82"/>
                  </a:cubicBezTo>
                  <a:cubicBezTo>
                    <a:pt x="59" y="76"/>
                    <a:pt x="53" y="70"/>
                    <a:pt x="47" y="70"/>
                  </a:cubicBezTo>
                  <a:cubicBezTo>
                    <a:pt x="46" y="70"/>
                    <a:pt x="46" y="70"/>
                    <a:pt x="46" y="70"/>
                  </a:cubicBezTo>
                  <a:cubicBezTo>
                    <a:pt x="40" y="70"/>
                    <a:pt x="35" y="65"/>
                    <a:pt x="35" y="59"/>
                  </a:cubicBezTo>
                  <a:cubicBezTo>
                    <a:pt x="35" y="46"/>
                    <a:pt x="35" y="46"/>
                    <a:pt x="35" y="46"/>
                  </a:cubicBezTo>
                  <a:cubicBezTo>
                    <a:pt x="35" y="39"/>
                    <a:pt x="40" y="34"/>
                    <a:pt x="46" y="34"/>
                  </a:cubicBezTo>
                  <a:cubicBezTo>
                    <a:pt x="196" y="34"/>
                    <a:pt x="196" y="34"/>
                    <a:pt x="196" y="34"/>
                  </a:cubicBezTo>
                  <a:cubicBezTo>
                    <a:pt x="202" y="34"/>
                    <a:pt x="208" y="39"/>
                    <a:pt x="208" y="46"/>
                  </a:cubicBezTo>
                  <a:lnTo>
                    <a:pt x="208" y="59"/>
                  </a:lnTo>
                  <a:close/>
                  <a:moveTo>
                    <a:pt x="208" y="59"/>
                  </a:moveTo>
                  <a:cubicBezTo>
                    <a:pt x="208" y="59"/>
                    <a:pt x="208" y="59"/>
                    <a:pt x="208" y="59"/>
                  </a:cubicBez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5" name="Freeform 12"/>
            <p:cNvSpPr>
              <a:spLocks noEditPoints="1"/>
            </p:cNvSpPr>
            <p:nvPr/>
          </p:nvSpPr>
          <p:spPr bwMode="auto">
            <a:xfrm>
              <a:off x="1628243" y="3113562"/>
              <a:ext cx="240176" cy="1044691"/>
            </a:xfrm>
            <a:custGeom>
              <a:avLst/>
              <a:gdLst/>
              <a:ahLst/>
              <a:cxnLst>
                <a:cxn ang="0">
                  <a:pos x="0" y="348"/>
                </a:cxn>
                <a:cxn ang="0">
                  <a:pos x="44" y="381"/>
                </a:cxn>
                <a:cxn ang="0">
                  <a:pos x="88" y="348"/>
                </a:cxn>
                <a:cxn ang="0">
                  <a:pos x="88" y="0"/>
                </a:cxn>
                <a:cxn ang="0">
                  <a:pos x="0" y="0"/>
                </a:cxn>
                <a:cxn ang="0">
                  <a:pos x="0" y="348"/>
                </a:cxn>
                <a:cxn ang="0">
                  <a:pos x="0" y="348"/>
                </a:cxn>
                <a:cxn ang="0">
                  <a:pos x="0" y="348"/>
                </a:cxn>
              </a:cxnLst>
              <a:rect l="0" t="0" r="r" b="b"/>
              <a:pathLst>
                <a:path w="88" h="381">
                  <a:moveTo>
                    <a:pt x="0" y="348"/>
                  </a:moveTo>
                  <a:cubicBezTo>
                    <a:pt x="0" y="348"/>
                    <a:pt x="2" y="381"/>
                    <a:pt x="44" y="381"/>
                  </a:cubicBezTo>
                  <a:cubicBezTo>
                    <a:pt x="83" y="381"/>
                    <a:pt x="88" y="348"/>
                    <a:pt x="88" y="348"/>
                  </a:cubicBezTo>
                  <a:cubicBezTo>
                    <a:pt x="88" y="0"/>
                    <a:pt x="88" y="0"/>
                    <a:pt x="88" y="0"/>
                  </a:cubicBezTo>
                  <a:cubicBezTo>
                    <a:pt x="0" y="0"/>
                    <a:pt x="0" y="0"/>
                    <a:pt x="0" y="0"/>
                  </a:cubicBezTo>
                  <a:lnTo>
                    <a:pt x="0" y="348"/>
                  </a:lnTo>
                  <a:close/>
                  <a:moveTo>
                    <a:pt x="0" y="348"/>
                  </a:moveTo>
                  <a:cubicBezTo>
                    <a:pt x="0" y="348"/>
                    <a:pt x="0" y="348"/>
                    <a:pt x="0" y="348"/>
                  </a:cubicBez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106" name="Group 55"/>
          <p:cNvGrpSpPr/>
          <p:nvPr/>
        </p:nvGrpSpPr>
        <p:grpSpPr>
          <a:xfrm>
            <a:off x="667499" y="3185879"/>
            <a:ext cx="661589" cy="1899305"/>
            <a:chOff x="657225" y="2398929"/>
            <a:chExt cx="661589" cy="1899305"/>
          </a:xfrm>
        </p:grpSpPr>
        <p:sp>
          <p:nvSpPr>
            <p:cNvPr id="107" name="Freeform 13"/>
            <p:cNvSpPr>
              <a:spLocks noEditPoints="1"/>
            </p:cNvSpPr>
            <p:nvPr/>
          </p:nvSpPr>
          <p:spPr bwMode="auto">
            <a:xfrm>
              <a:off x="657225" y="2398929"/>
              <a:ext cx="661589" cy="1899305"/>
            </a:xfrm>
            <a:custGeom>
              <a:avLst/>
              <a:gdLst/>
              <a:ahLst/>
              <a:cxnLst>
                <a:cxn ang="0">
                  <a:pos x="208" y="0"/>
                </a:cxn>
                <a:cxn ang="0">
                  <a:pos x="34" y="0"/>
                </a:cxn>
                <a:cxn ang="0">
                  <a:pos x="0" y="34"/>
                </a:cxn>
                <a:cxn ang="0">
                  <a:pos x="0" y="71"/>
                </a:cxn>
                <a:cxn ang="0">
                  <a:pos x="24" y="104"/>
                </a:cxn>
                <a:cxn ang="0">
                  <a:pos x="24" y="618"/>
                </a:cxn>
                <a:cxn ang="0">
                  <a:pos x="24" y="620"/>
                </a:cxn>
                <a:cxn ang="0">
                  <a:pos x="121" y="693"/>
                </a:cxn>
                <a:cxn ang="0">
                  <a:pos x="217" y="623"/>
                </a:cxn>
                <a:cxn ang="0">
                  <a:pos x="218" y="618"/>
                </a:cxn>
                <a:cxn ang="0">
                  <a:pos x="218" y="104"/>
                </a:cxn>
                <a:cxn ang="0">
                  <a:pos x="242" y="71"/>
                </a:cxn>
                <a:cxn ang="0">
                  <a:pos x="242" y="34"/>
                </a:cxn>
                <a:cxn ang="0">
                  <a:pos x="208" y="0"/>
                </a:cxn>
                <a:cxn ang="0">
                  <a:pos x="208" y="59"/>
                </a:cxn>
                <a:cxn ang="0">
                  <a:pos x="196" y="70"/>
                </a:cxn>
                <a:cxn ang="0">
                  <a:pos x="195" y="70"/>
                </a:cxn>
                <a:cxn ang="0">
                  <a:pos x="184" y="82"/>
                </a:cxn>
                <a:cxn ang="0">
                  <a:pos x="184" y="618"/>
                </a:cxn>
                <a:cxn ang="0">
                  <a:pos x="121" y="659"/>
                </a:cxn>
                <a:cxn ang="0">
                  <a:pos x="59" y="618"/>
                </a:cxn>
                <a:cxn ang="0">
                  <a:pos x="59" y="82"/>
                </a:cxn>
                <a:cxn ang="0">
                  <a:pos x="47" y="70"/>
                </a:cxn>
                <a:cxn ang="0">
                  <a:pos x="46" y="70"/>
                </a:cxn>
                <a:cxn ang="0">
                  <a:pos x="35" y="59"/>
                </a:cxn>
                <a:cxn ang="0">
                  <a:pos x="35" y="46"/>
                </a:cxn>
                <a:cxn ang="0">
                  <a:pos x="46" y="34"/>
                </a:cxn>
                <a:cxn ang="0">
                  <a:pos x="196" y="34"/>
                </a:cxn>
                <a:cxn ang="0">
                  <a:pos x="208" y="46"/>
                </a:cxn>
                <a:cxn ang="0">
                  <a:pos x="208" y="59"/>
                </a:cxn>
                <a:cxn ang="0">
                  <a:pos x="208" y="59"/>
                </a:cxn>
                <a:cxn ang="0">
                  <a:pos x="208" y="59"/>
                </a:cxn>
              </a:cxnLst>
              <a:rect l="0" t="0" r="r" b="b"/>
              <a:pathLst>
                <a:path w="242" h="693">
                  <a:moveTo>
                    <a:pt x="208" y="0"/>
                  </a:moveTo>
                  <a:cubicBezTo>
                    <a:pt x="34" y="0"/>
                    <a:pt x="34" y="0"/>
                    <a:pt x="34" y="0"/>
                  </a:cubicBezTo>
                  <a:cubicBezTo>
                    <a:pt x="15" y="0"/>
                    <a:pt x="0" y="15"/>
                    <a:pt x="0" y="34"/>
                  </a:cubicBezTo>
                  <a:cubicBezTo>
                    <a:pt x="0" y="71"/>
                    <a:pt x="0" y="71"/>
                    <a:pt x="0" y="71"/>
                  </a:cubicBezTo>
                  <a:cubicBezTo>
                    <a:pt x="0" y="86"/>
                    <a:pt x="10" y="100"/>
                    <a:pt x="24" y="104"/>
                  </a:cubicBezTo>
                  <a:cubicBezTo>
                    <a:pt x="24" y="618"/>
                    <a:pt x="24" y="618"/>
                    <a:pt x="24" y="618"/>
                  </a:cubicBezTo>
                  <a:cubicBezTo>
                    <a:pt x="24" y="619"/>
                    <a:pt x="24" y="619"/>
                    <a:pt x="24" y="620"/>
                  </a:cubicBezTo>
                  <a:cubicBezTo>
                    <a:pt x="26" y="645"/>
                    <a:pt x="48" y="693"/>
                    <a:pt x="121" y="693"/>
                  </a:cubicBezTo>
                  <a:cubicBezTo>
                    <a:pt x="188" y="693"/>
                    <a:pt x="213" y="647"/>
                    <a:pt x="217" y="623"/>
                  </a:cubicBezTo>
                  <a:cubicBezTo>
                    <a:pt x="217" y="622"/>
                    <a:pt x="218" y="620"/>
                    <a:pt x="218" y="618"/>
                  </a:cubicBezTo>
                  <a:cubicBezTo>
                    <a:pt x="218" y="104"/>
                    <a:pt x="218" y="104"/>
                    <a:pt x="218" y="104"/>
                  </a:cubicBezTo>
                  <a:cubicBezTo>
                    <a:pt x="231" y="100"/>
                    <a:pt x="242" y="86"/>
                    <a:pt x="242" y="71"/>
                  </a:cubicBezTo>
                  <a:cubicBezTo>
                    <a:pt x="242" y="34"/>
                    <a:pt x="242" y="34"/>
                    <a:pt x="242" y="34"/>
                  </a:cubicBezTo>
                  <a:cubicBezTo>
                    <a:pt x="242" y="15"/>
                    <a:pt x="227" y="0"/>
                    <a:pt x="208" y="0"/>
                  </a:cubicBezTo>
                  <a:close/>
                  <a:moveTo>
                    <a:pt x="208" y="59"/>
                  </a:moveTo>
                  <a:cubicBezTo>
                    <a:pt x="208" y="65"/>
                    <a:pt x="202" y="70"/>
                    <a:pt x="196" y="70"/>
                  </a:cubicBezTo>
                  <a:cubicBezTo>
                    <a:pt x="195" y="70"/>
                    <a:pt x="195" y="70"/>
                    <a:pt x="195" y="70"/>
                  </a:cubicBezTo>
                  <a:cubicBezTo>
                    <a:pt x="189" y="70"/>
                    <a:pt x="184" y="76"/>
                    <a:pt x="184" y="82"/>
                  </a:cubicBezTo>
                  <a:cubicBezTo>
                    <a:pt x="184" y="618"/>
                    <a:pt x="184" y="618"/>
                    <a:pt x="184" y="618"/>
                  </a:cubicBezTo>
                  <a:cubicBezTo>
                    <a:pt x="184" y="618"/>
                    <a:pt x="177" y="659"/>
                    <a:pt x="121" y="659"/>
                  </a:cubicBezTo>
                  <a:cubicBezTo>
                    <a:pt x="61" y="659"/>
                    <a:pt x="59" y="618"/>
                    <a:pt x="59" y="618"/>
                  </a:cubicBezTo>
                  <a:cubicBezTo>
                    <a:pt x="59" y="82"/>
                    <a:pt x="59" y="82"/>
                    <a:pt x="59" y="82"/>
                  </a:cubicBezTo>
                  <a:cubicBezTo>
                    <a:pt x="59" y="76"/>
                    <a:pt x="53" y="70"/>
                    <a:pt x="47" y="70"/>
                  </a:cubicBezTo>
                  <a:cubicBezTo>
                    <a:pt x="46" y="70"/>
                    <a:pt x="46" y="70"/>
                    <a:pt x="46" y="70"/>
                  </a:cubicBezTo>
                  <a:cubicBezTo>
                    <a:pt x="40" y="70"/>
                    <a:pt x="35" y="65"/>
                    <a:pt x="35" y="59"/>
                  </a:cubicBezTo>
                  <a:cubicBezTo>
                    <a:pt x="35" y="46"/>
                    <a:pt x="35" y="46"/>
                    <a:pt x="35" y="46"/>
                  </a:cubicBezTo>
                  <a:cubicBezTo>
                    <a:pt x="35" y="39"/>
                    <a:pt x="40" y="34"/>
                    <a:pt x="46" y="34"/>
                  </a:cubicBezTo>
                  <a:cubicBezTo>
                    <a:pt x="196" y="34"/>
                    <a:pt x="196" y="34"/>
                    <a:pt x="196" y="34"/>
                  </a:cubicBezTo>
                  <a:cubicBezTo>
                    <a:pt x="202" y="34"/>
                    <a:pt x="208" y="39"/>
                    <a:pt x="208" y="46"/>
                  </a:cubicBezTo>
                  <a:lnTo>
                    <a:pt x="208" y="59"/>
                  </a:lnTo>
                  <a:close/>
                  <a:moveTo>
                    <a:pt x="208" y="59"/>
                  </a:moveTo>
                  <a:cubicBezTo>
                    <a:pt x="208" y="59"/>
                    <a:pt x="208" y="59"/>
                    <a:pt x="208" y="59"/>
                  </a:cubicBezTo>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8" name="Freeform 14"/>
            <p:cNvSpPr>
              <a:spLocks noEditPoints="1"/>
            </p:cNvSpPr>
            <p:nvPr/>
          </p:nvSpPr>
          <p:spPr bwMode="auto">
            <a:xfrm>
              <a:off x="867932" y="3772205"/>
              <a:ext cx="237229" cy="386050"/>
            </a:xfrm>
            <a:custGeom>
              <a:avLst/>
              <a:gdLst/>
              <a:ahLst/>
              <a:cxnLst>
                <a:cxn ang="0">
                  <a:pos x="0" y="108"/>
                </a:cxn>
                <a:cxn ang="0">
                  <a:pos x="44" y="141"/>
                </a:cxn>
                <a:cxn ang="0">
                  <a:pos x="87" y="108"/>
                </a:cxn>
                <a:cxn ang="0">
                  <a:pos x="87" y="0"/>
                </a:cxn>
                <a:cxn ang="0">
                  <a:pos x="0" y="0"/>
                </a:cxn>
                <a:cxn ang="0">
                  <a:pos x="0" y="108"/>
                </a:cxn>
                <a:cxn ang="0">
                  <a:pos x="0" y="108"/>
                </a:cxn>
                <a:cxn ang="0">
                  <a:pos x="0" y="108"/>
                </a:cxn>
              </a:cxnLst>
              <a:rect l="0" t="0" r="r" b="b"/>
              <a:pathLst>
                <a:path w="87" h="141">
                  <a:moveTo>
                    <a:pt x="0" y="108"/>
                  </a:moveTo>
                  <a:cubicBezTo>
                    <a:pt x="0" y="108"/>
                    <a:pt x="2" y="141"/>
                    <a:pt x="44" y="141"/>
                  </a:cubicBezTo>
                  <a:cubicBezTo>
                    <a:pt x="83" y="141"/>
                    <a:pt x="87" y="108"/>
                    <a:pt x="87" y="108"/>
                  </a:cubicBezTo>
                  <a:cubicBezTo>
                    <a:pt x="87" y="0"/>
                    <a:pt x="87" y="0"/>
                    <a:pt x="87" y="0"/>
                  </a:cubicBezTo>
                  <a:cubicBezTo>
                    <a:pt x="0" y="0"/>
                    <a:pt x="0" y="0"/>
                    <a:pt x="0" y="0"/>
                  </a:cubicBezTo>
                  <a:lnTo>
                    <a:pt x="0" y="108"/>
                  </a:lnTo>
                  <a:close/>
                  <a:moveTo>
                    <a:pt x="0" y="108"/>
                  </a:moveTo>
                  <a:cubicBezTo>
                    <a:pt x="0" y="108"/>
                    <a:pt x="0" y="108"/>
                    <a:pt x="0" y="108"/>
                  </a:cubicBezTo>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109" name="TextBox 108"/>
          <p:cNvSpPr txBox="1"/>
          <p:nvPr/>
        </p:nvSpPr>
        <p:spPr>
          <a:xfrm>
            <a:off x="4647388" y="1983323"/>
            <a:ext cx="3841888" cy="923330"/>
          </a:xfrm>
          <a:prstGeom prst="rect">
            <a:avLst/>
          </a:prstGeom>
          <a:noFill/>
        </p:spPr>
        <p:txBody>
          <a:bodyPr wrap="square" lIns="0" tIns="0" rIns="0" bIns="0" rtlCol="0" anchor="t">
            <a:spAutoFit/>
          </a:bodyPr>
          <a:lstStyle/>
          <a:p>
            <a:pPr algn="just"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passages of lorem ipsum available, but the majority have suffered alteration in some form, by injected humour randomized words which don't look even slightly believable. If you are going to use A passage of lorem ipsum, you need to be sure there embarrassing hidden in the middle of text. All the lorem ipsum generators</a:t>
            </a:r>
            <a:endParaRPr lang="en-US" sz="1000" dirty="0" smtClean="0">
              <a:solidFill>
                <a:srgbClr val="262626">
                  <a:lumMod val="65000"/>
                  <a:lumOff val="35000"/>
                </a:srgbClr>
              </a:solidFill>
              <a:latin typeface="Arial"/>
              <a:ea typeface="+mn-ea"/>
            </a:endParaRPr>
          </a:p>
        </p:txBody>
      </p:sp>
      <p:sp>
        <p:nvSpPr>
          <p:cNvPr id="110" name="Rectangle 22"/>
          <p:cNvSpPr/>
          <p:nvPr/>
        </p:nvSpPr>
        <p:spPr>
          <a:xfrm>
            <a:off x="4647388" y="1743978"/>
            <a:ext cx="1930016" cy="215444"/>
          </a:xfrm>
          <a:prstGeom prst="rect">
            <a:avLst/>
          </a:prstGeom>
        </p:spPr>
        <p:txBody>
          <a:bodyPr wrap="none" lIns="0" tIns="0" rIns="0" bIns="0" anchor="ctr">
            <a:spAutoFit/>
          </a:bodyPr>
          <a:lstStyle/>
          <a:p>
            <a:pPr defTabSz="1031626" fontAlgn="auto">
              <a:spcBef>
                <a:spcPts val="0"/>
              </a:spcBef>
              <a:spcAft>
                <a:spcPts val="0"/>
              </a:spcAft>
            </a:pPr>
            <a:r>
              <a:rPr lang="en-US" sz="1400" b="1" dirty="0" smtClean="0">
                <a:solidFill>
                  <a:srgbClr val="FFFFFF">
                    <a:lumMod val="65000"/>
                  </a:srgbClr>
                </a:solidFill>
                <a:latin typeface="Arial"/>
                <a:ea typeface="+mn-ea"/>
              </a:rPr>
              <a:t>Description Goes Here</a:t>
            </a:r>
          </a:p>
        </p:txBody>
      </p:sp>
      <p:grpSp>
        <p:nvGrpSpPr>
          <p:cNvPr id="111" name="Group 50"/>
          <p:cNvGrpSpPr/>
          <p:nvPr/>
        </p:nvGrpSpPr>
        <p:grpSpPr>
          <a:xfrm>
            <a:off x="4647388" y="3175866"/>
            <a:ext cx="3841886" cy="328361"/>
            <a:chOff x="3386384" y="2791301"/>
            <a:chExt cx="2459319" cy="270871"/>
          </a:xfrm>
        </p:grpSpPr>
        <p:sp>
          <p:nvSpPr>
            <p:cNvPr id="112" name="Rectangle 25"/>
            <p:cNvSpPr/>
            <p:nvPr/>
          </p:nvSpPr>
          <p:spPr>
            <a:xfrm>
              <a:off x="3386384" y="2791301"/>
              <a:ext cx="540774" cy="126945"/>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Keyword here</a:t>
              </a:r>
            </a:p>
          </p:txBody>
        </p:sp>
        <p:grpSp>
          <p:nvGrpSpPr>
            <p:cNvPr id="113" name="Group 104"/>
            <p:cNvGrpSpPr/>
            <p:nvPr/>
          </p:nvGrpSpPr>
          <p:grpSpPr>
            <a:xfrm flipV="1">
              <a:off x="3386386" y="2946958"/>
              <a:ext cx="2459317" cy="115214"/>
              <a:chOff x="5286904" y="1650039"/>
              <a:chExt cx="3087157" cy="230428"/>
            </a:xfrm>
          </p:grpSpPr>
          <p:sp>
            <p:nvSpPr>
              <p:cNvPr id="115" name="Rounded Rectangle 28"/>
              <p:cNvSpPr/>
              <p:nvPr/>
            </p:nvSpPr>
            <p:spPr>
              <a:xfrm rot="10800000">
                <a:off x="5286904" y="1650039"/>
                <a:ext cx="3087157" cy="23042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116" name="Rounded Rectangle 29"/>
              <p:cNvSpPr/>
              <p:nvPr/>
            </p:nvSpPr>
            <p:spPr>
              <a:xfrm>
                <a:off x="5286911" y="1650039"/>
                <a:ext cx="2351823" cy="230428"/>
              </a:xfrm>
              <a:prstGeom prst="roundRect">
                <a:avLst/>
              </a:prstGeom>
              <a:solidFill>
                <a:srgbClr val="377790"/>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114" name="Rectangle 27"/>
            <p:cNvSpPr/>
            <p:nvPr/>
          </p:nvSpPr>
          <p:spPr>
            <a:xfrm>
              <a:off x="5623614" y="2791301"/>
              <a:ext cx="163156" cy="126945"/>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80%</a:t>
              </a:r>
            </a:p>
          </p:txBody>
        </p:sp>
      </p:grpSp>
      <p:grpSp>
        <p:nvGrpSpPr>
          <p:cNvPr id="117" name="Group 56"/>
          <p:cNvGrpSpPr/>
          <p:nvPr/>
        </p:nvGrpSpPr>
        <p:grpSpPr>
          <a:xfrm>
            <a:off x="4647388" y="3553027"/>
            <a:ext cx="3841888" cy="340894"/>
            <a:chOff x="3386384" y="3148525"/>
            <a:chExt cx="2459320" cy="281210"/>
          </a:xfrm>
        </p:grpSpPr>
        <p:sp>
          <p:nvSpPr>
            <p:cNvPr id="118" name="Rectangle 31"/>
            <p:cNvSpPr/>
            <p:nvPr/>
          </p:nvSpPr>
          <p:spPr>
            <a:xfrm>
              <a:off x="3386384" y="3148525"/>
              <a:ext cx="540774" cy="126945"/>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Keyword here</a:t>
              </a:r>
            </a:p>
          </p:txBody>
        </p:sp>
        <p:grpSp>
          <p:nvGrpSpPr>
            <p:cNvPr id="119" name="Group 103"/>
            <p:cNvGrpSpPr/>
            <p:nvPr/>
          </p:nvGrpSpPr>
          <p:grpSpPr>
            <a:xfrm flipV="1">
              <a:off x="3386384" y="3314521"/>
              <a:ext cx="2459320" cy="115214"/>
              <a:chOff x="5286904" y="2122785"/>
              <a:chExt cx="3087157" cy="230429"/>
            </a:xfrm>
          </p:grpSpPr>
          <p:sp>
            <p:nvSpPr>
              <p:cNvPr id="121" name="Rounded Rectangle 34"/>
              <p:cNvSpPr/>
              <p:nvPr/>
            </p:nvSpPr>
            <p:spPr>
              <a:xfrm rot="10800000">
                <a:off x="5286904" y="2122786"/>
                <a:ext cx="3087157" cy="23042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122" name="Rounded Rectangle 35"/>
              <p:cNvSpPr/>
              <p:nvPr/>
            </p:nvSpPr>
            <p:spPr>
              <a:xfrm>
                <a:off x="5286911" y="2122785"/>
                <a:ext cx="2821942" cy="230429"/>
              </a:xfrm>
              <a:prstGeom prst="roundRect">
                <a:avLst/>
              </a:prstGeom>
              <a:solidFill>
                <a:srgbClr val="189A80"/>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120" name="Rectangle 33"/>
            <p:cNvSpPr/>
            <p:nvPr/>
          </p:nvSpPr>
          <p:spPr>
            <a:xfrm>
              <a:off x="5673659" y="3174103"/>
              <a:ext cx="163155" cy="126945"/>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90%</a:t>
              </a:r>
            </a:p>
          </p:txBody>
        </p:sp>
      </p:grpSp>
      <p:grpSp>
        <p:nvGrpSpPr>
          <p:cNvPr id="123" name="Group 64"/>
          <p:cNvGrpSpPr/>
          <p:nvPr/>
        </p:nvGrpSpPr>
        <p:grpSpPr>
          <a:xfrm>
            <a:off x="4647388" y="3942718"/>
            <a:ext cx="3841888" cy="326859"/>
            <a:chOff x="3386384" y="3505745"/>
            <a:chExt cx="2459320" cy="269632"/>
          </a:xfrm>
        </p:grpSpPr>
        <p:sp>
          <p:nvSpPr>
            <p:cNvPr id="124" name="Rectangle 37"/>
            <p:cNvSpPr/>
            <p:nvPr/>
          </p:nvSpPr>
          <p:spPr>
            <a:xfrm>
              <a:off x="3386384" y="3505745"/>
              <a:ext cx="540774" cy="126945"/>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Keyword here</a:t>
              </a:r>
            </a:p>
          </p:txBody>
        </p:sp>
        <p:grpSp>
          <p:nvGrpSpPr>
            <p:cNvPr id="125" name="Group 102"/>
            <p:cNvGrpSpPr/>
            <p:nvPr/>
          </p:nvGrpSpPr>
          <p:grpSpPr>
            <a:xfrm flipV="1">
              <a:off x="3386384" y="3660163"/>
              <a:ext cx="2459320" cy="115214"/>
              <a:chOff x="5286904" y="2613366"/>
              <a:chExt cx="3087157" cy="230429"/>
            </a:xfrm>
          </p:grpSpPr>
          <p:sp>
            <p:nvSpPr>
              <p:cNvPr id="127" name="Rounded Rectangle 40"/>
              <p:cNvSpPr/>
              <p:nvPr/>
            </p:nvSpPr>
            <p:spPr>
              <a:xfrm rot="10800000">
                <a:off x="5286904" y="2613367"/>
                <a:ext cx="3087157" cy="23042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128" name="Rounded Rectangle 41"/>
              <p:cNvSpPr/>
              <p:nvPr/>
            </p:nvSpPr>
            <p:spPr>
              <a:xfrm>
                <a:off x="5286912" y="2613366"/>
                <a:ext cx="2211417" cy="221189"/>
              </a:xfrm>
              <a:prstGeom prst="roundRect">
                <a:avLst/>
              </a:prstGeom>
              <a:solidFill>
                <a:srgbClr val="F09C2A"/>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126" name="Rectangle 39"/>
            <p:cNvSpPr/>
            <p:nvPr/>
          </p:nvSpPr>
          <p:spPr>
            <a:xfrm>
              <a:off x="5673659" y="3519745"/>
              <a:ext cx="163155" cy="126945"/>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70%</a:t>
              </a:r>
            </a:p>
          </p:txBody>
        </p:sp>
      </p:grpSp>
      <p:grpSp>
        <p:nvGrpSpPr>
          <p:cNvPr id="129" name="Group 72"/>
          <p:cNvGrpSpPr/>
          <p:nvPr/>
        </p:nvGrpSpPr>
        <p:grpSpPr>
          <a:xfrm>
            <a:off x="4647388" y="4318378"/>
            <a:ext cx="3841888" cy="312807"/>
            <a:chOff x="3386384" y="3862978"/>
            <a:chExt cx="2459320" cy="258041"/>
          </a:xfrm>
        </p:grpSpPr>
        <p:sp>
          <p:nvSpPr>
            <p:cNvPr id="130" name="Rectangle 43"/>
            <p:cNvSpPr/>
            <p:nvPr/>
          </p:nvSpPr>
          <p:spPr>
            <a:xfrm>
              <a:off x="3386384" y="3862978"/>
              <a:ext cx="540774" cy="126945"/>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Keyword here</a:t>
              </a:r>
            </a:p>
          </p:txBody>
        </p:sp>
        <p:grpSp>
          <p:nvGrpSpPr>
            <p:cNvPr id="131" name="Group 102"/>
            <p:cNvGrpSpPr/>
            <p:nvPr/>
          </p:nvGrpSpPr>
          <p:grpSpPr>
            <a:xfrm flipV="1">
              <a:off x="3386384" y="4005805"/>
              <a:ext cx="2459320" cy="115214"/>
              <a:chOff x="5286904" y="2613366"/>
              <a:chExt cx="3087157" cy="230429"/>
            </a:xfrm>
          </p:grpSpPr>
          <p:sp>
            <p:nvSpPr>
              <p:cNvPr id="133" name="Rounded Rectangle 46"/>
              <p:cNvSpPr/>
              <p:nvPr/>
            </p:nvSpPr>
            <p:spPr>
              <a:xfrm rot="10800000">
                <a:off x="5286904" y="2613367"/>
                <a:ext cx="3087157" cy="23042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134" name="Rounded Rectangle 47"/>
              <p:cNvSpPr/>
              <p:nvPr/>
            </p:nvSpPr>
            <p:spPr>
              <a:xfrm>
                <a:off x="5286911" y="2613366"/>
                <a:ext cx="2107831" cy="230429"/>
              </a:xfrm>
              <a:prstGeom prst="roundRect">
                <a:avLst/>
              </a:prstGeom>
              <a:solidFill>
                <a:srgbClr val="D24132"/>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132" name="Rectangle 45"/>
            <p:cNvSpPr/>
            <p:nvPr/>
          </p:nvSpPr>
          <p:spPr>
            <a:xfrm>
              <a:off x="5673659" y="3865384"/>
              <a:ext cx="163155" cy="126945"/>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60%</a:t>
              </a:r>
            </a:p>
          </p:txBody>
        </p:sp>
      </p:grpSp>
      <p:grpSp>
        <p:nvGrpSpPr>
          <p:cNvPr id="135" name="Group 72"/>
          <p:cNvGrpSpPr/>
          <p:nvPr/>
        </p:nvGrpSpPr>
        <p:grpSpPr>
          <a:xfrm>
            <a:off x="4647400" y="4679990"/>
            <a:ext cx="3841888" cy="312817"/>
            <a:chOff x="3386384" y="3862975"/>
            <a:chExt cx="2459320" cy="258049"/>
          </a:xfrm>
        </p:grpSpPr>
        <p:sp>
          <p:nvSpPr>
            <p:cNvPr id="136" name="Rectangle 50"/>
            <p:cNvSpPr/>
            <p:nvPr/>
          </p:nvSpPr>
          <p:spPr>
            <a:xfrm>
              <a:off x="3386384" y="3862975"/>
              <a:ext cx="540774" cy="126945"/>
            </a:xfrm>
            <a:prstGeom prst="rect">
              <a:avLst/>
            </a:prstGeom>
          </p:spPr>
          <p:txBody>
            <a:bodyPr wrap="none" lIns="0" tIns="0" rIns="0" bIns="0" anchor="ctr">
              <a:spAutoFit/>
            </a:bodyPr>
            <a:lstStyle/>
            <a:p>
              <a:pPr marL="0" marR="0" lvl="0" indent="0"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Keyword here</a:t>
              </a:r>
            </a:p>
          </p:txBody>
        </p:sp>
        <p:grpSp>
          <p:nvGrpSpPr>
            <p:cNvPr id="137" name="Group 102"/>
            <p:cNvGrpSpPr/>
            <p:nvPr/>
          </p:nvGrpSpPr>
          <p:grpSpPr>
            <a:xfrm flipV="1">
              <a:off x="3386384" y="4005810"/>
              <a:ext cx="2459320" cy="115214"/>
              <a:chOff x="5286904" y="2613367"/>
              <a:chExt cx="3087157" cy="230430"/>
            </a:xfrm>
          </p:grpSpPr>
          <p:sp>
            <p:nvSpPr>
              <p:cNvPr id="139" name="Rounded Rectangle 53"/>
              <p:cNvSpPr/>
              <p:nvPr/>
            </p:nvSpPr>
            <p:spPr>
              <a:xfrm rot="10800000">
                <a:off x="5286904" y="2613367"/>
                <a:ext cx="3087157" cy="230428"/>
              </a:xfrm>
              <a:prstGeom prst="roundRect">
                <a:avLst/>
              </a:prstGeom>
              <a:solidFill>
                <a:srgbClr val="FFFFFF">
                  <a:lumMod val="85000"/>
                </a:srgbClr>
              </a:solidFill>
              <a:ln w="25400" cap="flat" cmpd="sng" algn="ctr">
                <a:noFill/>
                <a:prstDash val="solid"/>
              </a:ln>
              <a:effectLst/>
            </p:spPr>
            <p:txBody>
              <a:bodyPr lIns="0" tIns="0" rIns="0" bIns="0" rtlCol="0" anchor="ctr" anchorCtr="0"/>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FontAwesome" pitchFamily="2" charset="0"/>
                  <a:ea typeface="+mn-ea"/>
                </a:endParaRPr>
              </a:p>
            </p:txBody>
          </p:sp>
          <p:sp>
            <p:nvSpPr>
              <p:cNvPr id="140" name="Rounded Rectangle 54"/>
              <p:cNvSpPr/>
              <p:nvPr/>
            </p:nvSpPr>
            <p:spPr>
              <a:xfrm>
                <a:off x="5286911" y="2613368"/>
                <a:ext cx="1929885" cy="230429"/>
              </a:xfrm>
              <a:prstGeom prst="roundRect">
                <a:avLst/>
              </a:prstGeom>
              <a:solidFill>
                <a:srgbClr val="686868"/>
              </a:solidFill>
              <a:ln w="25400" cap="flat" cmpd="sng" algn="ctr">
                <a:noFill/>
                <a:prstDash val="solid"/>
              </a:ln>
              <a:effectLst/>
            </p:spPr>
            <p:txBody>
              <a:bodyPr lIns="91440" tIns="0" rIns="0" bIns="0" rtlCol="0" anchor="ctr" anchorCtr="0"/>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FFFFFF"/>
                  </a:solidFill>
                  <a:effectLst/>
                  <a:uLnTx/>
                  <a:uFillTx/>
                  <a:latin typeface="Arial"/>
                  <a:ea typeface="+mn-ea"/>
                </a:endParaRPr>
              </a:p>
            </p:txBody>
          </p:sp>
        </p:grpSp>
        <p:sp>
          <p:nvSpPr>
            <p:cNvPr id="138" name="Rectangle 52"/>
            <p:cNvSpPr/>
            <p:nvPr/>
          </p:nvSpPr>
          <p:spPr>
            <a:xfrm>
              <a:off x="5673659" y="3865384"/>
              <a:ext cx="163155" cy="126945"/>
            </a:xfrm>
            <a:prstGeom prst="rect">
              <a:avLst/>
            </a:prstGeom>
          </p:spPr>
          <p:txBody>
            <a:bodyPr wrap="none" lIns="0" tIns="0" rIns="0" bIns="0" anchor="ctr">
              <a:spAutoFit/>
            </a:bodyPr>
            <a:lstStyle/>
            <a:p>
              <a:pPr marL="0" marR="0" lvl="0" indent="0" algn="r" defTabSz="1031626"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262626">
                      <a:lumMod val="50000"/>
                      <a:lumOff val="50000"/>
                    </a:srgbClr>
                  </a:solidFill>
                  <a:effectLst/>
                  <a:uLnTx/>
                  <a:uFillTx/>
                  <a:latin typeface="Arial"/>
                  <a:ea typeface="+mn-ea"/>
                </a:rPr>
                <a:t>60%</a:t>
              </a:r>
            </a:p>
          </p:txBody>
        </p:sp>
      </p:grpSp>
      <p:grpSp>
        <p:nvGrpSpPr>
          <p:cNvPr id="141" name="Group 63"/>
          <p:cNvGrpSpPr/>
          <p:nvPr/>
        </p:nvGrpSpPr>
        <p:grpSpPr>
          <a:xfrm>
            <a:off x="758036" y="2691913"/>
            <a:ext cx="403290" cy="436359"/>
            <a:chOff x="758036" y="1904963"/>
            <a:chExt cx="403290" cy="436359"/>
          </a:xfrm>
          <a:solidFill>
            <a:srgbClr val="377790"/>
          </a:solidFill>
        </p:grpSpPr>
        <p:sp>
          <p:nvSpPr>
            <p:cNvPr id="142" name="Oval 60"/>
            <p:cNvSpPr/>
            <p:nvPr/>
          </p:nvSpPr>
          <p:spPr>
            <a:xfrm>
              <a:off x="758036" y="1985478"/>
              <a:ext cx="237229" cy="237229"/>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43" name="Oval 61"/>
            <p:cNvSpPr>
              <a:spLocks noChangeAspect="1"/>
            </p:cNvSpPr>
            <p:nvPr/>
          </p:nvSpPr>
          <p:spPr>
            <a:xfrm>
              <a:off x="995265" y="2222707"/>
              <a:ext cx="118615" cy="118615"/>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44" name="Oval 62"/>
            <p:cNvSpPr>
              <a:spLocks noChangeAspect="1"/>
            </p:cNvSpPr>
            <p:nvPr/>
          </p:nvSpPr>
          <p:spPr>
            <a:xfrm>
              <a:off x="1054572" y="1904963"/>
              <a:ext cx="106754" cy="106754"/>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145" name="Group 64"/>
          <p:cNvGrpSpPr/>
          <p:nvPr/>
        </p:nvGrpSpPr>
        <p:grpSpPr>
          <a:xfrm>
            <a:off x="1508684" y="2624293"/>
            <a:ext cx="370651" cy="495666"/>
            <a:chOff x="802535" y="1904963"/>
            <a:chExt cx="370651" cy="495666"/>
          </a:xfrm>
          <a:solidFill>
            <a:srgbClr val="189A80"/>
          </a:solidFill>
        </p:grpSpPr>
        <p:sp>
          <p:nvSpPr>
            <p:cNvPr id="146" name="Oval 65"/>
            <p:cNvSpPr/>
            <p:nvPr/>
          </p:nvSpPr>
          <p:spPr>
            <a:xfrm>
              <a:off x="935957" y="2063300"/>
              <a:ext cx="237229" cy="237229"/>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47" name="Oval 66"/>
            <p:cNvSpPr>
              <a:spLocks noChangeAspect="1"/>
            </p:cNvSpPr>
            <p:nvPr/>
          </p:nvSpPr>
          <p:spPr>
            <a:xfrm>
              <a:off x="802535" y="2282014"/>
              <a:ext cx="118615" cy="118615"/>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48" name="Oval 67"/>
            <p:cNvSpPr>
              <a:spLocks noChangeAspect="1"/>
            </p:cNvSpPr>
            <p:nvPr/>
          </p:nvSpPr>
          <p:spPr>
            <a:xfrm>
              <a:off x="1054572" y="1904963"/>
              <a:ext cx="106754" cy="106754"/>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149" name="Group 68"/>
          <p:cNvGrpSpPr/>
          <p:nvPr/>
        </p:nvGrpSpPr>
        <p:grpSpPr>
          <a:xfrm>
            <a:off x="2213277" y="2624293"/>
            <a:ext cx="403290" cy="436359"/>
            <a:chOff x="758036" y="1904963"/>
            <a:chExt cx="403290" cy="436359"/>
          </a:xfrm>
          <a:solidFill>
            <a:srgbClr val="F09C2A"/>
          </a:solidFill>
        </p:grpSpPr>
        <p:sp>
          <p:nvSpPr>
            <p:cNvPr id="150" name="Oval 69"/>
            <p:cNvSpPr/>
            <p:nvPr/>
          </p:nvSpPr>
          <p:spPr>
            <a:xfrm>
              <a:off x="758036" y="1985478"/>
              <a:ext cx="237229" cy="237229"/>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51" name="Oval 70"/>
            <p:cNvSpPr>
              <a:spLocks noChangeAspect="1"/>
            </p:cNvSpPr>
            <p:nvPr/>
          </p:nvSpPr>
          <p:spPr>
            <a:xfrm>
              <a:off x="995265" y="2222707"/>
              <a:ext cx="118615" cy="118615"/>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52" name="Oval 71"/>
            <p:cNvSpPr>
              <a:spLocks noChangeAspect="1"/>
            </p:cNvSpPr>
            <p:nvPr/>
          </p:nvSpPr>
          <p:spPr>
            <a:xfrm>
              <a:off x="1054572" y="1904963"/>
              <a:ext cx="106754" cy="106754"/>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153" name="Group 72"/>
          <p:cNvGrpSpPr/>
          <p:nvPr/>
        </p:nvGrpSpPr>
        <p:grpSpPr>
          <a:xfrm>
            <a:off x="3011289" y="2667416"/>
            <a:ext cx="349950" cy="460856"/>
            <a:chOff x="811376" y="1880466"/>
            <a:chExt cx="349950" cy="460856"/>
          </a:xfrm>
          <a:solidFill>
            <a:srgbClr val="D24132"/>
          </a:solidFill>
        </p:grpSpPr>
        <p:sp>
          <p:nvSpPr>
            <p:cNvPr id="154" name="Oval 73"/>
            <p:cNvSpPr/>
            <p:nvPr/>
          </p:nvSpPr>
          <p:spPr>
            <a:xfrm>
              <a:off x="811376" y="1985478"/>
              <a:ext cx="237229" cy="237229"/>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55" name="Oval 74"/>
            <p:cNvSpPr>
              <a:spLocks noChangeAspect="1"/>
            </p:cNvSpPr>
            <p:nvPr/>
          </p:nvSpPr>
          <p:spPr>
            <a:xfrm>
              <a:off x="995265" y="2222707"/>
              <a:ext cx="118615" cy="118615"/>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56" name="Oval 75"/>
            <p:cNvSpPr>
              <a:spLocks noChangeAspect="1"/>
            </p:cNvSpPr>
            <p:nvPr/>
          </p:nvSpPr>
          <p:spPr>
            <a:xfrm>
              <a:off x="1054572" y="1880466"/>
              <a:ext cx="106754" cy="106754"/>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157" name="Group 76"/>
          <p:cNvGrpSpPr/>
          <p:nvPr/>
        </p:nvGrpSpPr>
        <p:grpSpPr>
          <a:xfrm>
            <a:off x="3753846" y="2691913"/>
            <a:ext cx="370074" cy="436359"/>
            <a:chOff x="810732" y="1904963"/>
            <a:chExt cx="370074" cy="436359"/>
          </a:xfrm>
          <a:solidFill>
            <a:srgbClr val="686868"/>
          </a:solidFill>
        </p:grpSpPr>
        <p:sp>
          <p:nvSpPr>
            <p:cNvPr id="158" name="Oval 77"/>
            <p:cNvSpPr/>
            <p:nvPr/>
          </p:nvSpPr>
          <p:spPr>
            <a:xfrm>
              <a:off x="943577" y="1961925"/>
              <a:ext cx="237229" cy="237229"/>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59" name="Oval 78"/>
            <p:cNvSpPr>
              <a:spLocks noChangeAspect="1"/>
            </p:cNvSpPr>
            <p:nvPr/>
          </p:nvSpPr>
          <p:spPr>
            <a:xfrm>
              <a:off x="995265" y="2222707"/>
              <a:ext cx="118615" cy="118615"/>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60" name="Oval 79"/>
            <p:cNvSpPr>
              <a:spLocks noChangeAspect="1"/>
            </p:cNvSpPr>
            <p:nvPr/>
          </p:nvSpPr>
          <p:spPr>
            <a:xfrm>
              <a:off x="810732" y="1904963"/>
              <a:ext cx="106754" cy="106754"/>
            </a:xfrm>
            <a:prstGeom prst="ellipse">
              <a:avLst/>
            </a:prstGeom>
            <a:grp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161" name="Group 110"/>
          <p:cNvGrpSpPr/>
          <p:nvPr/>
        </p:nvGrpSpPr>
        <p:grpSpPr>
          <a:xfrm>
            <a:off x="616247" y="1860173"/>
            <a:ext cx="738985" cy="747910"/>
            <a:chOff x="616247" y="1305377"/>
            <a:chExt cx="738985" cy="747910"/>
          </a:xfrm>
        </p:grpSpPr>
        <p:sp>
          <p:nvSpPr>
            <p:cNvPr id="162" name="TextBox 161"/>
            <p:cNvSpPr txBox="1"/>
            <p:nvPr/>
          </p:nvSpPr>
          <p:spPr>
            <a:xfrm>
              <a:off x="616247" y="1305377"/>
              <a:ext cx="738985" cy="169277"/>
            </a:xfrm>
            <a:prstGeom prst="rect">
              <a:avLst/>
            </a:prstGeom>
            <a:noFill/>
          </p:spPr>
          <p:txBody>
            <a:bodyPr wrap="none" lIns="0" tIns="0" rIns="0" bIns="0" rtlCol="0" anchor="t">
              <a:spAutoFit/>
            </a:bodyP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262626">
                      <a:lumMod val="75000"/>
                      <a:lumOff val="25000"/>
                    </a:srgbClr>
                  </a:solidFill>
                  <a:effectLst/>
                  <a:uLnTx/>
                  <a:uFillTx/>
                  <a:latin typeface="Arial"/>
                  <a:ea typeface="+mn-ea"/>
                </a:rPr>
                <a:t>KEYWORD</a:t>
              </a:r>
            </a:p>
          </p:txBody>
        </p:sp>
        <p:grpSp>
          <p:nvGrpSpPr>
            <p:cNvPr id="163" name="Group 105"/>
            <p:cNvGrpSpPr/>
            <p:nvPr/>
          </p:nvGrpSpPr>
          <p:grpSpPr>
            <a:xfrm flipV="1">
              <a:off x="881622" y="1516737"/>
              <a:ext cx="200183" cy="536550"/>
              <a:chOff x="881622" y="1280931"/>
              <a:chExt cx="200183" cy="536550"/>
            </a:xfrm>
          </p:grpSpPr>
          <p:sp>
            <p:nvSpPr>
              <p:cNvPr id="164" name="Oval 81"/>
              <p:cNvSpPr>
                <a:spLocks noChangeAspect="1"/>
              </p:cNvSpPr>
              <p:nvPr/>
            </p:nvSpPr>
            <p:spPr>
              <a:xfrm>
                <a:off x="881622" y="1280931"/>
                <a:ext cx="200183" cy="194452"/>
              </a:xfrm>
              <a:prstGeom prst="ellipse">
                <a:avLst/>
              </a:prstGeom>
              <a:solidFill>
                <a:srgbClr val="377790">
                  <a:alpha val="80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cxnSp>
            <p:nvCxnSpPr>
              <p:cNvPr id="165" name="Straight Connector 84"/>
              <p:cNvCxnSpPr/>
              <p:nvPr/>
            </p:nvCxnSpPr>
            <p:spPr>
              <a:xfrm>
                <a:off x="981831" y="1475383"/>
                <a:ext cx="0" cy="342098"/>
              </a:xfrm>
              <a:prstGeom prst="line">
                <a:avLst/>
              </a:prstGeom>
              <a:noFill/>
              <a:ln w="19050" cap="flat" cmpd="sng" algn="ctr">
                <a:solidFill>
                  <a:srgbClr val="377790"/>
                </a:solidFill>
                <a:prstDash val="sysDot"/>
              </a:ln>
              <a:effectLst/>
            </p:spPr>
          </p:cxnSp>
        </p:grpSp>
      </p:grpSp>
      <p:grpSp>
        <p:nvGrpSpPr>
          <p:cNvPr id="166" name="Group 114"/>
          <p:cNvGrpSpPr/>
          <p:nvPr/>
        </p:nvGrpSpPr>
        <p:grpSpPr>
          <a:xfrm>
            <a:off x="1365892" y="1535082"/>
            <a:ext cx="738985" cy="1015394"/>
            <a:chOff x="1365892" y="980286"/>
            <a:chExt cx="738985" cy="1015394"/>
          </a:xfrm>
        </p:grpSpPr>
        <p:grpSp>
          <p:nvGrpSpPr>
            <p:cNvPr id="167" name="Group 106"/>
            <p:cNvGrpSpPr/>
            <p:nvPr/>
          </p:nvGrpSpPr>
          <p:grpSpPr>
            <a:xfrm flipV="1">
              <a:off x="1630646" y="1149563"/>
              <a:ext cx="200183" cy="846117"/>
              <a:chOff x="1630646" y="945882"/>
              <a:chExt cx="200183" cy="846117"/>
            </a:xfrm>
          </p:grpSpPr>
          <p:sp>
            <p:nvSpPr>
              <p:cNvPr id="169" name="Oval 86"/>
              <p:cNvSpPr>
                <a:spLocks noChangeAspect="1"/>
              </p:cNvSpPr>
              <p:nvPr/>
            </p:nvSpPr>
            <p:spPr>
              <a:xfrm>
                <a:off x="1630646" y="945882"/>
                <a:ext cx="200183" cy="194452"/>
              </a:xfrm>
              <a:prstGeom prst="ellipse">
                <a:avLst/>
              </a:prstGeom>
              <a:solidFill>
                <a:srgbClr val="189A80">
                  <a:alpha val="80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cxnSp>
            <p:nvCxnSpPr>
              <p:cNvPr id="170" name="Straight Connector 88"/>
              <p:cNvCxnSpPr/>
              <p:nvPr/>
            </p:nvCxnSpPr>
            <p:spPr>
              <a:xfrm>
                <a:off x="1735384" y="1140334"/>
                <a:ext cx="0" cy="651665"/>
              </a:xfrm>
              <a:prstGeom prst="line">
                <a:avLst/>
              </a:prstGeom>
              <a:noFill/>
              <a:ln w="19050" cap="flat" cmpd="sng" algn="ctr">
                <a:solidFill>
                  <a:srgbClr val="189A80"/>
                </a:solidFill>
                <a:prstDash val="sysDot"/>
              </a:ln>
              <a:effectLst/>
            </p:spPr>
          </p:cxnSp>
        </p:grpSp>
        <p:sp>
          <p:nvSpPr>
            <p:cNvPr id="168" name="TextBox 167"/>
            <p:cNvSpPr txBox="1"/>
            <p:nvPr/>
          </p:nvSpPr>
          <p:spPr>
            <a:xfrm>
              <a:off x="1365892" y="980286"/>
              <a:ext cx="738985" cy="169277"/>
            </a:xfrm>
            <a:prstGeom prst="rect">
              <a:avLst/>
            </a:prstGeom>
            <a:noFill/>
          </p:spPr>
          <p:txBody>
            <a:bodyPr wrap="none" lIns="0" tIns="0" rIns="0" bIns="0" rtlCol="0" anchor="t">
              <a:spAutoFit/>
            </a:bodyP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262626">
                      <a:lumMod val="75000"/>
                      <a:lumOff val="25000"/>
                    </a:srgbClr>
                  </a:solidFill>
                  <a:effectLst/>
                  <a:uLnTx/>
                  <a:uFillTx/>
                  <a:latin typeface="Arial"/>
                  <a:ea typeface="+mn-ea"/>
                </a:rPr>
                <a:t>KEYWORD</a:t>
              </a:r>
            </a:p>
          </p:txBody>
        </p:sp>
      </p:grpSp>
      <p:grpSp>
        <p:nvGrpSpPr>
          <p:cNvPr id="171" name="Group 112"/>
          <p:cNvGrpSpPr/>
          <p:nvPr/>
        </p:nvGrpSpPr>
        <p:grpSpPr>
          <a:xfrm>
            <a:off x="2865182" y="1539728"/>
            <a:ext cx="738985" cy="1015395"/>
            <a:chOff x="2865182" y="984932"/>
            <a:chExt cx="738985" cy="1015395"/>
          </a:xfrm>
        </p:grpSpPr>
        <p:grpSp>
          <p:nvGrpSpPr>
            <p:cNvPr id="172" name="Group 108"/>
            <p:cNvGrpSpPr/>
            <p:nvPr/>
          </p:nvGrpSpPr>
          <p:grpSpPr>
            <a:xfrm flipV="1">
              <a:off x="3128694" y="1154210"/>
              <a:ext cx="200183" cy="846117"/>
              <a:chOff x="3128694" y="1154210"/>
              <a:chExt cx="200183" cy="846117"/>
            </a:xfrm>
          </p:grpSpPr>
          <p:sp>
            <p:nvSpPr>
              <p:cNvPr id="174" name="Oval 91"/>
              <p:cNvSpPr>
                <a:spLocks noChangeAspect="1"/>
              </p:cNvSpPr>
              <p:nvPr/>
            </p:nvSpPr>
            <p:spPr>
              <a:xfrm>
                <a:off x="3128694" y="1154210"/>
                <a:ext cx="200183" cy="194452"/>
              </a:xfrm>
              <a:prstGeom prst="ellipse">
                <a:avLst/>
              </a:prstGeom>
              <a:solidFill>
                <a:srgbClr val="D24132">
                  <a:alpha val="80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cxnSp>
            <p:nvCxnSpPr>
              <p:cNvPr id="175" name="Straight Connector 93"/>
              <p:cNvCxnSpPr/>
              <p:nvPr/>
            </p:nvCxnSpPr>
            <p:spPr>
              <a:xfrm>
                <a:off x="3228785" y="1348662"/>
                <a:ext cx="0" cy="651665"/>
              </a:xfrm>
              <a:prstGeom prst="line">
                <a:avLst/>
              </a:prstGeom>
              <a:noFill/>
              <a:ln w="19050" cap="flat" cmpd="sng" algn="ctr">
                <a:solidFill>
                  <a:srgbClr val="D24132"/>
                </a:solidFill>
                <a:prstDash val="sysDot"/>
              </a:ln>
              <a:effectLst/>
            </p:spPr>
          </p:cxnSp>
        </p:grpSp>
        <p:sp>
          <p:nvSpPr>
            <p:cNvPr id="173" name="TextBox 172"/>
            <p:cNvSpPr txBox="1"/>
            <p:nvPr/>
          </p:nvSpPr>
          <p:spPr>
            <a:xfrm>
              <a:off x="2865182" y="984932"/>
              <a:ext cx="738985" cy="169277"/>
            </a:xfrm>
            <a:prstGeom prst="rect">
              <a:avLst/>
            </a:prstGeom>
            <a:noFill/>
          </p:spPr>
          <p:txBody>
            <a:bodyPr wrap="none" lIns="0" tIns="0" rIns="0" bIns="0" rtlCol="0" anchor="t">
              <a:spAutoFit/>
            </a:bodyP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262626">
                      <a:lumMod val="75000"/>
                      <a:lumOff val="25000"/>
                    </a:srgbClr>
                  </a:solidFill>
                  <a:effectLst/>
                  <a:uLnTx/>
                  <a:uFillTx/>
                  <a:latin typeface="Arial"/>
                  <a:ea typeface="+mn-ea"/>
                </a:rPr>
                <a:t>KEYWORD</a:t>
              </a:r>
            </a:p>
          </p:txBody>
        </p:sp>
      </p:grpSp>
      <p:grpSp>
        <p:nvGrpSpPr>
          <p:cNvPr id="176" name="Group 113"/>
          <p:cNvGrpSpPr/>
          <p:nvPr/>
        </p:nvGrpSpPr>
        <p:grpSpPr>
          <a:xfrm>
            <a:off x="2115537" y="1793644"/>
            <a:ext cx="738985" cy="705827"/>
            <a:chOff x="2115537" y="1238848"/>
            <a:chExt cx="738985" cy="705827"/>
          </a:xfrm>
        </p:grpSpPr>
        <p:sp>
          <p:nvSpPr>
            <p:cNvPr id="177" name="TextBox 176"/>
            <p:cNvSpPr txBox="1"/>
            <p:nvPr/>
          </p:nvSpPr>
          <p:spPr>
            <a:xfrm>
              <a:off x="2115537" y="1238848"/>
              <a:ext cx="738985" cy="169277"/>
            </a:xfrm>
            <a:prstGeom prst="rect">
              <a:avLst/>
            </a:prstGeom>
            <a:noFill/>
          </p:spPr>
          <p:txBody>
            <a:bodyPr wrap="none" lIns="0" tIns="0" rIns="0" bIns="0" rtlCol="0" anchor="t">
              <a:spAutoFit/>
            </a:bodyP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262626">
                      <a:lumMod val="75000"/>
                      <a:lumOff val="25000"/>
                    </a:srgbClr>
                  </a:solidFill>
                  <a:effectLst/>
                  <a:uLnTx/>
                  <a:uFillTx/>
                  <a:latin typeface="Arial"/>
                  <a:ea typeface="+mn-ea"/>
                </a:rPr>
                <a:t>KEYWORD</a:t>
              </a:r>
            </a:p>
          </p:txBody>
        </p:sp>
        <p:grpSp>
          <p:nvGrpSpPr>
            <p:cNvPr id="178" name="Group 107"/>
            <p:cNvGrpSpPr/>
            <p:nvPr/>
          </p:nvGrpSpPr>
          <p:grpSpPr>
            <a:xfrm flipV="1">
              <a:off x="2379670" y="1408125"/>
              <a:ext cx="200183" cy="536550"/>
              <a:chOff x="2379670" y="1154210"/>
              <a:chExt cx="200183" cy="536550"/>
            </a:xfrm>
          </p:grpSpPr>
          <p:sp>
            <p:nvSpPr>
              <p:cNvPr id="179" name="Oval 96"/>
              <p:cNvSpPr>
                <a:spLocks noChangeAspect="1"/>
              </p:cNvSpPr>
              <p:nvPr/>
            </p:nvSpPr>
            <p:spPr>
              <a:xfrm>
                <a:off x="2379670" y="1154210"/>
                <a:ext cx="200183" cy="194452"/>
              </a:xfrm>
              <a:prstGeom prst="ellipse">
                <a:avLst/>
              </a:prstGeom>
              <a:solidFill>
                <a:srgbClr val="F09C2A">
                  <a:alpha val="80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cxnSp>
            <p:nvCxnSpPr>
              <p:cNvPr id="180" name="Straight Connector 99"/>
              <p:cNvCxnSpPr/>
              <p:nvPr/>
            </p:nvCxnSpPr>
            <p:spPr>
              <a:xfrm>
                <a:off x="2481121" y="1348662"/>
                <a:ext cx="0" cy="342098"/>
              </a:xfrm>
              <a:prstGeom prst="line">
                <a:avLst/>
              </a:prstGeom>
              <a:noFill/>
              <a:ln w="19050" cap="flat" cmpd="sng" algn="ctr">
                <a:solidFill>
                  <a:srgbClr val="F09C2A"/>
                </a:solidFill>
                <a:prstDash val="sysDot"/>
              </a:ln>
              <a:effectLst/>
            </p:spPr>
          </p:cxnSp>
        </p:grpSp>
      </p:grpSp>
      <p:grpSp>
        <p:nvGrpSpPr>
          <p:cNvPr id="181" name="Group 111"/>
          <p:cNvGrpSpPr/>
          <p:nvPr/>
        </p:nvGrpSpPr>
        <p:grpSpPr>
          <a:xfrm>
            <a:off x="3614828" y="1916799"/>
            <a:ext cx="738985" cy="705827"/>
            <a:chOff x="3614828" y="1379929"/>
            <a:chExt cx="738985" cy="705827"/>
          </a:xfrm>
        </p:grpSpPr>
        <p:sp>
          <p:nvSpPr>
            <p:cNvPr id="182" name="TextBox 181"/>
            <p:cNvSpPr txBox="1"/>
            <p:nvPr/>
          </p:nvSpPr>
          <p:spPr>
            <a:xfrm>
              <a:off x="3614828" y="1379929"/>
              <a:ext cx="738985" cy="169277"/>
            </a:xfrm>
            <a:prstGeom prst="rect">
              <a:avLst/>
            </a:prstGeom>
            <a:noFill/>
          </p:spPr>
          <p:txBody>
            <a:bodyPr wrap="none" lIns="0" tIns="0" rIns="0" bIns="0" rtlCol="0" anchor="t">
              <a:spAutoFit/>
            </a:bodyP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262626">
                      <a:lumMod val="75000"/>
                      <a:lumOff val="25000"/>
                    </a:srgbClr>
                  </a:solidFill>
                  <a:effectLst/>
                  <a:uLnTx/>
                  <a:uFillTx/>
                  <a:latin typeface="Arial"/>
                  <a:ea typeface="+mn-ea"/>
                </a:rPr>
                <a:t>KEYWORD</a:t>
              </a:r>
            </a:p>
          </p:txBody>
        </p:sp>
        <p:grpSp>
          <p:nvGrpSpPr>
            <p:cNvPr id="183" name="Group 109"/>
            <p:cNvGrpSpPr/>
            <p:nvPr/>
          </p:nvGrpSpPr>
          <p:grpSpPr>
            <a:xfrm flipV="1">
              <a:off x="3877719" y="1549206"/>
              <a:ext cx="200183" cy="536550"/>
              <a:chOff x="3877719" y="1154210"/>
              <a:chExt cx="200183" cy="536550"/>
            </a:xfrm>
          </p:grpSpPr>
          <p:sp>
            <p:nvSpPr>
              <p:cNvPr id="184" name="Oval 101"/>
              <p:cNvSpPr>
                <a:spLocks noChangeAspect="1"/>
              </p:cNvSpPr>
              <p:nvPr/>
            </p:nvSpPr>
            <p:spPr>
              <a:xfrm>
                <a:off x="3877719" y="1154210"/>
                <a:ext cx="200183" cy="194452"/>
              </a:xfrm>
              <a:prstGeom prst="ellipse">
                <a:avLst/>
              </a:prstGeom>
              <a:solidFill>
                <a:srgbClr val="686868">
                  <a:alpha val="80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cxnSp>
            <p:nvCxnSpPr>
              <p:cNvPr id="185" name="Straight Connector 104"/>
              <p:cNvCxnSpPr/>
              <p:nvPr/>
            </p:nvCxnSpPr>
            <p:spPr>
              <a:xfrm>
                <a:off x="3977810" y="1348662"/>
                <a:ext cx="0" cy="342098"/>
              </a:xfrm>
              <a:prstGeom prst="line">
                <a:avLst/>
              </a:prstGeom>
              <a:noFill/>
              <a:ln w="19050" cap="flat" cmpd="sng" algn="ctr">
                <a:solidFill>
                  <a:srgbClr val="686868"/>
                </a:solidFill>
                <a:prstDash val="sysDot"/>
              </a:ln>
              <a:effectLst/>
            </p:spPr>
          </p:cxnSp>
        </p:gr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06"/>
                                        </p:tgtEl>
                                        <p:attrNameLst>
                                          <p:attrName>style.visibility</p:attrName>
                                        </p:attrNameLst>
                                      </p:cBhvr>
                                      <p:to>
                                        <p:strVal val="visible"/>
                                      </p:to>
                                    </p:set>
                                    <p:anim calcmode="lin" valueType="num">
                                      <p:cBhvr additive="base">
                                        <p:cTn id="7" dur="500" fill="hold"/>
                                        <p:tgtEl>
                                          <p:spTgt spid="106"/>
                                        </p:tgtEl>
                                        <p:attrNameLst>
                                          <p:attrName>ppt_x</p:attrName>
                                        </p:attrNameLst>
                                      </p:cBhvr>
                                      <p:tavLst>
                                        <p:tav tm="0">
                                          <p:val>
                                            <p:strVal val="#ppt_x"/>
                                          </p:val>
                                        </p:tav>
                                        <p:tav tm="100000">
                                          <p:val>
                                            <p:strVal val="#ppt_x"/>
                                          </p:val>
                                        </p:tav>
                                      </p:tavLst>
                                    </p:anim>
                                    <p:anim calcmode="lin" valueType="num">
                                      <p:cBhvr additive="base">
                                        <p:cTn id="8" dur="500" fill="hold"/>
                                        <p:tgtEl>
                                          <p:spTgt spid="10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41"/>
                                        </p:tgtEl>
                                        <p:attrNameLst>
                                          <p:attrName>style.visibility</p:attrName>
                                        </p:attrNameLst>
                                      </p:cBhvr>
                                      <p:to>
                                        <p:strVal val="visible"/>
                                      </p:to>
                                    </p:set>
                                    <p:animEffect transition="in" filter="fade">
                                      <p:cBhvr>
                                        <p:cTn id="12" dur="500"/>
                                        <p:tgtEl>
                                          <p:spTgt spid="141"/>
                                        </p:tgtEl>
                                      </p:cBhvr>
                                    </p:animEffect>
                                    <p:anim calcmode="lin" valueType="num">
                                      <p:cBhvr>
                                        <p:cTn id="13" dur="500" fill="hold"/>
                                        <p:tgtEl>
                                          <p:spTgt spid="141"/>
                                        </p:tgtEl>
                                        <p:attrNameLst>
                                          <p:attrName>ppt_x</p:attrName>
                                        </p:attrNameLst>
                                      </p:cBhvr>
                                      <p:tavLst>
                                        <p:tav tm="0">
                                          <p:val>
                                            <p:strVal val="#ppt_x"/>
                                          </p:val>
                                        </p:tav>
                                        <p:tav tm="100000">
                                          <p:val>
                                            <p:strVal val="#ppt_x"/>
                                          </p:val>
                                        </p:tav>
                                      </p:tavLst>
                                    </p:anim>
                                    <p:anim calcmode="lin" valueType="num">
                                      <p:cBhvr>
                                        <p:cTn id="14" dur="500" fill="hold"/>
                                        <p:tgtEl>
                                          <p:spTgt spid="141"/>
                                        </p:tgtEl>
                                        <p:attrNameLst>
                                          <p:attrName>ppt_y</p:attrName>
                                        </p:attrNameLst>
                                      </p:cBhvr>
                                      <p:tavLst>
                                        <p:tav tm="0">
                                          <p:val>
                                            <p:strVal val="#ppt_y+.1"/>
                                          </p:val>
                                        </p:tav>
                                        <p:tav tm="100000">
                                          <p:val>
                                            <p:strVal val="#ppt_y"/>
                                          </p:val>
                                        </p:tav>
                                      </p:tavLst>
                                    </p:anim>
                                  </p:childTnLst>
                                </p:cTn>
                              </p:par>
                              <p:par>
                                <p:cTn id="15" presetID="2" presetClass="entr" presetSubtype="1" accel="50000" decel="50000" fill="hold" nodeType="withEffect">
                                  <p:stCondLst>
                                    <p:cond delay="0"/>
                                  </p:stCondLst>
                                  <p:childTnLst>
                                    <p:set>
                                      <p:cBhvr>
                                        <p:cTn id="16" dur="1" fill="hold">
                                          <p:stCondLst>
                                            <p:cond delay="0"/>
                                          </p:stCondLst>
                                        </p:cTn>
                                        <p:tgtEl>
                                          <p:spTgt spid="161"/>
                                        </p:tgtEl>
                                        <p:attrNameLst>
                                          <p:attrName>style.visibility</p:attrName>
                                        </p:attrNameLst>
                                      </p:cBhvr>
                                      <p:to>
                                        <p:strVal val="visible"/>
                                      </p:to>
                                    </p:set>
                                    <p:anim calcmode="lin" valueType="num">
                                      <p:cBhvr additive="base">
                                        <p:cTn id="17" dur="500" fill="hold"/>
                                        <p:tgtEl>
                                          <p:spTgt spid="161"/>
                                        </p:tgtEl>
                                        <p:attrNameLst>
                                          <p:attrName>ppt_x</p:attrName>
                                        </p:attrNameLst>
                                      </p:cBhvr>
                                      <p:tavLst>
                                        <p:tav tm="0">
                                          <p:val>
                                            <p:strVal val="#ppt_x"/>
                                          </p:val>
                                        </p:tav>
                                        <p:tav tm="100000">
                                          <p:val>
                                            <p:strVal val="#ppt_x"/>
                                          </p:val>
                                        </p:tav>
                                      </p:tavLst>
                                    </p:anim>
                                    <p:anim calcmode="lin" valueType="num">
                                      <p:cBhvr additive="base">
                                        <p:cTn id="18" dur="500" fill="hold"/>
                                        <p:tgtEl>
                                          <p:spTgt spid="161"/>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nodeType="afterEffect">
                                  <p:stCondLst>
                                    <p:cond delay="0"/>
                                  </p:stCondLst>
                                  <p:childTnLst>
                                    <p:set>
                                      <p:cBhvr>
                                        <p:cTn id="21" dur="1" fill="hold">
                                          <p:stCondLst>
                                            <p:cond delay="0"/>
                                          </p:stCondLst>
                                        </p:cTn>
                                        <p:tgtEl>
                                          <p:spTgt spid="103"/>
                                        </p:tgtEl>
                                        <p:attrNameLst>
                                          <p:attrName>style.visibility</p:attrName>
                                        </p:attrNameLst>
                                      </p:cBhvr>
                                      <p:to>
                                        <p:strVal val="visible"/>
                                      </p:to>
                                    </p:set>
                                    <p:anim calcmode="lin" valueType="num">
                                      <p:cBhvr additive="base">
                                        <p:cTn id="22" dur="500" fill="hold"/>
                                        <p:tgtEl>
                                          <p:spTgt spid="103"/>
                                        </p:tgtEl>
                                        <p:attrNameLst>
                                          <p:attrName>ppt_x</p:attrName>
                                        </p:attrNameLst>
                                      </p:cBhvr>
                                      <p:tavLst>
                                        <p:tav tm="0">
                                          <p:val>
                                            <p:strVal val="#ppt_x"/>
                                          </p:val>
                                        </p:tav>
                                        <p:tav tm="100000">
                                          <p:val>
                                            <p:strVal val="#ppt_x"/>
                                          </p:val>
                                        </p:tav>
                                      </p:tavLst>
                                    </p:anim>
                                    <p:anim calcmode="lin" valueType="num">
                                      <p:cBhvr additive="base">
                                        <p:cTn id="23" dur="500" fill="hold"/>
                                        <p:tgtEl>
                                          <p:spTgt spid="103"/>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145"/>
                                        </p:tgtEl>
                                        <p:attrNameLst>
                                          <p:attrName>style.visibility</p:attrName>
                                        </p:attrNameLst>
                                      </p:cBhvr>
                                      <p:to>
                                        <p:strVal val="visible"/>
                                      </p:to>
                                    </p:set>
                                    <p:animEffect transition="in" filter="fade">
                                      <p:cBhvr>
                                        <p:cTn id="27" dur="500"/>
                                        <p:tgtEl>
                                          <p:spTgt spid="145"/>
                                        </p:tgtEl>
                                      </p:cBhvr>
                                    </p:animEffect>
                                    <p:anim calcmode="lin" valueType="num">
                                      <p:cBhvr>
                                        <p:cTn id="28" dur="500" fill="hold"/>
                                        <p:tgtEl>
                                          <p:spTgt spid="145"/>
                                        </p:tgtEl>
                                        <p:attrNameLst>
                                          <p:attrName>ppt_x</p:attrName>
                                        </p:attrNameLst>
                                      </p:cBhvr>
                                      <p:tavLst>
                                        <p:tav tm="0">
                                          <p:val>
                                            <p:strVal val="#ppt_x"/>
                                          </p:val>
                                        </p:tav>
                                        <p:tav tm="100000">
                                          <p:val>
                                            <p:strVal val="#ppt_x"/>
                                          </p:val>
                                        </p:tav>
                                      </p:tavLst>
                                    </p:anim>
                                    <p:anim calcmode="lin" valueType="num">
                                      <p:cBhvr>
                                        <p:cTn id="29" dur="500" fill="hold"/>
                                        <p:tgtEl>
                                          <p:spTgt spid="145"/>
                                        </p:tgtEl>
                                        <p:attrNameLst>
                                          <p:attrName>ppt_y</p:attrName>
                                        </p:attrNameLst>
                                      </p:cBhvr>
                                      <p:tavLst>
                                        <p:tav tm="0">
                                          <p:val>
                                            <p:strVal val="#ppt_y+.1"/>
                                          </p:val>
                                        </p:tav>
                                        <p:tav tm="100000">
                                          <p:val>
                                            <p:strVal val="#ppt_y"/>
                                          </p:val>
                                        </p:tav>
                                      </p:tavLst>
                                    </p:anim>
                                  </p:childTnLst>
                                </p:cTn>
                              </p:par>
                              <p:par>
                                <p:cTn id="30" presetID="2" presetClass="entr" presetSubtype="1" accel="50000" decel="50000" fill="hold" nodeType="withEffect">
                                  <p:stCondLst>
                                    <p:cond delay="0"/>
                                  </p:stCondLst>
                                  <p:childTnLst>
                                    <p:set>
                                      <p:cBhvr>
                                        <p:cTn id="31" dur="1" fill="hold">
                                          <p:stCondLst>
                                            <p:cond delay="0"/>
                                          </p:stCondLst>
                                        </p:cTn>
                                        <p:tgtEl>
                                          <p:spTgt spid="166"/>
                                        </p:tgtEl>
                                        <p:attrNameLst>
                                          <p:attrName>style.visibility</p:attrName>
                                        </p:attrNameLst>
                                      </p:cBhvr>
                                      <p:to>
                                        <p:strVal val="visible"/>
                                      </p:to>
                                    </p:set>
                                    <p:anim calcmode="lin" valueType="num">
                                      <p:cBhvr additive="base">
                                        <p:cTn id="32" dur="500" fill="hold"/>
                                        <p:tgtEl>
                                          <p:spTgt spid="166"/>
                                        </p:tgtEl>
                                        <p:attrNameLst>
                                          <p:attrName>ppt_x</p:attrName>
                                        </p:attrNameLst>
                                      </p:cBhvr>
                                      <p:tavLst>
                                        <p:tav tm="0">
                                          <p:val>
                                            <p:strVal val="#ppt_x"/>
                                          </p:val>
                                        </p:tav>
                                        <p:tav tm="100000">
                                          <p:val>
                                            <p:strVal val="#ppt_x"/>
                                          </p:val>
                                        </p:tav>
                                      </p:tavLst>
                                    </p:anim>
                                    <p:anim calcmode="lin" valueType="num">
                                      <p:cBhvr additive="base">
                                        <p:cTn id="33" dur="500" fill="hold"/>
                                        <p:tgtEl>
                                          <p:spTgt spid="166"/>
                                        </p:tgtEl>
                                        <p:attrNameLst>
                                          <p:attrName>ppt_y</p:attrName>
                                        </p:attrNameLst>
                                      </p:cBhvr>
                                      <p:tavLst>
                                        <p:tav tm="0">
                                          <p:val>
                                            <p:strVal val="0-#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nodeType="afterEffect">
                                  <p:stCondLst>
                                    <p:cond delay="0"/>
                                  </p:stCondLst>
                                  <p:childTnLst>
                                    <p:set>
                                      <p:cBhvr>
                                        <p:cTn id="36" dur="1" fill="hold">
                                          <p:stCondLst>
                                            <p:cond delay="0"/>
                                          </p:stCondLst>
                                        </p:cTn>
                                        <p:tgtEl>
                                          <p:spTgt spid="94"/>
                                        </p:tgtEl>
                                        <p:attrNameLst>
                                          <p:attrName>style.visibility</p:attrName>
                                        </p:attrNameLst>
                                      </p:cBhvr>
                                      <p:to>
                                        <p:strVal val="visible"/>
                                      </p:to>
                                    </p:set>
                                    <p:anim calcmode="lin" valueType="num">
                                      <p:cBhvr additive="base">
                                        <p:cTn id="37" dur="500" fill="hold"/>
                                        <p:tgtEl>
                                          <p:spTgt spid="94"/>
                                        </p:tgtEl>
                                        <p:attrNameLst>
                                          <p:attrName>ppt_x</p:attrName>
                                        </p:attrNameLst>
                                      </p:cBhvr>
                                      <p:tavLst>
                                        <p:tav tm="0">
                                          <p:val>
                                            <p:strVal val="#ppt_x"/>
                                          </p:val>
                                        </p:tav>
                                        <p:tav tm="100000">
                                          <p:val>
                                            <p:strVal val="#ppt_x"/>
                                          </p:val>
                                        </p:tav>
                                      </p:tavLst>
                                    </p:anim>
                                    <p:anim calcmode="lin" valueType="num">
                                      <p:cBhvr additive="base">
                                        <p:cTn id="38" dur="500" fill="hold"/>
                                        <p:tgtEl>
                                          <p:spTgt spid="94"/>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42" presetClass="entr" presetSubtype="0" fill="hold" nodeType="afterEffect">
                                  <p:stCondLst>
                                    <p:cond delay="0"/>
                                  </p:stCondLst>
                                  <p:childTnLst>
                                    <p:set>
                                      <p:cBhvr>
                                        <p:cTn id="41" dur="1" fill="hold">
                                          <p:stCondLst>
                                            <p:cond delay="0"/>
                                          </p:stCondLst>
                                        </p:cTn>
                                        <p:tgtEl>
                                          <p:spTgt spid="149"/>
                                        </p:tgtEl>
                                        <p:attrNameLst>
                                          <p:attrName>style.visibility</p:attrName>
                                        </p:attrNameLst>
                                      </p:cBhvr>
                                      <p:to>
                                        <p:strVal val="visible"/>
                                      </p:to>
                                    </p:set>
                                    <p:animEffect transition="in" filter="fade">
                                      <p:cBhvr>
                                        <p:cTn id="42" dur="500"/>
                                        <p:tgtEl>
                                          <p:spTgt spid="149"/>
                                        </p:tgtEl>
                                      </p:cBhvr>
                                    </p:animEffect>
                                    <p:anim calcmode="lin" valueType="num">
                                      <p:cBhvr>
                                        <p:cTn id="43" dur="500" fill="hold"/>
                                        <p:tgtEl>
                                          <p:spTgt spid="149"/>
                                        </p:tgtEl>
                                        <p:attrNameLst>
                                          <p:attrName>ppt_x</p:attrName>
                                        </p:attrNameLst>
                                      </p:cBhvr>
                                      <p:tavLst>
                                        <p:tav tm="0">
                                          <p:val>
                                            <p:strVal val="#ppt_x"/>
                                          </p:val>
                                        </p:tav>
                                        <p:tav tm="100000">
                                          <p:val>
                                            <p:strVal val="#ppt_x"/>
                                          </p:val>
                                        </p:tav>
                                      </p:tavLst>
                                    </p:anim>
                                    <p:anim calcmode="lin" valueType="num">
                                      <p:cBhvr>
                                        <p:cTn id="44" dur="500" fill="hold"/>
                                        <p:tgtEl>
                                          <p:spTgt spid="149"/>
                                        </p:tgtEl>
                                        <p:attrNameLst>
                                          <p:attrName>ppt_y</p:attrName>
                                        </p:attrNameLst>
                                      </p:cBhvr>
                                      <p:tavLst>
                                        <p:tav tm="0">
                                          <p:val>
                                            <p:strVal val="#ppt_y+.1"/>
                                          </p:val>
                                        </p:tav>
                                        <p:tav tm="100000">
                                          <p:val>
                                            <p:strVal val="#ppt_y"/>
                                          </p:val>
                                        </p:tav>
                                      </p:tavLst>
                                    </p:anim>
                                  </p:childTnLst>
                                </p:cTn>
                              </p:par>
                              <p:par>
                                <p:cTn id="45" presetID="2" presetClass="entr" presetSubtype="1" accel="50000" decel="50000" fill="hold" nodeType="withEffect">
                                  <p:stCondLst>
                                    <p:cond delay="0"/>
                                  </p:stCondLst>
                                  <p:childTnLst>
                                    <p:set>
                                      <p:cBhvr>
                                        <p:cTn id="46" dur="1" fill="hold">
                                          <p:stCondLst>
                                            <p:cond delay="0"/>
                                          </p:stCondLst>
                                        </p:cTn>
                                        <p:tgtEl>
                                          <p:spTgt spid="176"/>
                                        </p:tgtEl>
                                        <p:attrNameLst>
                                          <p:attrName>style.visibility</p:attrName>
                                        </p:attrNameLst>
                                      </p:cBhvr>
                                      <p:to>
                                        <p:strVal val="visible"/>
                                      </p:to>
                                    </p:set>
                                    <p:anim calcmode="lin" valueType="num">
                                      <p:cBhvr additive="base">
                                        <p:cTn id="47" dur="500" fill="hold"/>
                                        <p:tgtEl>
                                          <p:spTgt spid="176"/>
                                        </p:tgtEl>
                                        <p:attrNameLst>
                                          <p:attrName>ppt_x</p:attrName>
                                        </p:attrNameLst>
                                      </p:cBhvr>
                                      <p:tavLst>
                                        <p:tav tm="0">
                                          <p:val>
                                            <p:strVal val="#ppt_x"/>
                                          </p:val>
                                        </p:tav>
                                        <p:tav tm="100000">
                                          <p:val>
                                            <p:strVal val="#ppt_x"/>
                                          </p:val>
                                        </p:tav>
                                      </p:tavLst>
                                    </p:anim>
                                    <p:anim calcmode="lin" valueType="num">
                                      <p:cBhvr additive="base">
                                        <p:cTn id="48" dur="500" fill="hold"/>
                                        <p:tgtEl>
                                          <p:spTgt spid="176"/>
                                        </p:tgtEl>
                                        <p:attrNameLst>
                                          <p:attrName>ppt_y</p:attrName>
                                        </p:attrNameLst>
                                      </p:cBhvr>
                                      <p:tavLst>
                                        <p:tav tm="0">
                                          <p:val>
                                            <p:strVal val="0-#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nodeType="afterEffect">
                                  <p:stCondLst>
                                    <p:cond delay="0"/>
                                  </p:stCondLst>
                                  <p:childTnLst>
                                    <p:set>
                                      <p:cBhvr>
                                        <p:cTn id="51" dur="1" fill="hold">
                                          <p:stCondLst>
                                            <p:cond delay="0"/>
                                          </p:stCondLst>
                                        </p:cTn>
                                        <p:tgtEl>
                                          <p:spTgt spid="97"/>
                                        </p:tgtEl>
                                        <p:attrNameLst>
                                          <p:attrName>style.visibility</p:attrName>
                                        </p:attrNameLst>
                                      </p:cBhvr>
                                      <p:to>
                                        <p:strVal val="visible"/>
                                      </p:to>
                                    </p:set>
                                    <p:anim calcmode="lin" valueType="num">
                                      <p:cBhvr additive="base">
                                        <p:cTn id="52" dur="500" fill="hold"/>
                                        <p:tgtEl>
                                          <p:spTgt spid="97"/>
                                        </p:tgtEl>
                                        <p:attrNameLst>
                                          <p:attrName>ppt_x</p:attrName>
                                        </p:attrNameLst>
                                      </p:cBhvr>
                                      <p:tavLst>
                                        <p:tav tm="0">
                                          <p:val>
                                            <p:strVal val="#ppt_x"/>
                                          </p:val>
                                        </p:tav>
                                        <p:tav tm="100000">
                                          <p:val>
                                            <p:strVal val="#ppt_x"/>
                                          </p:val>
                                        </p:tav>
                                      </p:tavLst>
                                    </p:anim>
                                    <p:anim calcmode="lin" valueType="num">
                                      <p:cBhvr additive="base">
                                        <p:cTn id="53" dur="500" fill="hold"/>
                                        <p:tgtEl>
                                          <p:spTgt spid="97"/>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42" presetClass="entr" presetSubtype="0" fill="hold" nodeType="afterEffect">
                                  <p:stCondLst>
                                    <p:cond delay="0"/>
                                  </p:stCondLst>
                                  <p:childTnLst>
                                    <p:set>
                                      <p:cBhvr>
                                        <p:cTn id="56" dur="1" fill="hold">
                                          <p:stCondLst>
                                            <p:cond delay="0"/>
                                          </p:stCondLst>
                                        </p:cTn>
                                        <p:tgtEl>
                                          <p:spTgt spid="153"/>
                                        </p:tgtEl>
                                        <p:attrNameLst>
                                          <p:attrName>style.visibility</p:attrName>
                                        </p:attrNameLst>
                                      </p:cBhvr>
                                      <p:to>
                                        <p:strVal val="visible"/>
                                      </p:to>
                                    </p:set>
                                    <p:animEffect transition="in" filter="fade">
                                      <p:cBhvr>
                                        <p:cTn id="57" dur="500"/>
                                        <p:tgtEl>
                                          <p:spTgt spid="153"/>
                                        </p:tgtEl>
                                      </p:cBhvr>
                                    </p:animEffect>
                                    <p:anim calcmode="lin" valueType="num">
                                      <p:cBhvr>
                                        <p:cTn id="58" dur="500" fill="hold"/>
                                        <p:tgtEl>
                                          <p:spTgt spid="153"/>
                                        </p:tgtEl>
                                        <p:attrNameLst>
                                          <p:attrName>ppt_x</p:attrName>
                                        </p:attrNameLst>
                                      </p:cBhvr>
                                      <p:tavLst>
                                        <p:tav tm="0">
                                          <p:val>
                                            <p:strVal val="#ppt_x"/>
                                          </p:val>
                                        </p:tav>
                                        <p:tav tm="100000">
                                          <p:val>
                                            <p:strVal val="#ppt_x"/>
                                          </p:val>
                                        </p:tav>
                                      </p:tavLst>
                                    </p:anim>
                                    <p:anim calcmode="lin" valueType="num">
                                      <p:cBhvr>
                                        <p:cTn id="59" dur="500" fill="hold"/>
                                        <p:tgtEl>
                                          <p:spTgt spid="153"/>
                                        </p:tgtEl>
                                        <p:attrNameLst>
                                          <p:attrName>ppt_y</p:attrName>
                                        </p:attrNameLst>
                                      </p:cBhvr>
                                      <p:tavLst>
                                        <p:tav tm="0">
                                          <p:val>
                                            <p:strVal val="#ppt_y+.1"/>
                                          </p:val>
                                        </p:tav>
                                        <p:tav tm="100000">
                                          <p:val>
                                            <p:strVal val="#ppt_y"/>
                                          </p:val>
                                        </p:tav>
                                      </p:tavLst>
                                    </p:anim>
                                  </p:childTnLst>
                                </p:cTn>
                              </p:par>
                              <p:par>
                                <p:cTn id="60" presetID="2" presetClass="entr" presetSubtype="1" accel="50000" decel="50000" fill="hold" nodeType="withEffect">
                                  <p:stCondLst>
                                    <p:cond delay="0"/>
                                  </p:stCondLst>
                                  <p:childTnLst>
                                    <p:set>
                                      <p:cBhvr>
                                        <p:cTn id="61" dur="1" fill="hold">
                                          <p:stCondLst>
                                            <p:cond delay="0"/>
                                          </p:stCondLst>
                                        </p:cTn>
                                        <p:tgtEl>
                                          <p:spTgt spid="171"/>
                                        </p:tgtEl>
                                        <p:attrNameLst>
                                          <p:attrName>style.visibility</p:attrName>
                                        </p:attrNameLst>
                                      </p:cBhvr>
                                      <p:to>
                                        <p:strVal val="visible"/>
                                      </p:to>
                                    </p:set>
                                    <p:anim calcmode="lin" valueType="num">
                                      <p:cBhvr additive="base">
                                        <p:cTn id="62" dur="500" fill="hold"/>
                                        <p:tgtEl>
                                          <p:spTgt spid="171"/>
                                        </p:tgtEl>
                                        <p:attrNameLst>
                                          <p:attrName>ppt_x</p:attrName>
                                        </p:attrNameLst>
                                      </p:cBhvr>
                                      <p:tavLst>
                                        <p:tav tm="0">
                                          <p:val>
                                            <p:strVal val="#ppt_x"/>
                                          </p:val>
                                        </p:tav>
                                        <p:tav tm="100000">
                                          <p:val>
                                            <p:strVal val="#ppt_x"/>
                                          </p:val>
                                        </p:tav>
                                      </p:tavLst>
                                    </p:anim>
                                    <p:anim calcmode="lin" valueType="num">
                                      <p:cBhvr additive="base">
                                        <p:cTn id="63" dur="500" fill="hold"/>
                                        <p:tgtEl>
                                          <p:spTgt spid="171"/>
                                        </p:tgtEl>
                                        <p:attrNameLst>
                                          <p:attrName>ppt_y</p:attrName>
                                        </p:attrNameLst>
                                      </p:cBhvr>
                                      <p:tavLst>
                                        <p:tav tm="0">
                                          <p:val>
                                            <p:strVal val="0-#ppt_h/2"/>
                                          </p:val>
                                        </p:tav>
                                        <p:tav tm="100000">
                                          <p:val>
                                            <p:strVal val="#ppt_y"/>
                                          </p:val>
                                        </p:tav>
                                      </p:tavLst>
                                    </p:anim>
                                  </p:childTnLst>
                                </p:cTn>
                              </p:par>
                            </p:childTnLst>
                          </p:cTn>
                        </p:par>
                        <p:par>
                          <p:cTn id="64" fill="hold">
                            <p:stCondLst>
                              <p:cond delay="4000"/>
                            </p:stCondLst>
                            <p:childTnLst>
                              <p:par>
                                <p:cTn id="65" presetID="2" presetClass="entr" presetSubtype="4" accel="50000" decel="50000" fill="hold" nodeType="afterEffect">
                                  <p:stCondLst>
                                    <p:cond delay="0"/>
                                  </p:stCondLst>
                                  <p:childTnLst>
                                    <p:set>
                                      <p:cBhvr>
                                        <p:cTn id="66" dur="1" fill="hold">
                                          <p:stCondLst>
                                            <p:cond delay="0"/>
                                          </p:stCondLst>
                                        </p:cTn>
                                        <p:tgtEl>
                                          <p:spTgt spid="100"/>
                                        </p:tgtEl>
                                        <p:attrNameLst>
                                          <p:attrName>style.visibility</p:attrName>
                                        </p:attrNameLst>
                                      </p:cBhvr>
                                      <p:to>
                                        <p:strVal val="visible"/>
                                      </p:to>
                                    </p:set>
                                    <p:anim calcmode="lin" valueType="num">
                                      <p:cBhvr additive="base">
                                        <p:cTn id="67" dur="500" fill="hold"/>
                                        <p:tgtEl>
                                          <p:spTgt spid="100"/>
                                        </p:tgtEl>
                                        <p:attrNameLst>
                                          <p:attrName>ppt_x</p:attrName>
                                        </p:attrNameLst>
                                      </p:cBhvr>
                                      <p:tavLst>
                                        <p:tav tm="0">
                                          <p:val>
                                            <p:strVal val="#ppt_x"/>
                                          </p:val>
                                        </p:tav>
                                        <p:tav tm="100000">
                                          <p:val>
                                            <p:strVal val="#ppt_x"/>
                                          </p:val>
                                        </p:tav>
                                      </p:tavLst>
                                    </p:anim>
                                    <p:anim calcmode="lin" valueType="num">
                                      <p:cBhvr additive="base">
                                        <p:cTn id="68" dur="500" fill="hold"/>
                                        <p:tgtEl>
                                          <p:spTgt spid="100"/>
                                        </p:tgtEl>
                                        <p:attrNameLst>
                                          <p:attrName>ppt_y</p:attrName>
                                        </p:attrNameLst>
                                      </p:cBhvr>
                                      <p:tavLst>
                                        <p:tav tm="0">
                                          <p:val>
                                            <p:strVal val="1+#ppt_h/2"/>
                                          </p:val>
                                        </p:tav>
                                        <p:tav tm="100000">
                                          <p:val>
                                            <p:strVal val="#ppt_y"/>
                                          </p:val>
                                        </p:tav>
                                      </p:tavLst>
                                    </p:anim>
                                  </p:childTnLst>
                                </p:cTn>
                              </p:par>
                            </p:childTnLst>
                          </p:cTn>
                        </p:par>
                        <p:par>
                          <p:cTn id="69" fill="hold">
                            <p:stCondLst>
                              <p:cond delay="4500"/>
                            </p:stCondLst>
                            <p:childTnLst>
                              <p:par>
                                <p:cTn id="70" presetID="42" presetClass="entr" presetSubtype="0" fill="hold" nodeType="afterEffect">
                                  <p:stCondLst>
                                    <p:cond delay="0"/>
                                  </p:stCondLst>
                                  <p:childTnLst>
                                    <p:set>
                                      <p:cBhvr>
                                        <p:cTn id="71" dur="1" fill="hold">
                                          <p:stCondLst>
                                            <p:cond delay="0"/>
                                          </p:stCondLst>
                                        </p:cTn>
                                        <p:tgtEl>
                                          <p:spTgt spid="157"/>
                                        </p:tgtEl>
                                        <p:attrNameLst>
                                          <p:attrName>style.visibility</p:attrName>
                                        </p:attrNameLst>
                                      </p:cBhvr>
                                      <p:to>
                                        <p:strVal val="visible"/>
                                      </p:to>
                                    </p:set>
                                    <p:animEffect transition="in" filter="fade">
                                      <p:cBhvr>
                                        <p:cTn id="72" dur="500"/>
                                        <p:tgtEl>
                                          <p:spTgt spid="157"/>
                                        </p:tgtEl>
                                      </p:cBhvr>
                                    </p:animEffect>
                                    <p:anim calcmode="lin" valueType="num">
                                      <p:cBhvr>
                                        <p:cTn id="73" dur="500" fill="hold"/>
                                        <p:tgtEl>
                                          <p:spTgt spid="157"/>
                                        </p:tgtEl>
                                        <p:attrNameLst>
                                          <p:attrName>ppt_x</p:attrName>
                                        </p:attrNameLst>
                                      </p:cBhvr>
                                      <p:tavLst>
                                        <p:tav tm="0">
                                          <p:val>
                                            <p:strVal val="#ppt_x"/>
                                          </p:val>
                                        </p:tav>
                                        <p:tav tm="100000">
                                          <p:val>
                                            <p:strVal val="#ppt_x"/>
                                          </p:val>
                                        </p:tav>
                                      </p:tavLst>
                                    </p:anim>
                                    <p:anim calcmode="lin" valueType="num">
                                      <p:cBhvr>
                                        <p:cTn id="74" dur="500" fill="hold"/>
                                        <p:tgtEl>
                                          <p:spTgt spid="157"/>
                                        </p:tgtEl>
                                        <p:attrNameLst>
                                          <p:attrName>ppt_y</p:attrName>
                                        </p:attrNameLst>
                                      </p:cBhvr>
                                      <p:tavLst>
                                        <p:tav tm="0">
                                          <p:val>
                                            <p:strVal val="#ppt_y+.1"/>
                                          </p:val>
                                        </p:tav>
                                        <p:tav tm="100000">
                                          <p:val>
                                            <p:strVal val="#ppt_y"/>
                                          </p:val>
                                        </p:tav>
                                      </p:tavLst>
                                    </p:anim>
                                  </p:childTnLst>
                                </p:cTn>
                              </p:par>
                              <p:par>
                                <p:cTn id="75" presetID="2" presetClass="entr" presetSubtype="1" accel="50000" decel="50000" fill="hold" nodeType="withEffect">
                                  <p:stCondLst>
                                    <p:cond delay="0"/>
                                  </p:stCondLst>
                                  <p:childTnLst>
                                    <p:set>
                                      <p:cBhvr>
                                        <p:cTn id="76" dur="1" fill="hold">
                                          <p:stCondLst>
                                            <p:cond delay="0"/>
                                          </p:stCondLst>
                                        </p:cTn>
                                        <p:tgtEl>
                                          <p:spTgt spid="181"/>
                                        </p:tgtEl>
                                        <p:attrNameLst>
                                          <p:attrName>style.visibility</p:attrName>
                                        </p:attrNameLst>
                                      </p:cBhvr>
                                      <p:to>
                                        <p:strVal val="visible"/>
                                      </p:to>
                                    </p:set>
                                    <p:anim calcmode="lin" valueType="num">
                                      <p:cBhvr additive="base">
                                        <p:cTn id="77" dur="500" fill="hold"/>
                                        <p:tgtEl>
                                          <p:spTgt spid="181"/>
                                        </p:tgtEl>
                                        <p:attrNameLst>
                                          <p:attrName>ppt_x</p:attrName>
                                        </p:attrNameLst>
                                      </p:cBhvr>
                                      <p:tavLst>
                                        <p:tav tm="0">
                                          <p:val>
                                            <p:strVal val="#ppt_x"/>
                                          </p:val>
                                        </p:tav>
                                        <p:tav tm="100000">
                                          <p:val>
                                            <p:strVal val="#ppt_x"/>
                                          </p:val>
                                        </p:tav>
                                      </p:tavLst>
                                    </p:anim>
                                    <p:anim calcmode="lin" valueType="num">
                                      <p:cBhvr additive="base">
                                        <p:cTn id="78" dur="500" fill="hold"/>
                                        <p:tgtEl>
                                          <p:spTgt spid="181"/>
                                        </p:tgtEl>
                                        <p:attrNameLst>
                                          <p:attrName>ppt_y</p:attrName>
                                        </p:attrNameLst>
                                      </p:cBhvr>
                                      <p:tavLst>
                                        <p:tav tm="0">
                                          <p:val>
                                            <p:strVal val="0-#ppt_h/2"/>
                                          </p:val>
                                        </p:tav>
                                        <p:tav tm="100000">
                                          <p:val>
                                            <p:strVal val="#ppt_y"/>
                                          </p:val>
                                        </p:tav>
                                      </p:tavLst>
                                    </p:anim>
                                  </p:childTnLst>
                                </p:cTn>
                              </p:par>
                            </p:childTnLst>
                          </p:cTn>
                        </p:par>
                        <p:par>
                          <p:cTn id="79" fill="hold">
                            <p:stCondLst>
                              <p:cond delay="5000"/>
                            </p:stCondLst>
                            <p:childTnLst>
                              <p:par>
                                <p:cTn id="80" presetID="42" presetClass="entr" presetSubtype="0" fill="hold" grpId="0" nodeType="afterEffect">
                                  <p:stCondLst>
                                    <p:cond delay="0"/>
                                  </p:stCondLst>
                                  <p:childTnLst>
                                    <p:set>
                                      <p:cBhvr>
                                        <p:cTn id="81" dur="1" fill="hold">
                                          <p:stCondLst>
                                            <p:cond delay="0"/>
                                          </p:stCondLst>
                                        </p:cTn>
                                        <p:tgtEl>
                                          <p:spTgt spid="110"/>
                                        </p:tgtEl>
                                        <p:attrNameLst>
                                          <p:attrName>style.visibility</p:attrName>
                                        </p:attrNameLst>
                                      </p:cBhvr>
                                      <p:to>
                                        <p:strVal val="visible"/>
                                      </p:to>
                                    </p:set>
                                    <p:animEffect transition="in" filter="fade">
                                      <p:cBhvr>
                                        <p:cTn id="82" dur="500"/>
                                        <p:tgtEl>
                                          <p:spTgt spid="110"/>
                                        </p:tgtEl>
                                      </p:cBhvr>
                                    </p:animEffect>
                                    <p:anim calcmode="lin" valueType="num">
                                      <p:cBhvr>
                                        <p:cTn id="83" dur="500" fill="hold"/>
                                        <p:tgtEl>
                                          <p:spTgt spid="110"/>
                                        </p:tgtEl>
                                        <p:attrNameLst>
                                          <p:attrName>ppt_x</p:attrName>
                                        </p:attrNameLst>
                                      </p:cBhvr>
                                      <p:tavLst>
                                        <p:tav tm="0">
                                          <p:val>
                                            <p:strVal val="#ppt_x"/>
                                          </p:val>
                                        </p:tav>
                                        <p:tav tm="100000">
                                          <p:val>
                                            <p:strVal val="#ppt_x"/>
                                          </p:val>
                                        </p:tav>
                                      </p:tavLst>
                                    </p:anim>
                                    <p:anim calcmode="lin" valueType="num">
                                      <p:cBhvr>
                                        <p:cTn id="84" dur="500" fill="hold"/>
                                        <p:tgtEl>
                                          <p:spTgt spid="110"/>
                                        </p:tgtEl>
                                        <p:attrNameLst>
                                          <p:attrName>ppt_y</p:attrName>
                                        </p:attrNameLst>
                                      </p:cBhvr>
                                      <p:tavLst>
                                        <p:tav tm="0">
                                          <p:val>
                                            <p:strVal val="#ppt_y+.1"/>
                                          </p:val>
                                        </p:tav>
                                        <p:tav tm="100000">
                                          <p:val>
                                            <p:strVal val="#ppt_y"/>
                                          </p:val>
                                        </p:tav>
                                      </p:tavLst>
                                    </p:anim>
                                  </p:childTnLst>
                                </p:cTn>
                              </p:par>
                              <p:par>
                                <p:cTn id="85" presetID="2" presetClass="entr" presetSubtype="2" accel="50000" decel="50000" fill="hold" grpId="0" nodeType="withEffect">
                                  <p:stCondLst>
                                    <p:cond delay="0"/>
                                  </p:stCondLst>
                                  <p:childTnLst>
                                    <p:set>
                                      <p:cBhvr>
                                        <p:cTn id="86" dur="1" fill="hold">
                                          <p:stCondLst>
                                            <p:cond delay="0"/>
                                          </p:stCondLst>
                                        </p:cTn>
                                        <p:tgtEl>
                                          <p:spTgt spid="109"/>
                                        </p:tgtEl>
                                        <p:attrNameLst>
                                          <p:attrName>style.visibility</p:attrName>
                                        </p:attrNameLst>
                                      </p:cBhvr>
                                      <p:to>
                                        <p:strVal val="visible"/>
                                      </p:to>
                                    </p:set>
                                    <p:anim calcmode="lin" valueType="num">
                                      <p:cBhvr additive="base">
                                        <p:cTn id="87" dur="500" fill="hold"/>
                                        <p:tgtEl>
                                          <p:spTgt spid="109"/>
                                        </p:tgtEl>
                                        <p:attrNameLst>
                                          <p:attrName>ppt_x</p:attrName>
                                        </p:attrNameLst>
                                      </p:cBhvr>
                                      <p:tavLst>
                                        <p:tav tm="0">
                                          <p:val>
                                            <p:strVal val="1+#ppt_w/2"/>
                                          </p:val>
                                        </p:tav>
                                        <p:tav tm="100000">
                                          <p:val>
                                            <p:strVal val="#ppt_x"/>
                                          </p:val>
                                        </p:tav>
                                      </p:tavLst>
                                    </p:anim>
                                    <p:anim calcmode="lin" valueType="num">
                                      <p:cBhvr additive="base">
                                        <p:cTn id="88" dur="500" fill="hold"/>
                                        <p:tgtEl>
                                          <p:spTgt spid="109"/>
                                        </p:tgtEl>
                                        <p:attrNameLst>
                                          <p:attrName>ppt_y</p:attrName>
                                        </p:attrNameLst>
                                      </p:cBhvr>
                                      <p:tavLst>
                                        <p:tav tm="0">
                                          <p:val>
                                            <p:strVal val="#ppt_y"/>
                                          </p:val>
                                        </p:tav>
                                        <p:tav tm="100000">
                                          <p:val>
                                            <p:strVal val="#ppt_y"/>
                                          </p:val>
                                        </p:tav>
                                      </p:tavLst>
                                    </p:anim>
                                  </p:childTnLst>
                                </p:cTn>
                              </p:par>
                            </p:childTnLst>
                          </p:cTn>
                        </p:par>
                        <p:par>
                          <p:cTn id="89" fill="hold">
                            <p:stCondLst>
                              <p:cond delay="5500"/>
                            </p:stCondLst>
                            <p:childTnLst>
                              <p:par>
                                <p:cTn id="90" presetID="18" presetClass="entr" presetSubtype="6" fill="hold" nodeType="afterEffect">
                                  <p:stCondLst>
                                    <p:cond delay="0"/>
                                  </p:stCondLst>
                                  <p:childTnLst>
                                    <p:set>
                                      <p:cBhvr>
                                        <p:cTn id="91" dur="1" fill="hold">
                                          <p:stCondLst>
                                            <p:cond delay="0"/>
                                          </p:stCondLst>
                                        </p:cTn>
                                        <p:tgtEl>
                                          <p:spTgt spid="111"/>
                                        </p:tgtEl>
                                        <p:attrNameLst>
                                          <p:attrName>style.visibility</p:attrName>
                                        </p:attrNameLst>
                                      </p:cBhvr>
                                      <p:to>
                                        <p:strVal val="visible"/>
                                      </p:to>
                                    </p:set>
                                    <p:animEffect transition="in" filter="strips(downRight)">
                                      <p:cBhvr>
                                        <p:cTn id="92" dur="1000"/>
                                        <p:tgtEl>
                                          <p:spTgt spid="111"/>
                                        </p:tgtEl>
                                      </p:cBhvr>
                                    </p:animEffect>
                                  </p:childTnLst>
                                </p:cTn>
                              </p:par>
                            </p:childTnLst>
                          </p:cTn>
                        </p:par>
                        <p:par>
                          <p:cTn id="93" fill="hold">
                            <p:stCondLst>
                              <p:cond delay="6500"/>
                            </p:stCondLst>
                            <p:childTnLst>
                              <p:par>
                                <p:cTn id="94" presetID="18" presetClass="entr" presetSubtype="6" fill="hold" nodeType="afterEffect">
                                  <p:stCondLst>
                                    <p:cond delay="0"/>
                                  </p:stCondLst>
                                  <p:childTnLst>
                                    <p:set>
                                      <p:cBhvr>
                                        <p:cTn id="95" dur="1" fill="hold">
                                          <p:stCondLst>
                                            <p:cond delay="0"/>
                                          </p:stCondLst>
                                        </p:cTn>
                                        <p:tgtEl>
                                          <p:spTgt spid="117"/>
                                        </p:tgtEl>
                                        <p:attrNameLst>
                                          <p:attrName>style.visibility</p:attrName>
                                        </p:attrNameLst>
                                      </p:cBhvr>
                                      <p:to>
                                        <p:strVal val="visible"/>
                                      </p:to>
                                    </p:set>
                                    <p:animEffect transition="in" filter="strips(downRight)">
                                      <p:cBhvr>
                                        <p:cTn id="96" dur="1000"/>
                                        <p:tgtEl>
                                          <p:spTgt spid="117"/>
                                        </p:tgtEl>
                                      </p:cBhvr>
                                    </p:animEffect>
                                  </p:childTnLst>
                                </p:cTn>
                              </p:par>
                            </p:childTnLst>
                          </p:cTn>
                        </p:par>
                        <p:par>
                          <p:cTn id="97" fill="hold">
                            <p:stCondLst>
                              <p:cond delay="7500"/>
                            </p:stCondLst>
                            <p:childTnLst>
                              <p:par>
                                <p:cTn id="98" presetID="18" presetClass="entr" presetSubtype="6" fill="hold" nodeType="afterEffect">
                                  <p:stCondLst>
                                    <p:cond delay="0"/>
                                  </p:stCondLst>
                                  <p:childTnLst>
                                    <p:set>
                                      <p:cBhvr>
                                        <p:cTn id="99" dur="1" fill="hold">
                                          <p:stCondLst>
                                            <p:cond delay="0"/>
                                          </p:stCondLst>
                                        </p:cTn>
                                        <p:tgtEl>
                                          <p:spTgt spid="123"/>
                                        </p:tgtEl>
                                        <p:attrNameLst>
                                          <p:attrName>style.visibility</p:attrName>
                                        </p:attrNameLst>
                                      </p:cBhvr>
                                      <p:to>
                                        <p:strVal val="visible"/>
                                      </p:to>
                                    </p:set>
                                    <p:animEffect transition="in" filter="strips(downRight)">
                                      <p:cBhvr>
                                        <p:cTn id="100" dur="1000"/>
                                        <p:tgtEl>
                                          <p:spTgt spid="123"/>
                                        </p:tgtEl>
                                      </p:cBhvr>
                                    </p:animEffect>
                                  </p:childTnLst>
                                </p:cTn>
                              </p:par>
                            </p:childTnLst>
                          </p:cTn>
                        </p:par>
                        <p:par>
                          <p:cTn id="101" fill="hold">
                            <p:stCondLst>
                              <p:cond delay="8500"/>
                            </p:stCondLst>
                            <p:childTnLst>
                              <p:par>
                                <p:cTn id="102" presetID="18" presetClass="entr" presetSubtype="6" fill="hold" nodeType="afterEffect">
                                  <p:stCondLst>
                                    <p:cond delay="0"/>
                                  </p:stCondLst>
                                  <p:childTnLst>
                                    <p:set>
                                      <p:cBhvr>
                                        <p:cTn id="103" dur="1" fill="hold">
                                          <p:stCondLst>
                                            <p:cond delay="0"/>
                                          </p:stCondLst>
                                        </p:cTn>
                                        <p:tgtEl>
                                          <p:spTgt spid="129"/>
                                        </p:tgtEl>
                                        <p:attrNameLst>
                                          <p:attrName>style.visibility</p:attrName>
                                        </p:attrNameLst>
                                      </p:cBhvr>
                                      <p:to>
                                        <p:strVal val="visible"/>
                                      </p:to>
                                    </p:set>
                                    <p:animEffect transition="in" filter="strips(downRight)">
                                      <p:cBhvr>
                                        <p:cTn id="104" dur="1000"/>
                                        <p:tgtEl>
                                          <p:spTgt spid="129"/>
                                        </p:tgtEl>
                                      </p:cBhvr>
                                    </p:animEffect>
                                  </p:childTnLst>
                                </p:cTn>
                              </p:par>
                            </p:childTnLst>
                          </p:cTn>
                        </p:par>
                        <p:par>
                          <p:cTn id="105" fill="hold">
                            <p:stCondLst>
                              <p:cond delay="9500"/>
                            </p:stCondLst>
                            <p:childTnLst>
                              <p:par>
                                <p:cTn id="106" presetID="18" presetClass="entr" presetSubtype="6" fill="hold" nodeType="afterEffect">
                                  <p:stCondLst>
                                    <p:cond delay="0"/>
                                  </p:stCondLst>
                                  <p:childTnLst>
                                    <p:set>
                                      <p:cBhvr>
                                        <p:cTn id="107" dur="1" fill="hold">
                                          <p:stCondLst>
                                            <p:cond delay="0"/>
                                          </p:stCondLst>
                                        </p:cTn>
                                        <p:tgtEl>
                                          <p:spTgt spid="135"/>
                                        </p:tgtEl>
                                        <p:attrNameLst>
                                          <p:attrName>style.visibility</p:attrName>
                                        </p:attrNameLst>
                                      </p:cBhvr>
                                      <p:to>
                                        <p:strVal val="visible"/>
                                      </p:to>
                                    </p:set>
                                    <p:animEffect transition="in" filter="strips(downRight)">
                                      <p:cBhvr>
                                        <p:cTn id="108" dur="10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Rectangular Callout 228"/>
          <p:cNvSpPr/>
          <p:nvPr/>
        </p:nvSpPr>
        <p:spPr>
          <a:xfrm>
            <a:off x="5206853" y="1746335"/>
            <a:ext cx="1230350" cy="888984"/>
          </a:xfrm>
          <a:prstGeom prst="wedgeRectCallout">
            <a:avLst>
              <a:gd name="adj1" fmla="val -30714"/>
              <a:gd name="adj2" fmla="val 77460"/>
            </a:avLst>
          </a:prstGeom>
          <a:noFill/>
          <a:ln w="19050" cap="flat" cmpd="sng" algn="ctr">
            <a:solidFill>
              <a:srgbClr val="F09C2A"/>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srgbClr val="377790">
                  <a:lumMod val="75000"/>
                </a:srgbClr>
              </a:solidFill>
              <a:effectLst/>
              <a:uLnTx/>
              <a:uFillTx/>
              <a:latin typeface="FontAwesome" pitchFamily="2" charset="0"/>
              <a:ea typeface="+mn-ea"/>
            </a:endParaRPr>
          </a:p>
        </p:txBody>
      </p:sp>
      <p:sp>
        <p:nvSpPr>
          <p:cNvPr id="206" name="Rectangular Callout 227"/>
          <p:cNvSpPr/>
          <p:nvPr/>
        </p:nvSpPr>
        <p:spPr>
          <a:xfrm rot="10800000">
            <a:off x="2677126" y="4259112"/>
            <a:ext cx="1230350" cy="888984"/>
          </a:xfrm>
          <a:prstGeom prst="wedgeRectCallout">
            <a:avLst>
              <a:gd name="adj1" fmla="val -30714"/>
              <a:gd name="adj2" fmla="val 77460"/>
            </a:avLst>
          </a:prstGeom>
          <a:noFill/>
          <a:ln w="19050" cap="flat" cmpd="sng" algn="ctr">
            <a:solidFill>
              <a:srgbClr val="189A8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srgbClr val="377790">
                  <a:lumMod val="75000"/>
                </a:srgbClr>
              </a:solidFill>
              <a:effectLst/>
              <a:uLnTx/>
              <a:uFillTx/>
              <a:latin typeface="FontAwesome" pitchFamily="2" charset="0"/>
              <a:ea typeface="+mn-ea"/>
            </a:endParaRPr>
          </a:p>
        </p:txBody>
      </p:sp>
      <p:grpSp>
        <p:nvGrpSpPr>
          <p:cNvPr id="207" name="Group 231"/>
          <p:cNvGrpSpPr/>
          <p:nvPr/>
        </p:nvGrpSpPr>
        <p:grpSpPr>
          <a:xfrm>
            <a:off x="1185155" y="2937847"/>
            <a:ext cx="1732920" cy="688178"/>
            <a:chOff x="1185155" y="2341843"/>
            <a:chExt cx="1732920" cy="688178"/>
          </a:xfrm>
        </p:grpSpPr>
        <p:sp>
          <p:nvSpPr>
            <p:cNvPr id="208" name="Freeform 36"/>
            <p:cNvSpPr>
              <a:spLocks/>
            </p:cNvSpPr>
            <p:nvPr/>
          </p:nvSpPr>
          <p:spPr bwMode="auto">
            <a:xfrm rot="5400000">
              <a:off x="2607246" y="2719191"/>
              <a:ext cx="311452" cy="310207"/>
            </a:xfrm>
            <a:custGeom>
              <a:avLst/>
              <a:gdLst/>
              <a:ahLst/>
              <a:cxnLst>
                <a:cxn ang="0">
                  <a:pos x="135" y="23"/>
                </a:cxn>
                <a:cxn ang="0">
                  <a:pos x="158" y="79"/>
                </a:cxn>
                <a:cxn ang="0">
                  <a:pos x="135" y="135"/>
                </a:cxn>
                <a:cxn ang="0">
                  <a:pos x="79" y="158"/>
                </a:cxn>
                <a:cxn ang="0">
                  <a:pos x="24" y="135"/>
                </a:cxn>
                <a:cxn ang="0">
                  <a:pos x="0" y="79"/>
                </a:cxn>
                <a:cxn ang="0">
                  <a:pos x="24" y="23"/>
                </a:cxn>
                <a:cxn ang="0">
                  <a:pos x="79" y="0"/>
                </a:cxn>
                <a:cxn ang="0">
                  <a:pos x="135" y="23"/>
                </a:cxn>
              </a:cxnLst>
              <a:rect l="0" t="0" r="r" b="b"/>
              <a:pathLst>
                <a:path w="158" h="158">
                  <a:moveTo>
                    <a:pt x="135" y="23"/>
                  </a:moveTo>
                  <a:cubicBezTo>
                    <a:pt x="150" y="39"/>
                    <a:pt x="158" y="57"/>
                    <a:pt x="158" y="79"/>
                  </a:cubicBezTo>
                  <a:cubicBezTo>
                    <a:pt x="158" y="100"/>
                    <a:pt x="150" y="119"/>
                    <a:pt x="135" y="135"/>
                  </a:cubicBezTo>
                  <a:cubicBezTo>
                    <a:pt x="120" y="150"/>
                    <a:pt x="101" y="158"/>
                    <a:pt x="79" y="158"/>
                  </a:cubicBezTo>
                  <a:cubicBezTo>
                    <a:pt x="58" y="158"/>
                    <a:pt x="39" y="150"/>
                    <a:pt x="24" y="135"/>
                  </a:cubicBezTo>
                  <a:cubicBezTo>
                    <a:pt x="8" y="119"/>
                    <a:pt x="0" y="100"/>
                    <a:pt x="0" y="79"/>
                  </a:cubicBezTo>
                  <a:cubicBezTo>
                    <a:pt x="0" y="57"/>
                    <a:pt x="8" y="39"/>
                    <a:pt x="24" y="23"/>
                  </a:cubicBezTo>
                  <a:cubicBezTo>
                    <a:pt x="39" y="8"/>
                    <a:pt x="58" y="0"/>
                    <a:pt x="79" y="0"/>
                  </a:cubicBezTo>
                  <a:cubicBezTo>
                    <a:pt x="101" y="0"/>
                    <a:pt x="120" y="8"/>
                    <a:pt x="135" y="23"/>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209" name="Group 71"/>
            <p:cNvGrpSpPr/>
            <p:nvPr/>
          </p:nvGrpSpPr>
          <p:grpSpPr>
            <a:xfrm rot="5400000">
              <a:off x="2039780" y="2480127"/>
              <a:ext cx="444754" cy="247916"/>
              <a:chOff x="1795463" y="1947863"/>
              <a:chExt cx="566738" cy="315913"/>
            </a:xfrm>
          </p:grpSpPr>
          <p:sp>
            <p:nvSpPr>
              <p:cNvPr id="225" name="Freeform 37"/>
              <p:cNvSpPr>
                <a:spLocks/>
              </p:cNvSpPr>
              <p:nvPr/>
            </p:nvSpPr>
            <p:spPr bwMode="auto">
              <a:xfrm>
                <a:off x="1795463" y="1947863"/>
                <a:ext cx="315913" cy="315913"/>
              </a:xfrm>
              <a:custGeom>
                <a:avLst/>
                <a:gdLst/>
                <a:ahLst/>
                <a:cxnLst>
                  <a:cxn ang="0">
                    <a:pos x="108" y="19"/>
                  </a:cxn>
                  <a:cxn ang="0">
                    <a:pos x="126" y="63"/>
                  </a:cxn>
                  <a:cxn ang="0">
                    <a:pos x="108" y="107"/>
                  </a:cxn>
                  <a:cxn ang="0">
                    <a:pos x="63" y="126"/>
                  </a:cxn>
                  <a:cxn ang="0">
                    <a:pos x="19" y="107"/>
                  </a:cxn>
                  <a:cxn ang="0">
                    <a:pos x="0" y="63"/>
                  </a:cxn>
                  <a:cxn ang="0">
                    <a:pos x="19" y="19"/>
                  </a:cxn>
                  <a:cxn ang="0">
                    <a:pos x="63" y="0"/>
                  </a:cxn>
                  <a:cxn ang="0">
                    <a:pos x="108" y="19"/>
                  </a:cxn>
                </a:cxnLst>
                <a:rect l="0" t="0" r="r" b="b"/>
                <a:pathLst>
                  <a:path w="126" h="126">
                    <a:moveTo>
                      <a:pt x="108" y="19"/>
                    </a:moveTo>
                    <a:cubicBezTo>
                      <a:pt x="120" y="31"/>
                      <a:pt x="126" y="45"/>
                      <a:pt x="126" y="63"/>
                    </a:cubicBezTo>
                    <a:cubicBezTo>
                      <a:pt x="126" y="80"/>
                      <a:pt x="120" y="95"/>
                      <a:pt x="108" y="107"/>
                    </a:cubicBezTo>
                    <a:cubicBezTo>
                      <a:pt x="96" y="120"/>
                      <a:pt x="81" y="126"/>
                      <a:pt x="63" y="126"/>
                    </a:cubicBezTo>
                    <a:cubicBezTo>
                      <a:pt x="46" y="126"/>
                      <a:pt x="31" y="120"/>
                      <a:pt x="19" y="107"/>
                    </a:cubicBezTo>
                    <a:cubicBezTo>
                      <a:pt x="6" y="95"/>
                      <a:pt x="0" y="80"/>
                      <a:pt x="0" y="63"/>
                    </a:cubicBezTo>
                    <a:cubicBezTo>
                      <a:pt x="0" y="45"/>
                      <a:pt x="6" y="31"/>
                      <a:pt x="19" y="19"/>
                    </a:cubicBezTo>
                    <a:cubicBezTo>
                      <a:pt x="31" y="6"/>
                      <a:pt x="46" y="0"/>
                      <a:pt x="63" y="0"/>
                    </a:cubicBezTo>
                    <a:cubicBezTo>
                      <a:pt x="81" y="0"/>
                      <a:pt x="96" y="6"/>
                      <a:pt x="108" y="19"/>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26" name="Rectangle 48"/>
              <p:cNvSpPr>
                <a:spLocks noChangeArrowheads="1"/>
              </p:cNvSpPr>
              <p:nvPr/>
            </p:nvSpPr>
            <p:spPr bwMode="auto">
              <a:xfrm>
                <a:off x="1941513" y="2078038"/>
                <a:ext cx="420688" cy="55563"/>
              </a:xfrm>
              <a:prstGeom prst="rect">
                <a:avLst/>
              </a:prstGeom>
              <a:solidFill>
                <a:srgbClr val="37779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10" name="Group 72"/>
            <p:cNvGrpSpPr/>
            <p:nvPr/>
          </p:nvGrpSpPr>
          <p:grpSpPr>
            <a:xfrm rot="5400000">
              <a:off x="2349364" y="2531828"/>
              <a:ext cx="325156" cy="264111"/>
              <a:chOff x="1947863" y="1619250"/>
              <a:chExt cx="414338" cy="336550"/>
            </a:xfrm>
          </p:grpSpPr>
          <p:sp>
            <p:nvSpPr>
              <p:cNvPr id="223" name="Freeform 38"/>
              <p:cNvSpPr>
                <a:spLocks/>
              </p:cNvSpPr>
              <p:nvPr/>
            </p:nvSpPr>
            <p:spPr bwMode="auto">
              <a:xfrm>
                <a:off x="1947863" y="1619250"/>
                <a:ext cx="336550" cy="336550"/>
              </a:xfrm>
              <a:custGeom>
                <a:avLst/>
                <a:gdLst/>
                <a:ahLst/>
                <a:cxnLst>
                  <a:cxn ang="0">
                    <a:pos x="67" y="0"/>
                  </a:cxn>
                  <a:cxn ang="0">
                    <a:pos x="115" y="20"/>
                  </a:cxn>
                  <a:cxn ang="0">
                    <a:pos x="134" y="67"/>
                  </a:cxn>
                  <a:cxn ang="0">
                    <a:pos x="115" y="114"/>
                  </a:cxn>
                  <a:cxn ang="0">
                    <a:pos x="67" y="134"/>
                  </a:cxn>
                  <a:cxn ang="0">
                    <a:pos x="20" y="114"/>
                  </a:cxn>
                  <a:cxn ang="0">
                    <a:pos x="0" y="67"/>
                  </a:cxn>
                  <a:cxn ang="0">
                    <a:pos x="20" y="20"/>
                  </a:cxn>
                  <a:cxn ang="0">
                    <a:pos x="67" y="0"/>
                  </a:cxn>
                </a:cxnLst>
                <a:rect l="0" t="0" r="r" b="b"/>
                <a:pathLst>
                  <a:path w="134" h="134">
                    <a:moveTo>
                      <a:pt x="67" y="0"/>
                    </a:moveTo>
                    <a:cubicBezTo>
                      <a:pt x="86" y="0"/>
                      <a:pt x="102" y="6"/>
                      <a:pt x="115" y="20"/>
                    </a:cubicBezTo>
                    <a:cubicBezTo>
                      <a:pt x="128" y="33"/>
                      <a:pt x="134" y="48"/>
                      <a:pt x="134" y="67"/>
                    </a:cubicBezTo>
                    <a:cubicBezTo>
                      <a:pt x="134" y="85"/>
                      <a:pt x="128" y="101"/>
                      <a:pt x="115" y="114"/>
                    </a:cubicBezTo>
                    <a:cubicBezTo>
                      <a:pt x="102" y="127"/>
                      <a:pt x="86" y="134"/>
                      <a:pt x="67" y="134"/>
                    </a:cubicBezTo>
                    <a:cubicBezTo>
                      <a:pt x="49" y="134"/>
                      <a:pt x="33" y="127"/>
                      <a:pt x="20" y="114"/>
                    </a:cubicBezTo>
                    <a:cubicBezTo>
                      <a:pt x="7" y="101"/>
                      <a:pt x="0" y="85"/>
                      <a:pt x="0" y="67"/>
                    </a:cubicBezTo>
                    <a:cubicBezTo>
                      <a:pt x="0" y="48"/>
                      <a:pt x="7" y="33"/>
                      <a:pt x="20" y="20"/>
                    </a:cubicBezTo>
                    <a:cubicBezTo>
                      <a:pt x="33" y="6"/>
                      <a:pt x="49" y="0"/>
                      <a:pt x="67" y="0"/>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24" name="Rectangle 49"/>
              <p:cNvSpPr>
                <a:spLocks noChangeArrowheads="1"/>
              </p:cNvSpPr>
              <p:nvPr/>
            </p:nvSpPr>
            <p:spPr bwMode="auto">
              <a:xfrm>
                <a:off x="2109788" y="1760538"/>
                <a:ext cx="252413" cy="53975"/>
              </a:xfrm>
              <a:prstGeom prst="rect">
                <a:avLst/>
              </a:prstGeom>
              <a:solidFill>
                <a:srgbClr val="37779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11" name="Group 70"/>
            <p:cNvGrpSpPr/>
            <p:nvPr/>
          </p:nvGrpSpPr>
          <p:grpSpPr>
            <a:xfrm rot="5400000">
              <a:off x="1768817" y="2472030"/>
              <a:ext cx="484620" cy="224246"/>
              <a:chOff x="1744663" y="2282825"/>
              <a:chExt cx="617538" cy="285750"/>
            </a:xfrm>
          </p:grpSpPr>
          <p:sp>
            <p:nvSpPr>
              <p:cNvPr id="221" name="Freeform 39"/>
              <p:cNvSpPr>
                <a:spLocks/>
              </p:cNvSpPr>
              <p:nvPr/>
            </p:nvSpPr>
            <p:spPr bwMode="auto">
              <a:xfrm>
                <a:off x="1744663" y="2282825"/>
                <a:ext cx="287338" cy="285750"/>
              </a:xfrm>
              <a:custGeom>
                <a:avLst/>
                <a:gdLst/>
                <a:ahLst/>
                <a:cxnLst>
                  <a:cxn ang="0">
                    <a:pos x="0" y="57"/>
                  </a:cxn>
                  <a:cxn ang="0">
                    <a:pos x="17" y="17"/>
                  </a:cxn>
                  <a:cxn ang="0">
                    <a:pos x="57" y="0"/>
                  </a:cxn>
                  <a:cxn ang="0">
                    <a:pos x="98" y="17"/>
                  </a:cxn>
                  <a:cxn ang="0">
                    <a:pos x="114" y="57"/>
                  </a:cxn>
                  <a:cxn ang="0">
                    <a:pos x="98" y="97"/>
                  </a:cxn>
                  <a:cxn ang="0">
                    <a:pos x="57" y="114"/>
                  </a:cxn>
                  <a:cxn ang="0">
                    <a:pos x="17" y="97"/>
                  </a:cxn>
                  <a:cxn ang="0">
                    <a:pos x="0" y="57"/>
                  </a:cxn>
                </a:cxnLst>
                <a:rect l="0" t="0" r="r" b="b"/>
                <a:pathLst>
                  <a:path w="114" h="114">
                    <a:moveTo>
                      <a:pt x="0" y="57"/>
                    </a:moveTo>
                    <a:cubicBezTo>
                      <a:pt x="0" y="41"/>
                      <a:pt x="6" y="28"/>
                      <a:pt x="17" y="17"/>
                    </a:cubicBezTo>
                    <a:cubicBezTo>
                      <a:pt x="28" y="5"/>
                      <a:pt x="42" y="0"/>
                      <a:pt x="57" y="0"/>
                    </a:cubicBezTo>
                    <a:cubicBezTo>
                      <a:pt x="73" y="0"/>
                      <a:pt x="87" y="5"/>
                      <a:pt x="98" y="17"/>
                    </a:cubicBezTo>
                    <a:cubicBezTo>
                      <a:pt x="109" y="28"/>
                      <a:pt x="114" y="41"/>
                      <a:pt x="114" y="57"/>
                    </a:cubicBezTo>
                    <a:cubicBezTo>
                      <a:pt x="114" y="73"/>
                      <a:pt x="109" y="86"/>
                      <a:pt x="98" y="97"/>
                    </a:cubicBezTo>
                    <a:cubicBezTo>
                      <a:pt x="87" y="108"/>
                      <a:pt x="73" y="114"/>
                      <a:pt x="57" y="114"/>
                    </a:cubicBezTo>
                    <a:cubicBezTo>
                      <a:pt x="42" y="114"/>
                      <a:pt x="28" y="108"/>
                      <a:pt x="17" y="97"/>
                    </a:cubicBezTo>
                    <a:cubicBezTo>
                      <a:pt x="6" y="86"/>
                      <a:pt x="0" y="73"/>
                      <a:pt x="0" y="57"/>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22" name="Rectangle 50"/>
              <p:cNvSpPr>
                <a:spLocks noChangeArrowheads="1"/>
              </p:cNvSpPr>
              <p:nvPr/>
            </p:nvSpPr>
            <p:spPr bwMode="auto">
              <a:xfrm>
                <a:off x="1881188" y="2403475"/>
                <a:ext cx="481013" cy="55563"/>
              </a:xfrm>
              <a:prstGeom prst="rect">
                <a:avLst/>
              </a:prstGeom>
              <a:solidFill>
                <a:srgbClr val="37779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12" name="Group 69"/>
            <p:cNvGrpSpPr/>
            <p:nvPr/>
          </p:nvGrpSpPr>
          <p:grpSpPr>
            <a:xfrm rot="5400000">
              <a:off x="1527752" y="2491339"/>
              <a:ext cx="469670" cy="200576"/>
              <a:chOff x="1763713" y="2614613"/>
              <a:chExt cx="598488" cy="255588"/>
            </a:xfrm>
          </p:grpSpPr>
          <p:sp>
            <p:nvSpPr>
              <p:cNvPr id="219" name="Freeform 45"/>
              <p:cNvSpPr>
                <a:spLocks/>
              </p:cNvSpPr>
              <p:nvPr/>
            </p:nvSpPr>
            <p:spPr bwMode="auto">
              <a:xfrm>
                <a:off x="1763713" y="2614613"/>
                <a:ext cx="255588" cy="255588"/>
              </a:xfrm>
              <a:custGeom>
                <a:avLst/>
                <a:gdLst/>
                <a:ahLst/>
                <a:cxnLst>
                  <a:cxn ang="0">
                    <a:pos x="102" y="51"/>
                  </a:cxn>
                  <a:cxn ang="0">
                    <a:pos x="87" y="87"/>
                  </a:cxn>
                  <a:cxn ang="0">
                    <a:pos x="51" y="102"/>
                  </a:cxn>
                  <a:cxn ang="0">
                    <a:pos x="15" y="87"/>
                  </a:cxn>
                  <a:cxn ang="0">
                    <a:pos x="0" y="51"/>
                  </a:cxn>
                  <a:cxn ang="0">
                    <a:pos x="15" y="15"/>
                  </a:cxn>
                  <a:cxn ang="0">
                    <a:pos x="51" y="0"/>
                  </a:cxn>
                  <a:cxn ang="0">
                    <a:pos x="87" y="15"/>
                  </a:cxn>
                  <a:cxn ang="0">
                    <a:pos x="102" y="51"/>
                  </a:cxn>
                </a:cxnLst>
                <a:rect l="0" t="0" r="r" b="b"/>
                <a:pathLst>
                  <a:path w="102" h="102">
                    <a:moveTo>
                      <a:pt x="102" y="51"/>
                    </a:moveTo>
                    <a:cubicBezTo>
                      <a:pt x="102" y="65"/>
                      <a:pt x="97" y="77"/>
                      <a:pt x="87" y="87"/>
                    </a:cubicBezTo>
                    <a:cubicBezTo>
                      <a:pt x="77" y="97"/>
                      <a:pt x="65" y="102"/>
                      <a:pt x="51" y="102"/>
                    </a:cubicBezTo>
                    <a:cubicBezTo>
                      <a:pt x="37" y="102"/>
                      <a:pt x="25" y="97"/>
                      <a:pt x="15" y="87"/>
                    </a:cubicBezTo>
                    <a:cubicBezTo>
                      <a:pt x="5" y="77"/>
                      <a:pt x="0" y="65"/>
                      <a:pt x="0" y="51"/>
                    </a:cubicBezTo>
                    <a:cubicBezTo>
                      <a:pt x="0" y="37"/>
                      <a:pt x="5" y="25"/>
                      <a:pt x="15" y="15"/>
                    </a:cubicBezTo>
                    <a:cubicBezTo>
                      <a:pt x="25" y="5"/>
                      <a:pt x="37" y="0"/>
                      <a:pt x="51" y="0"/>
                    </a:cubicBezTo>
                    <a:cubicBezTo>
                      <a:pt x="65" y="0"/>
                      <a:pt x="77" y="5"/>
                      <a:pt x="87" y="15"/>
                    </a:cubicBezTo>
                    <a:cubicBezTo>
                      <a:pt x="97" y="25"/>
                      <a:pt x="102" y="37"/>
                      <a:pt x="102" y="51"/>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20" name="Rectangle 51"/>
              <p:cNvSpPr>
                <a:spLocks noChangeArrowheads="1"/>
              </p:cNvSpPr>
              <p:nvPr/>
            </p:nvSpPr>
            <p:spPr bwMode="auto">
              <a:xfrm>
                <a:off x="1881188" y="2719388"/>
                <a:ext cx="481013" cy="55563"/>
              </a:xfrm>
              <a:prstGeom prst="rect">
                <a:avLst/>
              </a:prstGeom>
              <a:solidFill>
                <a:srgbClr val="37779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13" name="Group 68"/>
            <p:cNvGrpSpPr/>
            <p:nvPr/>
          </p:nvGrpSpPr>
          <p:grpSpPr>
            <a:xfrm rot="5400000">
              <a:off x="1303507" y="2543663"/>
              <a:ext cx="399905" cy="165693"/>
              <a:chOff x="1852613" y="2967038"/>
              <a:chExt cx="509588" cy="211138"/>
            </a:xfrm>
          </p:grpSpPr>
          <p:sp>
            <p:nvSpPr>
              <p:cNvPr id="217" name="Freeform 46"/>
              <p:cNvSpPr>
                <a:spLocks/>
              </p:cNvSpPr>
              <p:nvPr/>
            </p:nvSpPr>
            <p:spPr bwMode="auto">
              <a:xfrm>
                <a:off x="1852613" y="2967038"/>
                <a:ext cx="211138" cy="211138"/>
              </a:xfrm>
              <a:custGeom>
                <a:avLst/>
                <a:gdLst/>
                <a:ahLst/>
                <a:cxnLst>
                  <a:cxn ang="0">
                    <a:pos x="72" y="12"/>
                  </a:cxn>
                  <a:cxn ang="0">
                    <a:pos x="84" y="42"/>
                  </a:cxn>
                  <a:cxn ang="0">
                    <a:pos x="72" y="72"/>
                  </a:cxn>
                  <a:cxn ang="0">
                    <a:pos x="42" y="84"/>
                  </a:cxn>
                  <a:cxn ang="0">
                    <a:pos x="12" y="72"/>
                  </a:cxn>
                  <a:cxn ang="0">
                    <a:pos x="0" y="42"/>
                  </a:cxn>
                  <a:cxn ang="0">
                    <a:pos x="12" y="12"/>
                  </a:cxn>
                  <a:cxn ang="0">
                    <a:pos x="42" y="0"/>
                  </a:cxn>
                  <a:cxn ang="0">
                    <a:pos x="72" y="12"/>
                  </a:cxn>
                </a:cxnLst>
                <a:rect l="0" t="0" r="r" b="b"/>
                <a:pathLst>
                  <a:path w="84" h="84">
                    <a:moveTo>
                      <a:pt x="72" y="12"/>
                    </a:moveTo>
                    <a:cubicBezTo>
                      <a:pt x="80" y="20"/>
                      <a:pt x="84" y="30"/>
                      <a:pt x="84" y="42"/>
                    </a:cubicBezTo>
                    <a:cubicBezTo>
                      <a:pt x="84" y="53"/>
                      <a:pt x="80" y="63"/>
                      <a:pt x="72" y="72"/>
                    </a:cubicBezTo>
                    <a:cubicBezTo>
                      <a:pt x="64" y="80"/>
                      <a:pt x="54" y="84"/>
                      <a:pt x="42" y="84"/>
                    </a:cubicBezTo>
                    <a:cubicBezTo>
                      <a:pt x="31" y="84"/>
                      <a:pt x="21" y="80"/>
                      <a:pt x="12" y="72"/>
                    </a:cubicBezTo>
                    <a:cubicBezTo>
                      <a:pt x="4" y="63"/>
                      <a:pt x="0" y="53"/>
                      <a:pt x="0" y="42"/>
                    </a:cubicBezTo>
                    <a:cubicBezTo>
                      <a:pt x="0" y="30"/>
                      <a:pt x="4" y="20"/>
                      <a:pt x="12" y="12"/>
                    </a:cubicBezTo>
                    <a:cubicBezTo>
                      <a:pt x="21" y="4"/>
                      <a:pt x="31" y="0"/>
                      <a:pt x="42" y="0"/>
                    </a:cubicBezTo>
                    <a:cubicBezTo>
                      <a:pt x="54" y="0"/>
                      <a:pt x="64" y="4"/>
                      <a:pt x="72" y="12"/>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18" name="Rectangle 52"/>
              <p:cNvSpPr>
                <a:spLocks noChangeArrowheads="1"/>
              </p:cNvSpPr>
              <p:nvPr/>
            </p:nvSpPr>
            <p:spPr bwMode="auto">
              <a:xfrm>
                <a:off x="1941513" y="3040063"/>
                <a:ext cx="420688" cy="55563"/>
              </a:xfrm>
              <a:prstGeom prst="rect">
                <a:avLst/>
              </a:prstGeom>
              <a:solidFill>
                <a:srgbClr val="37779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14" name="Group 67"/>
            <p:cNvGrpSpPr/>
            <p:nvPr/>
          </p:nvGrpSpPr>
          <p:grpSpPr>
            <a:xfrm rot="5400000">
              <a:off x="1123488" y="2626510"/>
              <a:ext cx="261620" cy="138285"/>
              <a:chOff x="2028826" y="3302000"/>
              <a:chExt cx="333375" cy="176213"/>
            </a:xfrm>
          </p:grpSpPr>
          <p:sp>
            <p:nvSpPr>
              <p:cNvPr id="215" name="Freeform 44"/>
              <p:cNvSpPr>
                <a:spLocks/>
              </p:cNvSpPr>
              <p:nvPr/>
            </p:nvSpPr>
            <p:spPr bwMode="auto">
              <a:xfrm>
                <a:off x="2028826" y="3302000"/>
                <a:ext cx="176213" cy="176213"/>
              </a:xfrm>
              <a:custGeom>
                <a:avLst/>
                <a:gdLst/>
                <a:ahLst/>
                <a:cxnLst>
                  <a:cxn ang="0">
                    <a:pos x="70" y="35"/>
                  </a:cxn>
                  <a:cxn ang="0">
                    <a:pos x="60" y="60"/>
                  </a:cxn>
                  <a:cxn ang="0">
                    <a:pos x="35" y="70"/>
                  </a:cxn>
                  <a:cxn ang="0">
                    <a:pos x="10" y="60"/>
                  </a:cxn>
                  <a:cxn ang="0">
                    <a:pos x="0" y="35"/>
                  </a:cxn>
                  <a:cxn ang="0">
                    <a:pos x="10" y="10"/>
                  </a:cxn>
                  <a:cxn ang="0">
                    <a:pos x="35" y="0"/>
                  </a:cxn>
                  <a:cxn ang="0">
                    <a:pos x="60" y="10"/>
                  </a:cxn>
                  <a:cxn ang="0">
                    <a:pos x="70" y="35"/>
                  </a:cxn>
                </a:cxnLst>
                <a:rect l="0" t="0" r="r" b="b"/>
                <a:pathLst>
                  <a:path w="70" h="70">
                    <a:moveTo>
                      <a:pt x="70" y="35"/>
                    </a:moveTo>
                    <a:cubicBezTo>
                      <a:pt x="70" y="45"/>
                      <a:pt x="67" y="53"/>
                      <a:pt x="60" y="60"/>
                    </a:cubicBezTo>
                    <a:cubicBezTo>
                      <a:pt x="53" y="66"/>
                      <a:pt x="45" y="70"/>
                      <a:pt x="35" y="70"/>
                    </a:cubicBezTo>
                    <a:cubicBezTo>
                      <a:pt x="25" y="70"/>
                      <a:pt x="17" y="66"/>
                      <a:pt x="10" y="60"/>
                    </a:cubicBezTo>
                    <a:cubicBezTo>
                      <a:pt x="3" y="53"/>
                      <a:pt x="0" y="45"/>
                      <a:pt x="0" y="35"/>
                    </a:cubicBezTo>
                    <a:cubicBezTo>
                      <a:pt x="0" y="25"/>
                      <a:pt x="3" y="17"/>
                      <a:pt x="10" y="10"/>
                    </a:cubicBezTo>
                    <a:cubicBezTo>
                      <a:pt x="17" y="3"/>
                      <a:pt x="25" y="0"/>
                      <a:pt x="35" y="0"/>
                    </a:cubicBezTo>
                    <a:cubicBezTo>
                      <a:pt x="45" y="0"/>
                      <a:pt x="53" y="3"/>
                      <a:pt x="60" y="10"/>
                    </a:cubicBezTo>
                    <a:cubicBezTo>
                      <a:pt x="67" y="17"/>
                      <a:pt x="70" y="25"/>
                      <a:pt x="70" y="35"/>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16" name="Rectangle 53"/>
              <p:cNvSpPr>
                <a:spLocks noChangeArrowheads="1"/>
              </p:cNvSpPr>
              <p:nvPr/>
            </p:nvSpPr>
            <p:spPr bwMode="auto">
              <a:xfrm>
                <a:off x="2092326" y="3357563"/>
                <a:ext cx="269875" cy="55563"/>
              </a:xfrm>
              <a:prstGeom prst="rect">
                <a:avLst/>
              </a:prstGeom>
              <a:solidFill>
                <a:srgbClr val="37779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pSp>
        <p:nvGrpSpPr>
          <p:cNvPr id="227" name="Group 230"/>
          <p:cNvGrpSpPr/>
          <p:nvPr/>
        </p:nvGrpSpPr>
        <p:grpSpPr>
          <a:xfrm>
            <a:off x="851278" y="3314573"/>
            <a:ext cx="1729182" cy="663051"/>
            <a:chOff x="851278" y="2718569"/>
            <a:chExt cx="1729182" cy="663051"/>
          </a:xfrm>
        </p:grpSpPr>
        <p:sp>
          <p:nvSpPr>
            <p:cNvPr id="228" name="Freeform 47"/>
            <p:cNvSpPr>
              <a:spLocks/>
            </p:cNvSpPr>
            <p:nvPr/>
          </p:nvSpPr>
          <p:spPr bwMode="auto">
            <a:xfrm rot="5400000">
              <a:off x="850656" y="2719191"/>
              <a:ext cx="311452" cy="310207"/>
            </a:xfrm>
            <a:custGeom>
              <a:avLst/>
              <a:gdLst/>
              <a:ahLst/>
              <a:cxnLst>
                <a:cxn ang="0">
                  <a:pos x="0" y="79"/>
                </a:cxn>
                <a:cxn ang="0">
                  <a:pos x="24" y="23"/>
                </a:cxn>
                <a:cxn ang="0">
                  <a:pos x="79" y="0"/>
                </a:cxn>
                <a:cxn ang="0">
                  <a:pos x="135" y="23"/>
                </a:cxn>
                <a:cxn ang="0">
                  <a:pos x="158" y="79"/>
                </a:cxn>
                <a:cxn ang="0">
                  <a:pos x="135" y="135"/>
                </a:cxn>
                <a:cxn ang="0">
                  <a:pos x="79" y="158"/>
                </a:cxn>
                <a:cxn ang="0">
                  <a:pos x="24" y="135"/>
                </a:cxn>
                <a:cxn ang="0">
                  <a:pos x="0" y="79"/>
                </a:cxn>
              </a:cxnLst>
              <a:rect l="0" t="0" r="r" b="b"/>
              <a:pathLst>
                <a:path w="158" h="158">
                  <a:moveTo>
                    <a:pt x="0" y="79"/>
                  </a:moveTo>
                  <a:cubicBezTo>
                    <a:pt x="0" y="57"/>
                    <a:pt x="8" y="39"/>
                    <a:pt x="24" y="23"/>
                  </a:cubicBezTo>
                  <a:cubicBezTo>
                    <a:pt x="39" y="8"/>
                    <a:pt x="58" y="0"/>
                    <a:pt x="79" y="0"/>
                  </a:cubicBezTo>
                  <a:cubicBezTo>
                    <a:pt x="101" y="0"/>
                    <a:pt x="120" y="8"/>
                    <a:pt x="135" y="23"/>
                  </a:cubicBezTo>
                  <a:cubicBezTo>
                    <a:pt x="150" y="39"/>
                    <a:pt x="158" y="57"/>
                    <a:pt x="158" y="79"/>
                  </a:cubicBezTo>
                  <a:cubicBezTo>
                    <a:pt x="158" y="100"/>
                    <a:pt x="150" y="119"/>
                    <a:pt x="135" y="135"/>
                  </a:cubicBezTo>
                  <a:cubicBezTo>
                    <a:pt x="120" y="150"/>
                    <a:pt x="101" y="158"/>
                    <a:pt x="79" y="158"/>
                  </a:cubicBezTo>
                  <a:cubicBezTo>
                    <a:pt x="58" y="158"/>
                    <a:pt x="39" y="150"/>
                    <a:pt x="24" y="135"/>
                  </a:cubicBezTo>
                  <a:cubicBezTo>
                    <a:pt x="8" y="119"/>
                    <a:pt x="0" y="100"/>
                    <a:pt x="0" y="79"/>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229" name="Group 62"/>
            <p:cNvGrpSpPr/>
            <p:nvPr/>
          </p:nvGrpSpPr>
          <p:grpSpPr>
            <a:xfrm rot="5400000">
              <a:off x="2063451" y="3015353"/>
              <a:ext cx="397412" cy="165693"/>
              <a:chOff x="2387601" y="2000250"/>
              <a:chExt cx="506412" cy="211138"/>
            </a:xfrm>
          </p:grpSpPr>
          <p:sp>
            <p:nvSpPr>
              <p:cNvPr id="245" name="Freeform 41"/>
              <p:cNvSpPr>
                <a:spLocks/>
              </p:cNvSpPr>
              <p:nvPr/>
            </p:nvSpPr>
            <p:spPr bwMode="auto">
              <a:xfrm>
                <a:off x="2684463" y="2000250"/>
                <a:ext cx="209550" cy="211138"/>
              </a:xfrm>
              <a:custGeom>
                <a:avLst/>
                <a:gdLst/>
                <a:ahLst/>
                <a:cxnLst>
                  <a:cxn ang="0">
                    <a:pos x="71" y="12"/>
                  </a:cxn>
                  <a:cxn ang="0">
                    <a:pos x="84" y="42"/>
                  </a:cxn>
                  <a:cxn ang="0">
                    <a:pos x="71" y="71"/>
                  </a:cxn>
                  <a:cxn ang="0">
                    <a:pos x="42" y="84"/>
                  </a:cxn>
                  <a:cxn ang="0">
                    <a:pos x="12" y="71"/>
                  </a:cxn>
                  <a:cxn ang="0">
                    <a:pos x="0" y="42"/>
                  </a:cxn>
                  <a:cxn ang="0">
                    <a:pos x="12" y="12"/>
                  </a:cxn>
                  <a:cxn ang="0">
                    <a:pos x="42" y="0"/>
                  </a:cxn>
                  <a:cxn ang="0">
                    <a:pos x="71" y="12"/>
                  </a:cxn>
                </a:cxnLst>
                <a:rect l="0" t="0" r="r" b="b"/>
                <a:pathLst>
                  <a:path w="84" h="84">
                    <a:moveTo>
                      <a:pt x="71" y="12"/>
                    </a:moveTo>
                    <a:cubicBezTo>
                      <a:pt x="80" y="20"/>
                      <a:pt x="84" y="30"/>
                      <a:pt x="84" y="42"/>
                    </a:cubicBezTo>
                    <a:cubicBezTo>
                      <a:pt x="84" y="53"/>
                      <a:pt x="80" y="63"/>
                      <a:pt x="71" y="71"/>
                    </a:cubicBezTo>
                    <a:cubicBezTo>
                      <a:pt x="63" y="80"/>
                      <a:pt x="53" y="84"/>
                      <a:pt x="42" y="84"/>
                    </a:cubicBezTo>
                    <a:cubicBezTo>
                      <a:pt x="30" y="84"/>
                      <a:pt x="20" y="80"/>
                      <a:pt x="12" y="71"/>
                    </a:cubicBezTo>
                    <a:cubicBezTo>
                      <a:pt x="4" y="63"/>
                      <a:pt x="0" y="53"/>
                      <a:pt x="0" y="42"/>
                    </a:cubicBezTo>
                    <a:cubicBezTo>
                      <a:pt x="0" y="30"/>
                      <a:pt x="4" y="20"/>
                      <a:pt x="12" y="12"/>
                    </a:cubicBezTo>
                    <a:cubicBezTo>
                      <a:pt x="20" y="4"/>
                      <a:pt x="30" y="0"/>
                      <a:pt x="42" y="0"/>
                    </a:cubicBezTo>
                    <a:cubicBezTo>
                      <a:pt x="53" y="0"/>
                      <a:pt x="63" y="4"/>
                      <a:pt x="71" y="12"/>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46" name="Rectangle 54"/>
              <p:cNvSpPr>
                <a:spLocks noChangeArrowheads="1"/>
              </p:cNvSpPr>
              <p:nvPr/>
            </p:nvSpPr>
            <p:spPr bwMode="auto">
              <a:xfrm>
                <a:off x="2387601" y="2078038"/>
                <a:ext cx="422275" cy="55563"/>
              </a:xfrm>
              <a:prstGeom prst="rect">
                <a:avLst/>
              </a:prstGeom>
              <a:solidFill>
                <a:srgbClr val="37779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30" name="Group 61"/>
            <p:cNvGrpSpPr/>
            <p:nvPr/>
          </p:nvGrpSpPr>
          <p:grpSpPr>
            <a:xfrm rot="5400000">
              <a:off x="2381754" y="2961161"/>
              <a:ext cx="260374" cy="137039"/>
              <a:chOff x="2387601" y="1700213"/>
              <a:chExt cx="331788" cy="174625"/>
            </a:xfrm>
          </p:grpSpPr>
          <p:sp>
            <p:nvSpPr>
              <p:cNvPr id="243" name="Freeform 40"/>
              <p:cNvSpPr>
                <a:spLocks/>
              </p:cNvSpPr>
              <p:nvPr/>
            </p:nvSpPr>
            <p:spPr bwMode="auto">
              <a:xfrm>
                <a:off x="2543176" y="1700213"/>
                <a:ext cx="176213" cy="174625"/>
              </a:xfrm>
              <a:custGeom>
                <a:avLst/>
                <a:gdLst/>
                <a:ahLst/>
                <a:cxnLst>
                  <a:cxn ang="0">
                    <a:pos x="35" y="0"/>
                  </a:cxn>
                  <a:cxn ang="0">
                    <a:pos x="59" y="10"/>
                  </a:cxn>
                  <a:cxn ang="0">
                    <a:pos x="70" y="35"/>
                  </a:cxn>
                  <a:cxn ang="0">
                    <a:pos x="59" y="59"/>
                  </a:cxn>
                  <a:cxn ang="0">
                    <a:pos x="35" y="70"/>
                  </a:cxn>
                  <a:cxn ang="0">
                    <a:pos x="10" y="59"/>
                  </a:cxn>
                  <a:cxn ang="0">
                    <a:pos x="0" y="35"/>
                  </a:cxn>
                  <a:cxn ang="0">
                    <a:pos x="10" y="10"/>
                  </a:cxn>
                  <a:cxn ang="0">
                    <a:pos x="35" y="0"/>
                  </a:cxn>
                </a:cxnLst>
                <a:rect l="0" t="0" r="r" b="b"/>
                <a:pathLst>
                  <a:path w="70" h="70">
                    <a:moveTo>
                      <a:pt x="35" y="0"/>
                    </a:moveTo>
                    <a:cubicBezTo>
                      <a:pt x="44" y="0"/>
                      <a:pt x="53" y="3"/>
                      <a:pt x="59" y="10"/>
                    </a:cubicBezTo>
                    <a:cubicBezTo>
                      <a:pt x="66" y="17"/>
                      <a:pt x="70" y="25"/>
                      <a:pt x="70" y="35"/>
                    </a:cubicBezTo>
                    <a:cubicBezTo>
                      <a:pt x="70" y="44"/>
                      <a:pt x="66" y="53"/>
                      <a:pt x="59" y="59"/>
                    </a:cubicBezTo>
                    <a:cubicBezTo>
                      <a:pt x="53" y="66"/>
                      <a:pt x="44" y="70"/>
                      <a:pt x="35" y="70"/>
                    </a:cubicBezTo>
                    <a:cubicBezTo>
                      <a:pt x="25" y="70"/>
                      <a:pt x="17" y="66"/>
                      <a:pt x="10" y="59"/>
                    </a:cubicBezTo>
                    <a:cubicBezTo>
                      <a:pt x="3" y="53"/>
                      <a:pt x="0" y="44"/>
                      <a:pt x="0" y="35"/>
                    </a:cubicBezTo>
                    <a:cubicBezTo>
                      <a:pt x="0" y="25"/>
                      <a:pt x="3" y="17"/>
                      <a:pt x="10" y="10"/>
                    </a:cubicBezTo>
                    <a:cubicBezTo>
                      <a:pt x="17" y="3"/>
                      <a:pt x="25" y="0"/>
                      <a:pt x="35" y="0"/>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44" name="Rectangle 55"/>
              <p:cNvSpPr>
                <a:spLocks noChangeArrowheads="1"/>
              </p:cNvSpPr>
              <p:nvPr/>
            </p:nvSpPr>
            <p:spPr bwMode="auto">
              <a:xfrm>
                <a:off x="2387601" y="1760538"/>
                <a:ext cx="254000" cy="53975"/>
              </a:xfrm>
              <a:prstGeom prst="rect">
                <a:avLst/>
              </a:prstGeom>
              <a:solidFill>
                <a:srgbClr val="37779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31" name="Group 63"/>
            <p:cNvGrpSpPr/>
            <p:nvPr/>
          </p:nvGrpSpPr>
          <p:grpSpPr>
            <a:xfrm rot="5400000">
              <a:off x="1776292" y="3033417"/>
              <a:ext cx="468424" cy="200576"/>
              <a:chOff x="2387601" y="2298700"/>
              <a:chExt cx="596900" cy="255588"/>
            </a:xfrm>
          </p:grpSpPr>
          <p:sp>
            <p:nvSpPr>
              <p:cNvPr id="241" name="Freeform 34"/>
              <p:cNvSpPr>
                <a:spLocks/>
              </p:cNvSpPr>
              <p:nvPr/>
            </p:nvSpPr>
            <p:spPr bwMode="auto">
              <a:xfrm>
                <a:off x="2728913" y="2298700"/>
                <a:ext cx="255588" cy="255588"/>
              </a:xfrm>
              <a:custGeom>
                <a:avLst/>
                <a:gdLst/>
                <a:ahLst/>
                <a:cxnLst>
                  <a:cxn ang="0">
                    <a:pos x="87" y="87"/>
                  </a:cxn>
                  <a:cxn ang="0">
                    <a:pos x="51" y="102"/>
                  </a:cxn>
                  <a:cxn ang="0">
                    <a:pos x="15" y="87"/>
                  </a:cxn>
                  <a:cxn ang="0">
                    <a:pos x="0" y="51"/>
                  </a:cxn>
                  <a:cxn ang="0">
                    <a:pos x="15" y="15"/>
                  </a:cxn>
                  <a:cxn ang="0">
                    <a:pos x="51" y="0"/>
                  </a:cxn>
                  <a:cxn ang="0">
                    <a:pos x="87" y="15"/>
                  </a:cxn>
                  <a:cxn ang="0">
                    <a:pos x="102" y="51"/>
                  </a:cxn>
                  <a:cxn ang="0">
                    <a:pos x="87" y="87"/>
                  </a:cxn>
                </a:cxnLst>
                <a:rect l="0" t="0" r="r" b="b"/>
                <a:pathLst>
                  <a:path w="102" h="102">
                    <a:moveTo>
                      <a:pt x="87" y="87"/>
                    </a:moveTo>
                    <a:cubicBezTo>
                      <a:pt x="77" y="97"/>
                      <a:pt x="65" y="102"/>
                      <a:pt x="51" y="102"/>
                    </a:cubicBezTo>
                    <a:cubicBezTo>
                      <a:pt x="37" y="102"/>
                      <a:pt x="24" y="97"/>
                      <a:pt x="15" y="87"/>
                    </a:cubicBezTo>
                    <a:cubicBezTo>
                      <a:pt x="5" y="77"/>
                      <a:pt x="0" y="65"/>
                      <a:pt x="0" y="51"/>
                    </a:cubicBezTo>
                    <a:cubicBezTo>
                      <a:pt x="0" y="37"/>
                      <a:pt x="5" y="25"/>
                      <a:pt x="15" y="15"/>
                    </a:cubicBezTo>
                    <a:cubicBezTo>
                      <a:pt x="24" y="5"/>
                      <a:pt x="37" y="0"/>
                      <a:pt x="51" y="0"/>
                    </a:cubicBezTo>
                    <a:cubicBezTo>
                      <a:pt x="65" y="0"/>
                      <a:pt x="77" y="5"/>
                      <a:pt x="87" y="15"/>
                    </a:cubicBezTo>
                    <a:cubicBezTo>
                      <a:pt x="97" y="25"/>
                      <a:pt x="102" y="37"/>
                      <a:pt x="102" y="51"/>
                    </a:cubicBezTo>
                    <a:cubicBezTo>
                      <a:pt x="102" y="65"/>
                      <a:pt x="97" y="77"/>
                      <a:pt x="87" y="87"/>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42" name="Rectangle 56"/>
              <p:cNvSpPr>
                <a:spLocks noChangeArrowheads="1"/>
              </p:cNvSpPr>
              <p:nvPr/>
            </p:nvSpPr>
            <p:spPr bwMode="auto">
              <a:xfrm>
                <a:off x="2387601" y="2403475"/>
                <a:ext cx="482600" cy="55563"/>
              </a:xfrm>
              <a:prstGeom prst="rect">
                <a:avLst/>
              </a:prstGeom>
              <a:solidFill>
                <a:srgbClr val="37779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32" name="Group 64"/>
            <p:cNvGrpSpPr/>
            <p:nvPr/>
          </p:nvGrpSpPr>
          <p:grpSpPr>
            <a:xfrm rot="5400000">
              <a:off x="1522147" y="3028434"/>
              <a:ext cx="482127" cy="224246"/>
              <a:chOff x="2387601" y="2598738"/>
              <a:chExt cx="614362" cy="285750"/>
            </a:xfrm>
          </p:grpSpPr>
          <p:sp>
            <p:nvSpPr>
              <p:cNvPr id="239" name="Freeform 35"/>
              <p:cNvSpPr>
                <a:spLocks/>
              </p:cNvSpPr>
              <p:nvPr/>
            </p:nvSpPr>
            <p:spPr bwMode="auto">
              <a:xfrm>
                <a:off x="2716213" y="2598738"/>
                <a:ext cx="285750" cy="285750"/>
              </a:xfrm>
              <a:custGeom>
                <a:avLst/>
                <a:gdLst/>
                <a:ahLst/>
                <a:cxnLst>
                  <a:cxn ang="0">
                    <a:pos x="114" y="57"/>
                  </a:cxn>
                  <a:cxn ang="0">
                    <a:pos x="97" y="97"/>
                  </a:cxn>
                  <a:cxn ang="0">
                    <a:pos x="57" y="114"/>
                  </a:cxn>
                  <a:cxn ang="0">
                    <a:pos x="16" y="97"/>
                  </a:cxn>
                  <a:cxn ang="0">
                    <a:pos x="0" y="57"/>
                  </a:cxn>
                  <a:cxn ang="0">
                    <a:pos x="16" y="16"/>
                  </a:cxn>
                  <a:cxn ang="0">
                    <a:pos x="57" y="0"/>
                  </a:cxn>
                  <a:cxn ang="0">
                    <a:pos x="97" y="16"/>
                  </a:cxn>
                  <a:cxn ang="0">
                    <a:pos x="114" y="57"/>
                  </a:cxn>
                </a:cxnLst>
                <a:rect l="0" t="0" r="r" b="b"/>
                <a:pathLst>
                  <a:path w="114" h="114">
                    <a:moveTo>
                      <a:pt x="114" y="57"/>
                    </a:moveTo>
                    <a:cubicBezTo>
                      <a:pt x="114" y="72"/>
                      <a:pt x="108" y="86"/>
                      <a:pt x="97" y="97"/>
                    </a:cubicBezTo>
                    <a:cubicBezTo>
                      <a:pt x="86" y="108"/>
                      <a:pt x="72" y="114"/>
                      <a:pt x="57" y="114"/>
                    </a:cubicBezTo>
                    <a:cubicBezTo>
                      <a:pt x="41" y="114"/>
                      <a:pt x="27" y="108"/>
                      <a:pt x="16" y="97"/>
                    </a:cubicBezTo>
                    <a:cubicBezTo>
                      <a:pt x="5" y="86"/>
                      <a:pt x="0" y="72"/>
                      <a:pt x="0" y="57"/>
                    </a:cubicBezTo>
                    <a:cubicBezTo>
                      <a:pt x="0" y="41"/>
                      <a:pt x="5" y="28"/>
                      <a:pt x="16" y="16"/>
                    </a:cubicBezTo>
                    <a:cubicBezTo>
                      <a:pt x="27" y="5"/>
                      <a:pt x="41" y="0"/>
                      <a:pt x="57" y="0"/>
                    </a:cubicBezTo>
                    <a:cubicBezTo>
                      <a:pt x="72" y="0"/>
                      <a:pt x="86" y="5"/>
                      <a:pt x="97" y="16"/>
                    </a:cubicBezTo>
                    <a:cubicBezTo>
                      <a:pt x="108" y="28"/>
                      <a:pt x="114" y="41"/>
                      <a:pt x="114" y="57"/>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40" name="Rectangle 57"/>
              <p:cNvSpPr>
                <a:spLocks noChangeArrowheads="1"/>
              </p:cNvSpPr>
              <p:nvPr/>
            </p:nvSpPr>
            <p:spPr bwMode="auto">
              <a:xfrm>
                <a:off x="2387601" y="2719388"/>
                <a:ext cx="482600" cy="55563"/>
              </a:xfrm>
              <a:prstGeom prst="rect">
                <a:avLst/>
              </a:prstGeom>
              <a:solidFill>
                <a:srgbClr val="37779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33" name="Group 65"/>
            <p:cNvGrpSpPr/>
            <p:nvPr/>
          </p:nvGrpSpPr>
          <p:grpSpPr>
            <a:xfrm rot="5400000">
              <a:off x="1281706" y="2997289"/>
              <a:ext cx="443508" cy="247916"/>
              <a:chOff x="2387601" y="2914650"/>
              <a:chExt cx="565150" cy="315913"/>
            </a:xfrm>
          </p:grpSpPr>
          <p:sp>
            <p:nvSpPr>
              <p:cNvPr id="237" name="Freeform 42"/>
              <p:cNvSpPr>
                <a:spLocks/>
              </p:cNvSpPr>
              <p:nvPr/>
            </p:nvSpPr>
            <p:spPr bwMode="auto">
              <a:xfrm>
                <a:off x="2636838" y="2914650"/>
                <a:ext cx="315913" cy="315913"/>
              </a:xfrm>
              <a:custGeom>
                <a:avLst/>
                <a:gdLst/>
                <a:ahLst/>
                <a:cxnLst>
                  <a:cxn ang="0">
                    <a:pos x="107" y="18"/>
                  </a:cxn>
                  <a:cxn ang="0">
                    <a:pos x="126" y="63"/>
                  </a:cxn>
                  <a:cxn ang="0">
                    <a:pos x="107" y="107"/>
                  </a:cxn>
                  <a:cxn ang="0">
                    <a:pos x="63" y="126"/>
                  </a:cxn>
                  <a:cxn ang="0">
                    <a:pos x="18" y="107"/>
                  </a:cxn>
                  <a:cxn ang="0">
                    <a:pos x="0" y="63"/>
                  </a:cxn>
                  <a:cxn ang="0">
                    <a:pos x="18" y="18"/>
                  </a:cxn>
                  <a:cxn ang="0">
                    <a:pos x="63" y="0"/>
                  </a:cxn>
                  <a:cxn ang="0">
                    <a:pos x="107" y="18"/>
                  </a:cxn>
                </a:cxnLst>
                <a:rect l="0" t="0" r="r" b="b"/>
                <a:pathLst>
                  <a:path w="126" h="126">
                    <a:moveTo>
                      <a:pt x="107" y="18"/>
                    </a:moveTo>
                    <a:cubicBezTo>
                      <a:pt x="120" y="31"/>
                      <a:pt x="126" y="45"/>
                      <a:pt x="126" y="63"/>
                    </a:cubicBezTo>
                    <a:cubicBezTo>
                      <a:pt x="126" y="80"/>
                      <a:pt x="120" y="95"/>
                      <a:pt x="107" y="107"/>
                    </a:cubicBezTo>
                    <a:cubicBezTo>
                      <a:pt x="95" y="120"/>
                      <a:pt x="80" y="126"/>
                      <a:pt x="63" y="126"/>
                    </a:cubicBezTo>
                    <a:cubicBezTo>
                      <a:pt x="45" y="126"/>
                      <a:pt x="30" y="120"/>
                      <a:pt x="18" y="107"/>
                    </a:cubicBezTo>
                    <a:cubicBezTo>
                      <a:pt x="6" y="95"/>
                      <a:pt x="0" y="80"/>
                      <a:pt x="0" y="63"/>
                    </a:cubicBezTo>
                    <a:cubicBezTo>
                      <a:pt x="0" y="45"/>
                      <a:pt x="6" y="31"/>
                      <a:pt x="18" y="18"/>
                    </a:cubicBezTo>
                    <a:cubicBezTo>
                      <a:pt x="30" y="6"/>
                      <a:pt x="45" y="0"/>
                      <a:pt x="63" y="0"/>
                    </a:cubicBezTo>
                    <a:cubicBezTo>
                      <a:pt x="80" y="0"/>
                      <a:pt x="95" y="6"/>
                      <a:pt x="107" y="18"/>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38" name="Rectangle 58"/>
              <p:cNvSpPr>
                <a:spLocks noChangeArrowheads="1"/>
              </p:cNvSpPr>
              <p:nvPr/>
            </p:nvSpPr>
            <p:spPr bwMode="auto">
              <a:xfrm>
                <a:off x="2387601" y="3040063"/>
                <a:ext cx="422275" cy="55563"/>
              </a:xfrm>
              <a:prstGeom prst="rect">
                <a:avLst/>
              </a:prstGeom>
              <a:solidFill>
                <a:srgbClr val="37779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34" name="Group 66"/>
            <p:cNvGrpSpPr/>
            <p:nvPr/>
          </p:nvGrpSpPr>
          <p:grpSpPr>
            <a:xfrm rot="5400000">
              <a:off x="1092965" y="2929392"/>
              <a:ext cx="322665" cy="262866"/>
              <a:chOff x="2387601" y="3222625"/>
              <a:chExt cx="411163" cy="334963"/>
            </a:xfrm>
          </p:grpSpPr>
          <p:sp>
            <p:nvSpPr>
              <p:cNvPr id="235" name="Freeform 43"/>
              <p:cNvSpPr>
                <a:spLocks/>
              </p:cNvSpPr>
              <p:nvPr/>
            </p:nvSpPr>
            <p:spPr bwMode="auto">
              <a:xfrm>
                <a:off x="2463801" y="3222625"/>
                <a:ext cx="334963" cy="334963"/>
              </a:xfrm>
              <a:custGeom>
                <a:avLst/>
                <a:gdLst/>
                <a:ahLst/>
                <a:cxnLst>
                  <a:cxn ang="0">
                    <a:pos x="0" y="67"/>
                  </a:cxn>
                  <a:cxn ang="0">
                    <a:pos x="19" y="19"/>
                  </a:cxn>
                  <a:cxn ang="0">
                    <a:pos x="67" y="0"/>
                  </a:cxn>
                  <a:cxn ang="0">
                    <a:pos x="114" y="19"/>
                  </a:cxn>
                  <a:cxn ang="0">
                    <a:pos x="134" y="67"/>
                  </a:cxn>
                  <a:cxn ang="0">
                    <a:pos x="114" y="114"/>
                  </a:cxn>
                  <a:cxn ang="0">
                    <a:pos x="67" y="134"/>
                  </a:cxn>
                  <a:cxn ang="0">
                    <a:pos x="19" y="114"/>
                  </a:cxn>
                  <a:cxn ang="0">
                    <a:pos x="0" y="67"/>
                  </a:cxn>
                </a:cxnLst>
                <a:rect l="0" t="0" r="r" b="b"/>
                <a:pathLst>
                  <a:path w="134" h="134">
                    <a:moveTo>
                      <a:pt x="0" y="67"/>
                    </a:moveTo>
                    <a:cubicBezTo>
                      <a:pt x="0" y="48"/>
                      <a:pt x="6" y="33"/>
                      <a:pt x="19" y="19"/>
                    </a:cubicBezTo>
                    <a:cubicBezTo>
                      <a:pt x="32" y="6"/>
                      <a:pt x="48" y="0"/>
                      <a:pt x="67" y="0"/>
                    </a:cubicBezTo>
                    <a:cubicBezTo>
                      <a:pt x="85" y="0"/>
                      <a:pt x="101" y="6"/>
                      <a:pt x="114" y="19"/>
                    </a:cubicBezTo>
                    <a:cubicBezTo>
                      <a:pt x="127" y="33"/>
                      <a:pt x="134" y="48"/>
                      <a:pt x="134" y="67"/>
                    </a:cubicBezTo>
                    <a:cubicBezTo>
                      <a:pt x="134" y="85"/>
                      <a:pt x="127" y="101"/>
                      <a:pt x="114" y="114"/>
                    </a:cubicBezTo>
                    <a:cubicBezTo>
                      <a:pt x="101" y="127"/>
                      <a:pt x="85" y="134"/>
                      <a:pt x="67" y="134"/>
                    </a:cubicBezTo>
                    <a:cubicBezTo>
                      <a:pt x="48" y="134"/>
                      <a:pt x="32" y="127"/>
                      <a:pt x="19" y="114"/>
                    </a:cubicBezTo>
                    <a:cubicBezTo>
                      <a:pt x="6" y="101"/>
                      <a:pt x="0" y="85"/>
                      <a:pt x="0" y="67"/>
                    </a:cubicBezTo>
                    <a:close/>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36" name="Rectangle 59"/>
              <p:cNvSpPr>
                <a:spLocks noChangeArrowheads="1"/>
              </p:cNvSpPr>
              <p:nvPr/>
            </p:nvSpPr>
            <p:spPr bwMode="auto">
              <a:xfrm>
                <a:off x="2387601" y="3357563"/>
                <a:ext cx="271463" cy="55563"/>
              </a:xfrm>
              <a:prstGeom prst="rect">
                <a:avLst/>
              </a:prstGeom>
              <a:solidFill>
                <a:srgbClr val="37779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pSp>
        <p:nvGrpSpPr>
          <p:cNvPr id="247" name="Group 232"/>
          <p:cNvGrpSpPr/>
          <p:nvPr/>
        </p:nvGrpSpPr>
        <p:grpSpPr>
          <a:xfrm>
            <a:off x="2969380" y="2937847"/>
            <a:ext cx="1732920" cy="688178"/>
            <a:chOff x="2969380" y="2341843"/>
            <a:chExt cx="1732920" cy="688178"/>
          </a:xfrm>
        </p:grpSpPr>
        <p:sp>
          <p:nvSpPr>
            <p:cNvPr id="248" name="Freeform 36"/>
            <p:cNvSpPr>
              <a:spLocks/>
            </p:cNvSpPr>
            <p:nvPr/>
          </p:nvSpPr>
          <p:spPr bwMode="auto">
            <a:xfrm rot="5400000">
              <a:off x="4391471" y="2719191"/>
              <a:ext cx="311452" cy="310207"/>
            </a:xfrm>
            <a:custGeom>
              <a:avLst/>
              <a:gdLst/>
              <a:ahLst/>
              <a:cxnLst>
                <a:cxn ang="0">
                  <a:pos x="135" y="23"/>
                </a:cxn>
                <a:cxn ang="0">
                  <a:pos x="158" y="79"/>
                </a:cxn>
                <a:cxn ang="0">
                  <a:pos x="135" y="135"/>
                </a:cxn>
                <a:cxn ang="0">
                  <a:pos x="79" y="158"/>
                </a:cxn>
                <a:cxn ang="0">
                  <a:pos x="24" y="135"/>
                </a:cxn>
                <a:cxn ang="0">
                  <a:pos x="0" y="79"/>
                </a:cxn>
                <a:cxn ang="0">
                  <a:pos x="24" y="23"/>
                </a:cxn>
                <a:cxn ang="0">
                  <a:pos x="79" y="0"/>
                </a:cxn>
                <a:cxn ang="0">
                  <a:pos x="135" y="23"/>
                </a:cxn>
              </a:cxnLst>
              <a:rect l="0" t="0" r="r" b="b"/>
              <a:pathLst>
                <a:path w="158" h="158">
                  <a:moveTo>
                    <a:pt x="135" y="23"/>
                  </a:moveTo>
                  <a:cubicBezTo>
                    <a:pt x="150" y="39"/>
                    <a:pt x="158" y="57"/>
                    <a:pt x="158" y="79"/>
                  </a:cubicBezTo>
                  <a:cubicBezTo>
                    <a:pt x="158" y="100"/>
                    <a:pt x="150" y="119"/>
                    <a:pt x="135" y="135"/>
                  </a:cubicBezTo>
                  <a:cubicBezTo>
                    <a:pt x="120" y="150"/>
                    <a:pt x="101" y="158"/>
                    <a:pt x="79" y="158"/>
                  </a:cubicBezTo>
                  <a:cubicBezTo>
                    <a:pt x="58" y="158"/>
                    <a:pt x="39" y="150"/>
                    <a:pt x="24" y="135"/>
                  </a:cubicBezTo>
                  <a:cubicBezTo>
                    <a:pt x="8" y="119"/>
                    <a:pt x="0" y="100"/>
                    <a:pt x="0" y="79"/>
                  </a:cubicBezTo>
                  <a:cubicBezTo>
                    <a:pt x="0" y="57"/>
                    <a:pt x="8" y="39"/>
                    <a:pt x="24" y="23"/>
                  </a:cubicBezTo>
                  <a:cubicBezTo>
                    <a:pt x="39" y="8"/>
                    <a:pt x="58" y="0"/>
                    <a:pt x="79" y="0"/>
                  </a:cubicBezTo>
                  <a:cubicBezTo>
                    <a:pt x="101" y="0"/>
                    <a:pt x="120" y="8"/>
                    <a:pt x="135" y="23"/>
                  </a:cubicBezTo>
                  <a:close/>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249" name="Group 77"/>
            <p:cNvGrpSpPr/>
            <p:nvPr/>
          </p:nvGrpSpPr>
          <p:grpSpPr>
            <a:xfrm rot="5400000">
              <a:off x="3824005" y="2480127"/>
              <a:ext cx="444754" cy="247916"/>
              <a:chOff x="1795463" y="1947863"/>
              <a:chExt cx="566738" cy="315913"/>
            </a:xfrm>
            <a:solidFill>
              <a:srgbClr val="189A80"/>
            </a:solidFill>
          </p:grpSpPr>
          <p:sp>
            <p:nvSpPr>
              <p:cNvPr id="265" name="Freeform 37"/>
              <p:cNvSpPr>
                <a:spLocks/>
              </p:cNvSpPr>
              <p:nvPr/>
            </p:nvSpPr>
            <p:spPr bwMode="auto">
              <a:xfrm>
                <a:off x="1795463" y="1947863"/>
                <a:ext cx="315913" cy="315913"/>
              </a:xfrm>
              <a:custGeom>
                <a:avLst/>
                <a:gdLst/>
                <a:ahLst/>
                <a:cxnLst>
                  <a:cxn ang="0">
                    <a:pos x="108" y="19"/>
                  </a:cxn>
                  <a:cxn ang="0">
                    <a:pos x="126" y="63"/>
                  </a:cxn>
                  <a:cxn ang="0">
                    <a:pos x="108" y="107"/>
                  </a:cxn>
                  <a:cxn ang="0">
                    <a:pos x="63" y="126"/>
                  </a:cxn>
                  <a:cxn ang="0">
                    <a:pos x="19" y="107"/>
                  </a:cxn>
                  <a:cxn ang="0">
                    <a:pos x="0" y="63"/>
                  </a:cxn>
                  <a:cxn ang="0">
                    <a:pos x="19" y="19"/>
                  </a:cxn>
                  <a:cxn ang="0">
                    <a:pos x="63" y="0"/>
                  </a:cxn>
                  <a:cxn ang="0">
                    <a:pos x="108" y="19"/>
                  </a:cxn>
                </a:cxnLst>
                <a:rect l="0" t="0" r="r" b="b"/>
                <a:pathLst>
                  <a:path w="126" h="126">
                    <a:moveTo>
                      <a:pt x="108" y="19"/>
                    </a:moveTo>
                    <a:cubicBezTo>
                      <a:pt x="120" y="31"/>
                      <a:pt x="126" y="45"/>
                      <a:pt x="126" y="63"/>
                    </a:cubicBezTo>
                    <a:cubicBezTo>
                      <a:pt x="126" y="80"/>
                      <a:pt x="120" y="95"/>
                      <a:pt x="108" y="107"/>
                    </a:cubicBezTo>
                    <a:cubicBezTo>
                      <a:pt x="96" y="120"/>
                      <a:pt x="81" y="126"/>
                      <a:pt x="63" y="126"/>
                    </a:cubicBezTo>
                    <a:cubicBezTo>
                      <a:pt x="46" y="126"/>
                      <a:pt x="31" y="120"/>
                      <a:pt x="19" y="107"/>
                    </a:cubicBezTo>
                    <a:cubicBezTo>
                      <a:pt x="6" y="95"/>
                      <a:pt x="0" y="80"/>
                      <a:pt x="0" y="63"/>
                    </a:cubicBezTo>
                    <a:cubicBezTo>
                      <a:pt x="0" y="45"/>
                      <a:pt x="6" y="31"/>
                      <a:pt x="19" y="19"/>
                    </a:cubicBezTo>
                    <a:cubicBezTo>
                      <a:pt x="31" y="6"/>
                      <a:pt x="46" y="0"/>
                      <a:pt x="63" y="0"/>
                    </a:cubicBezTo>
                    <a:cubicBezTo>
                      <a:pt x="81" y="0"/>
                      <a:pt x="96" y="6"/>
                      <a:pt x="108"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66" name="Rectangle 48"/>
              <p:cNvSpPr>
                <a:spLocks noChangeArrowheads="1"/>
              </p:cNvSpPr>
              <p:nvPr/>
            </p:nvSpPr>
            <p:spPr bwMode="auto">
              <a:xfrm>
                <a:off x="1941513" y="2078038"/>
                <a:ext cx="420688"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50" name="Group 78"/>
            <p:cNvGrpSpPr/>
            <p:nvPr/>
          </p:nvGrpSpPr>
          <p:grpSpPr>
            <a:xfrm rot="5400000">
              <a:off x="4133589" y="2531828"/>
              <a:ext cx="325156" cy="264111"/>
              <a:chOff x="1947863" y="1619250"/>
              <a:chExt cx="414338" cy="336550"/>
            </a:xfrm>
            <a:solidFill>
              <a:srgbClr val="189A80"/>
            </a:solidFill>
          </p:grpSpPr>
          <p:sp>
            <p:nvSpPr>
              <p:cNvPr id="263" name="Freeform 38"/>
              <p:cNvSpPr>
                <a:spLocks/>
              </p:cNvSpPr>
              <p:nvPr/>
            </p:nvSpPr>
            <p:spPr bwMode="auto">
              <a:xfrm>
                <a:off x="1947863" y="1619250"/>
                <a:ext cx="336550" cy="336550"/>
              </a:xfrm>
              <a:custGeom>
                <a:avLst/>
                <a:gdLst/>
                <a:ahLst/>
                <a:cxnLst>
                  <a:cxn ang="0">
                    <a:pos x="67" y="0"/>
                  </a:cxn>
                  <a:cxn ang="0">
                    <a:pos x="115" y="20"/>
                  </a:cxn>
                  <a:cxn ang="0">
                    <a:pos x="134" y="67"/>
                  </a:cxn>
                  <a:cxn ang="0">
                    <a:pos x="115" y="114"/>
                  </a:cxn>
                  <a:cxn ang="0">
                    <a:pos x="67" y="134"/>
                  </a:cxn>
                  <a:cxn ang="0">
                    <a:pos x="20" y="114"/>
                  </a:cxn>
                  <a:cxn ang="0">
                    <a:pos x="0" y="67"/>
                  </a:cxn>
                  <a:cxn ang="0">
                    <a:pos x="20" y="20"/>
                  </a:cxn>
                  <a:cxn ang="0">
                    <a:pos x="67" y="0"/>
                  </a:cxn>
                </a:cxnLst>
                <a:rect l="0" t="0" r="r" b="b"/>
                <a:pathLst>
                  <a:path w="134" h="134">
                    <a:moveTo>
                      <a:pt x="67" y="0"/>
                    </a:moveTo>
                    <a:cubicBezTo>
                      <a:pt x="86" y="0"/>
                      <a:pt x="102" y="6"/>
                      <a:pt x="115" y="20"/>
                    </a:cubicBezTo>
                    <a:cubicBezTo>
                      <a:pt x="128" y="33"/>
                      <a:pt x="134" y="48"/>
                      <a:pt x="134" y="67"/>
                    </a:cubicBezTo>
                    <a:cubicBezTo>
                      <a:pt x="134" y="85"/>
                      <a:pt x="128" y="101"/>
                      <a:pt x="115" y="114"/>
                    </a:cubicBezTo>
                    <a:cubicBezTo>
                      <a:pt x="102" y="127"/>
                      <a:pt x="86" y="134"/>
                      <a:pt x="67" y="134"/>
                    </a:cubicBezTo>
                    <a:cubicBezTo>
                      <a:pt x="49" y="134"/>
                      <a:pt x="33" y="127"/>
                      <a:pt x="20" y="114"/>
                    </a:cubicBezTo>
                    <a:cubicBezTo>
                      <a:pt x="7" y="101"/>
                      <a:pt x="0" y="85"/>
                      <a:pt x="0" y="67"/>
                    </a:cubicBezTo>
                    <a:cubicBezTo>
                      <a:pt x="0" y="48"/>
                      <a:pt x="7" y="33"/>
                      <a:pt x="20" y="20"/>
                    </a:cubicBezTo>
                    <a:cubicBezTo>
                      <a:pt x="33" y="6"/>
                      <a:pt x="49" y="0"/>
                      <a:pt x="6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64" name="Rectangle 49"/>
              <p:cNvSpPr>
                <a:spLocks noChangeArrowheads="1"/>
              </p:cNvSpPr>
              <p:nvPr/>
            </p:nvSpPr>
            <p:spPr bwMode="auto">
              <a:xfrm>
                <a:off x="2109788" y="1760538"/>
                <a:ext cx="252413" cy="539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51" name="Group 79"/>
            <p:cNvGrpSpPr/>
            <p:nvPr/>
          </p:nvGrpSpPr>
          <p:grpSpPr>
            <a:xfrm rot="5400000">
              <a:off x="3553042" y="2472030"/>
              <a:ext cx="484620" cy="224246"/>
              <a:chOff x="1744663" y="2282825"/>
              <a:chExt cx="617538" cy="285750"/>
            </a:xfrm>
            <a:solidFill>
              <a:srgbClr val="189A80"/>
            </a:solidFill>
          </p:grpSpPr>
          <p:sp>
            <p:nvSpPr>
              <p:cNvPr id="261" name="Freeform 39"/>
              <p:cNvSpPr>
                <a:spLocks/>
              </p:cNvSpPr>
              <p:nvPr/>
            </p:nvSpPr>
            <p:spPr bwMode="auto">
              <a:xfrm>
                <a:off x="1744663" y="2282825"/>
                <a:ext cx="287338" cy="285750"/>
              </a:xfrm>
              <a:custGeom>
                <a:avLst/>
                <a:gdLst/>
                <a:ahLst/>
                <a:cxnLst>
                  <a:cxn ang="0">
                    <a:pos x="0" y="57"/>
                  </a:cxn>
                  <a:cxn ang="0">
                    <a:pos x="17" y="17"/>
                  </a:cxn>
                  <a:cxn ang="0">
                    <a:pos x="57" y="0"/>
                  </a:cxn>
                  <a:cxn ang="0">
                    <a:pos x="98" y="17"/>
                  </a:cxn>
                  <a:cxn ang="0">
                    <a:pos x="114" y="57"/>
                  </a:cxn>
                  <a:cxn ang="0">
                    <a:pos x="98" y="97"/>
                  </a:cxn>
                  <a:cxn ang="0">
                    <a:pos x="57" y="114"/>
                  </a:cxn>
                  <a:cxn ang="0">
                    <a:pos x="17" y="97"/>
                  </a:cxn>
                  <a:cxn ang="0">
                    <a:pos x="0" y="57"/>
                  </a:cxn>
                </a:cxnLst>
                <a:rect l="0" t="0" r="r" b="b"/>
                <a:pathLst>
                  <a:path w="114" h="114">
                    <a:moveTo>
                      <a:pt x="0" y="57"/>
                    </a:moveTo>
                    <a:cubicBezTo>
                      <a:pt x="0" y="41"/>
                      <a:pt x="6" y="28"/>
                      <a:pt x="17" y="17"/>
                    </a:cubicBezTo>
                    <a:cubicBezTo>
                      <a:pt x="28" y="5"/>
                      <a:pt x="42" y="0"/>
                      <a:pt x="57" y="0"/>
                    </a:cubicBezTo>
                    <a:cubicBezTo>
                      <a:pt x="73" y="0"/>
                      <a:pt x="87" y="5"/>
                      <a:pt x="98" y="17"/>
                    </a:cubicBezTo>
                    <a:cubicBezTo>
                      <a:pt x="109" y="28"/>
                      <a:pt x="114" y="41"/>
                      <a:pt x="114" y="57"/>
                    </a:cubicBezTo>
                    <a:cubicBezTo>
                      <a:pt x="114" y="73"/>
                      <a:pt x="109" y="86"/>
                      <a:pt x="98" y="97"/>
                    </a:cubicBezTo>
                    <a:cubicBezTo>
                      <a:pt x="87" y="108"/>
                      <a:pt x="73" y="114"/>
                      <a:pt x="57" y="114"/>
                    </a:cubicBezTo>
                    <a:cubicBezTo>
                      <a:pt x="42" y="114"/>
                      <a:pt x="28" y="108"/>
                      <a:pt x="17" y="97"/>
                    </a:cubicBezTo>
                    <a:cubicBezTo>
                      <a:pt x="6" y="86"/>
                      <a:pt x="0" y="73"/>
                      <a:pt x="0" y="5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62" name="Rectangle 50"/>
              <p:cNvSpPr>
                <a:spLocks noChangeArrowheads="1"/>
              </p:cNvSpPr>
              <p:nvPr/>
            </p:nvSpPr>
            <p:spPr bwMode="auto">
              <a:xfrm>
                <a:off x="1881188" y="2403475"/>
                <a:ext cx="481013"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52" name="Group 80"/>
            <p:cNvGrpSpPr/>
            <p:nvPr/>
          </p:nvGrpSpPr>
          <p:grpSpPr>
            <a:xfrm rot="5400000">
              <a:off x="3311977" y="2491339"/>
              <a:ext cx="469670" cy="200576"/>
              <a:chOff x="1763713" y="2614613"/>
              <a:chExt cx="598488" cy="255588"/>
            </a:xfrm>
            <a:solidFill>
              <a:srgbClr val="189A80"/>
            </a:solidFill>
          </p:grpSpPr>
          <p:sp>
            <p:nvSpPr>
              <p:cNvPr id="259" name="Freeform 45"/>
              <p:cNvSpPr>
                <a:spLocks/>
              </p:cNvSpPr>
              <p:nvPr/>
            </p:nvSpPr>
            <p:spPr bwMode="auto">
              <a:xfrm>
                <a:off x="1763713" y="2614613"/>
                <a:ext cx="255588" cy="255588"/>
              </a:xfrm>
              <a:custGeom>
                <a:avLst/>
                <a:gdLst/>
                <a:ahLst/>
                <a:cxnLst>
                  <a:cxn ang="0">
                    <a:pos x="102" y="51"/>
                  </a:cxn>
                  <a:cxn ang="0">
                    <a:pos x="87" y="87"/>
                  </a:cxn>
                  <a:cxn ang="0">
                    <a:pos x="51" y="102"/>
                  </a:cxn>
                  <a:cxn ang="0">
                    <a:pos x="15" y="87"/>
                  </a:cxn>
                  <a:cxn ang="0">
                    <a:pos x="0" y="51"/>
                  </a:cxn>
                  <a:cxn ang="0">
                    <a:pos x="15" y="15"/>
                  </a:cxn>
                  <a:cxn ang="0">
                    <a:pos x="51" y="0"/>
                  </a:cxn>
                  <a:cxn ang="0">
                    <a:pos x="87" y="15"/>
                  </a:cxn>
                  <a:cxn ang="0">
                    <a:pos x="102" y="51"/>
                  </a:cxn>
                </a:cxnLst>
                <a:rect l="0" t="0" r="r" b="b"/>
                <a:pathLst>
                  <a:path w="102" h="102">
                    <a:moveTo>
                      <a:pt x="102" y="51"/>
                    </a:moveTo>
                    <a:cubicBezTo>
                      <a:pt x="102" y="65"/>
                      <a:pt x="97" y="77"/>
                      <a:pt x="87" y="87"/>
                    </a:cubicBezTo>
                    <a:cubicBezTo>
                      <a:pt x="77" y="97"/>
                      <a:pt x="65" y="102"/>
                      <a:pt x="51" y="102"/>
                    </a:cubicBezTo>
                    <a:cubicBezTo>
                      <a:pt x="37" y="102"/>
                      <a:pt x="25" y="97"/>
                      <a:pt x="15" y="87"/>
                    </a:cubicBezTo>
                    <a:cubicBezTo>
                      <a:pt x="5" y="77"/>
                      <a:pt x="0" y="65"/>
                      <a:pt x="0" y="51"/>
                    </a:cubicBezTo>
                    <a:cubicBezTo>
                      <a:pt x="0" y="37"/>
                      <a:pt x="5" y="25"/>
                      <a:pt x="15" y="15"/>
                    </a:cubicBezTo>
                    <a:cubicBezTo>
                      <a:pt x="25" y="5"/>
                      <a:pt x="37" y="0"/>
                      <a:pt x="51" y="0"/>
                    </a:cubicBezTo>
                    <a:cubicBezTo>
                      <a:pt x="65" y="0"/>
                      <a:pt x="77" y="5"/>
                      <a:pt x="87" y="15"/>
                    </a:cubicBezTo>
                    <a:cubicBezTo>
                      <a:pt x="97" y="25"/>
                      <a:pt x="102" y="37"/>
                      <a:pt x="102" y="5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60" name="Rectangle 51"/>
              <p:cNvSpPr>
                <a:spLocks noChangeArrowheads="1"/>
              </p:cNvSpPr>
              <p:nvPr/>
            </p:nvSpPr>
            <p:spPr bwMode="auto">
              <a:xfrm>
                <a:off x="1881188" y="2719388"/>
                <a:ext cx="481013"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53" name="Group 81"/>
            <p:cNvGrpSpPr/>
            <p:nvPr/>
          </p:nvGrpSpPr>
          <p:grpSpPr>
            <a:xfrm rot="5400000">
              <a:off x="3087731" y="2543663"/>
              <a:ext cx="399905" cy="165693"/>
              <a:chOff x="1852613" y="2967038"/>
              <a:chExt cx="509588" cy="211138"/>
            </a:xfrm>
            <a:solidFill>
              <a:srgbClr val="189A80"/>
            </a:solidFill>
          </p:grpSpPr>
          <p:sp>
            <p:nvSpPr>
              <p:cNvPr id="257" name="Freeform 46"/>
              <p:cNvSpPr>
                <a:spLocks/>
              </p:cNvSpPr>
              <p:nvPr/>
            </p:nvSpPr>
            <p:spPr bwMode="auto">
              <a:xfrm>
                <a:off x="1852613" y="2967038"/>
                <a:ext cx="211138" cy="211138"/>
              </a:xfrm>
              <a:custGeom>
                <a:avLst/>
                <a:gdLst/>
                <a:ahLst/>
                <a:cxnLst>
                  <a:cxn ang="0">
                    <a:pos x="72" y="12"/>
                  </a:cxn>
                  <a:cxn ang="0">
                    <a:pos x="84" y="42"/>
                  </a:cxn>
                  <a:cxn ang="0">
                    <a:pos x="72" y="72"/>
                  </a:cxn>
                  <a:cxn ang="0">
                    <a:pos x="42" y="84"/>
                  </a:cxn>
                  <a:cxn ang="0">
                    <a:pos x="12" y="72"/>
                  </a:cxn>
                  <a:cxn ang="0">
                    <a:pos x="0" y="42"/>
                  </a:cxn>
                  <a:cxn ang="0">
                    <a:pos x="12" y="12"/>
                  </a:cxn>
                  <a:cxn ang="0">
                    <a:pos x="42" y="0"/>
                  </a:cxn>
                  <a:cxn ang="0">
                    <a:pos x="72" y="12"/>
                  </a:cxn>
                </a:cxnLst>
                <a:rect l="0" t="0" r="r" b="b"/>
                <a:pathLst>
                  <a:path w="84" h="84">
                    <a:moveTo>
                      <a:pt x="72" y="12"/>
                    </a:moveTo>
                    <a:cubicBezTo>
                      <a:pt x="80" y="20"/>
                      <a:pt x="84" y="30"/>
                      <a:pt x="84" y="42"/>
                    </a:cubicBezTo>
                    <a:cubicBezTo>
                      <a:pt x="84" y="53"/>
                      <a:pt x="80" y="63"/>
                      <a:pt x="72" y="72"/>
                    </a:cubicBezTo>
                    <a:cubicBezTo>
                      <a:pt x="64" y="80"/>
                      <a:pt x="54" y="84"/>
                      <a:pt x="42" y="84"/>
                    </a:cubicBezTo>
                    <a:cubicBezTo>
                      <a:pt x="31" y="84"/>
                      <a:pt x="21" y="80"/>
                      <a:pt x="12" y="72"/>
                    </a:cubicBezTo>
                    <a:cubicBezTo>
                      <a:pt x="4" y="63"/>
                      <a:pt x="0" y="53"/>
                      <a:pt x="0" y="42"/>
                    </a:cubicBezTo>
                    <a:cubicBezTo>
                      <a:pt x="0" y="30"/>
                      <a:pt x="4" y="20"/>
                      <a:pt x="12" y="12"/>
                    </a:cubicBezTo>
                    <a:cubicBezTo>
                      <a:pt x="21" y="4"/>
                      <a:pt x="31" y="0"/>
                      <a:pt x="42" y="0"/>
                    </a:cubicBezTo>
                    <a:cubicBezTo>
                      <a:pt x="54" y="0"/>
                      <a:pt x="64" y="4"/>
                      <a:pt x="72"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58" name="Rectangle 52"/>
              <p:cNvSpPr>
                <a:spLocks noChangeArrowheads="1"/>
              </p:cNvSpPr>
              <p:nvPr/>
            </p:nvSpPr>
            <p:spPr bwMode="auto">
              <a:xfrm>
                <a:off x="1941513" y="3040063"/>
                <a:ext cx="420688"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54" name="Group 82"/>
            <p:cNvGrpSpPr/>
            <p:nvPr/>
          </p:nvGrpSpPr>
          <p:grpSpPr>
            <a:xfrm rot="5400000">
              <a:off x="2907713" y="2626510"/>
              <a:ext cx="261620" cy="138285"/>
              <a:chOff x="2028826" y="3302000"/>
              <a:chExt cx="333375" cy="176213"/>
            </a:xfrm>
            <a:solidFill>
              <a:srgbClr val="189A80"/>
            </a:solidFill>
          </p:grpSpPr>
          <p:sp>
            <p:nvSpPr>
              <p:cNvPr id="255" name="Freeform 44"/>
              <p:cNvSpPr>
                <a:spLocks/>
              </p:cNvSpPr>
              <p:nvPr/>
            </p:nvSpPr>
            <p:spPr bwMode="auto">
              <a:xfrm>
                <a:off x="2028826" y="3302000"/>
                <a:ext cx="176213" cy="176213"/>
              </a:xfrm>
              <a:custGeom>
                <a:avLst/>
                <a:gdLst/>
                <a:ahLst/>
                <a:cxnLst>
                  <a:cxn ang="0">
                    <a:pos x="70" y="35"/>
                  </a:cxn>
                  <a:cxn ang="0">
                    <a:pos x="60" y="60"/>
                  </a:cxn>
                  <a:cxn ang="0">
                    <a:pos x="35" y="70"/>
                  </a:cxn>
                  <a:cxn ang="0">
                    <a:pos x="10" y="60"/>
                  </a:cxn>
                  <a:cxn ang="0">
                    <a:pos x="0" y="35"/>
                  </a:cxn>
                  <a:cxn ang="0">
                    <a:pos x="10" y="10"/>
                  </a:cxn>
                  <a:cxn ang="0">
                    <a:pos x="35" y="0"/>
                  </a:cxn>
                  <a:cxn ang="0">
                    <a:pos x="60" y="10"/>
                  </a:cxn>
                  <a:cxn ang="0">
                    <a:pos x="70" y="35"/>
                  </a:cxn>
                </a:cxnLst>
                <a:rect l="0" t="0" r="r" b="b"/>
                <a:pathLst>
                  <a:path w="70" h="70">
                    <a:moveTo>
                      <a:pt x="70" y="35"/>
                    </a:moveTo>
                    <a:cubicBezTo>
                      <a:pt x="70" y="45"/>
                      <a:pt x="67" y="53"/>
                      <a:pt x="60" y="60"/>
                    </a:cubicBezTo>
                    <a:cubicBezTo>
                      <a:pt x="53" y="66"/>
                      <a:pt x="45" y="70"/>
                      <a:pt x="35" y="70"/>
                    </a:cubicBezTo>
                    <a:cubicBezTo>
                      <a:pt x="25" y="70"/>
                      <a:pt x="17" y="66"/>
                      <a:pt x="10" y="60"/>
                    </a:cubicBezTo>
                    <a:cubicBezTo>
                      <a:pt x="3" y="53"/>
                      <a:pt x="0" y="45"/>
                      <a:pt x="0" y="35"/>
                    </a:cubicBezTo>
                    <a:cubicBezTo>
                      <a:pt x="0" y="25"/>
                      <a:pt x="3" y="17"/>
                      <a:pt x="10" y="10"/>
                    </a:cubicBezTo>
                    <a:cubicBezTo>
                      <a:pt x="17" y="3"/>
                      <a:pt x="25" y="0"/>
                      <a:pt x="35" y="0"/>
                    </a:cubicBezTo>
                    <a:cubicBezTo>
                      <a:pt x="45" y="0"/>
                      <a:pt x="53" y="3"/>
                      <a:pt x="60" y="10"/>
                    </a:cubicBezTo>
                    <a:cubicBezTo>
                      <a:pt x="67" y="17"/>
                      <a:pt x="70" y="25"/>
                      <a:pt x="70" y="3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56" name="Rectangle 53"/>
              <p:cNvSpPr>
                <a:spLocks noChangeArrowheads="1"/>
              </p:cNvSpPr>
              <p:nvPr/>
            </p:nvSpPr>
            <p:spPr bwMode="auto">
              <a:xfrm>
                <a:off x="2092326" y="3357563"/>
                <a:ext cx="269875"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pSp>
        <p:nvGrpSpPr>
          <p:cNvPr id="267" name="Group 242"/>
          <p:cNvGrpSpPr/>
          <p:nvPr/>
        </p:nvGrpSpPr>
        <p:grpSpPr>
          <a:xfrm>
            <a:off x="2907090" y="3495496"/>
            <a:ext cx="1457595" cy="482128"/>
            <a:chOff x="2907090" y="2899492"/>
            <a:chExt cx="1457595" cy="482128"/>
          </a:xfrm>
        </p:grpSpPr>
        <p:grpSp>
          <p:nvGrpSpPr>
            <p:cNvPr id="268" name="Group 86"/>
            <p:cNvGrpSpPr/>
            <p:nvPr/>
          </p:nvGrpSpPr>
          <p:grpSpPr>
            <a:xfrm rot="5400000">
              <a:off x="3306372" y="3028434"/>
              <a:ext cx="482127" cy="224246"/>
              <a:chOff x="2387601" y="2598738"/>
              <a:chExt cx="614362" cy="285750"/>
            </a:xfrm>
            <a:solidFill>
              <a:srgbClr val="189A80"/>
            </a:solidFill>
          </p:grpSpPr>
          <p:sp>
            <p:nvSpPr>
              <p:cNvPr id="285" name="Freeform 35"/>
              <p:cNvSpPr>
                <a:spLocks/>
              </p:cNvSpPr>
              <p:nvPr/>
            </p:nvSpPr>
            <p:spPr bwMode="auto">
              <a:xfrm>
                <a:off x="2716213" y="2598738"/>
                <a:ext cx="285750" cy="285750"/>
              </a:xfrm>
              <a:custGeom>
                <a:avLst/>
                <a:gdLst/>
                <a:ahLst/>
                <a:cxnLst>
                  <a:cxn ang="0">
                    <a:pos x="114" y="57"/>
                  </a:cxn>
                  <a:cxn ang="0">
                    <a:pos x="97" y="97"/>
                  </a:cxn>
                  <a:cxn ang="0">
                    <a:pos x="57" y="114"/>
                  </a:cxn>
                  <a:cxn ang="0">
                    <a:pos x="16" y="97"/>
                  </a:cxn>
                  <a:cxn ang="0">
                    <a:pos x="0" y="57"/>
                  </a:cxn>
                  <a:cxn ang="0">
                    <a:pos x="16" y="16"/>
                  </a:cxn>
                  <a:cxn ang="0">
                    <a:pos x="57" y="0"/>
                  </a:cxn>
                  <a:cxn ang="0">
                    <a:pos x="97" y="16"/>
                  </a:cxn>
                  <a:cxn ang="0">
                    <a:pos x="114" y="57"/>
                  </a:cxn>
                </a:cxnLst>
                <a:rect l="0" t="0" r="r" b="b"/>
                <a:pathLst>
                  <a:path w="114" h="114">
                    <a:moveTo>
                      <a:pt x="114" y="57"/>
                    </a:moveTo>
                    <a:cubicBezTo>
                      <a:pt x="114" y="72"/>
                      <a:pt x="108" y="86"/>
                      <a:pt x="97" y="97"/>
                    </a:cubicBezTo>
                    <a:cubicBezTo>
                      <a:pt x="86" y="108"/>
                      <a:pt x="72" y="114"/>
                      <a:pt x="57" y="114"/>
                    </a:cubicBezTo>
                    <a:cubicBezTo>
                      <a:pt x="41" y="114"/>
                      <a:pt x="27" y="108"/>
                      <a:pt x="16" y="97"/>
                    </a:cubicBezTo>
                    <a:cubicBezTo>
                      <a:pt x="5" y="86"/>
                      <a:pt x="0" y="72"/>
                      <a:pt x="0" y="57"/>
                    </a:cubicBezTo>
                    <a:cubicBezTo>
                      <a:pt x="0" y="41"/>
                      <a:pt x="5" y="28"/>
                      <a:pt x="16" y="16"/>
                    </a:cubicBezTo>
                    <a:cubicBezTo>
                      <a:pt x="27" y="5"/>
                      <a:pt x="41" y="0"/>
                      <a:pt x="57" y="0"/>
                    </a:cubicBezTo>
                    <a:cubicBezTo>
                      <a:pt x="72" y="0"/>
                      <a:pt x="86" y="5"/>
                      <a:pt x="97" y="16"/>
                    </a:cubicBezTo>
                    <a:cubicBezTo>
                      <a:pt x="108" y="28"/>
                      <a:pt x="114" y="41"/>
                      <a:pt x="114" y="5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86" name="Rectangle 57"/>
              <p:cNvSpPr>
                <a:spLocks noChangeArrowheads="1"/>
              </p:cNvSpPr>
              <p:nvPr/>
            </p:nvSpPr>
            <p:spPr bwMode="auto">
              <a:xfrm>
                <a:off x="2387601" y="2719388"/>
                <a:ext cx="482600"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69" name="Group 233"/>
            <p:cNvGrpSpPr/>
            <p:nvPr/>
          </p:nvGrpSpPr>
          <p:grpSpPr>
            <a:xfrm>
              <a:off x="2907090" y="2899492"/>
              <a:ext cx="1457595" cy="468425"/>
              <a:chOff x="2907090" y="2899492"/>
              <a:chExt cx="1457595" cy="468425"/>
            </a:xfrm>
          </p:grpSpPr>
          <p:grpSp>
            <p:nvGrpSpPr>
              <p:cNvPr id="270" name="Group 83"/>
              <p:cNvGrpSpPr/>
              <p:nvPr/>
            </p:nvGrpSpPr>
            <p:grpSpPr>
              <a:xfrm rot="5400000">
                <a:off x="3847676" y="3015353"/>
                <a:ext cx="397412" cy="165693"/>
                <a:chOff x="2387601" y="2000250"/>
                <a:chExt cx="506412" cy="211138"/>
              </a:xfrm>
              <a:solidFill>
                <a:srgbClr val="189A80"/>
              </a:solidFill>
            </p:grpSpPr>
            <p:sp>
              <p:nvSpPr>
                <p:cNvPr id="283" name="Freeform 41"/>
                <p:cNvSpPr>
                  <a:spLocks/>
                </p:cNvSpPr>
                <p:nvPr/>
              </p:nvSpPr>
              <p:spPr bwMode="auto">
                <a:xfrm>
                  <a:off x="2684463" y="2000250"/>
                  <a:ext cx="209550" cy="211138"/>
                </a:xfrm>
                <a:custGeom>
                  <a:avLst/>
                  <a:gdLst/>
                  <a:ahLst/>
                  <a:cxnLst>
                    <a:cxn ang="0">
                      <a:pos x="71" y="12"/>
                    </a:cxn>
                    <a:cxn ang="0">
                      <a:pos x="84" y="42"/>
                    </a:cxn>
                    <a:cxn ang="0">
                      <a:pos x="71" y="71"/>
                    </a:cxn>
                    <a:cxn ang="0">
                      <a:pos x="42" y="84"/>
                    </a:cxn>
                    <a:cxn ang="0">
                      <a:pos x="12" y="71"/>
                    </a:cxn>
                    <a:cxn ang="0">
                      <a:pos x="0" y="42"/>
                    </a:cxn>
                    <a:cxn ang="0">
                      <a:pos x="12" y="12"/>
                    </a:cxn>
                    <a:cxn ang="0">
                      <a:pos x="42" y="0"/>
                    </a:cxn>
                    <a:cxn ang="0">
                      <a:pos x="71" y="12"/>
                    </a:cxn>
                  </a:cxnLst>
                  <a:rect l="0" t="0" r="r" b="b"/>
                  <a:pathLst>
                    <a:path w="84" h="84">
                      <a:moveTo>
                        <a:pt x="71" y="12"/>
                      </a:moveTo>
                      <a:cubicBezTo>
                        <a:pt x="80" y="20"/>
                        <a:pt x="84" y="30"/>
                        <a:pt x="84" y="42"/>
                      </a:cubicBezTo>
                      <a:cubicBezTo>
                        <a:pt x="84" y="53"/>
                        <a:pt x="80" y="63"/>
                        <a:pt x="71" y="71"/>
                      </a:cubicBezTo>
                      <a:cubicBezTo>
                        <a:pt x="63" y="80"/>
                        <a:pt x="53" y="84"/>
                        <a:pt x="42" y="84"/>
                      </a:cubicBezTo>
                      <a:cubicBezTo>
                        <a:pt x="30" y="84"/>
                        <a:pt x="20" y="80"/>
                        <a:pt x="12" y="71"/>
                      </a:cubicBezTo>
                      <a:cubicBezTo>
                        <a:pt x="4" y="63"/>
                        <a:pt x="0" y="53"/>
                        <a:pt x="0" y="42"/>
                      </a:cubicBezTo>
                      <a:cubicBezTo>
                        <a:pt x="0" y="30"/>
                        <a:pt x="4" y="20"/>
                        <a:pt x="12" y="12"/>
                      </a:cubicBezTo>
                      <a:cubicBezTo>
                        <a:pt x="20" y="4"/>
                        <a:pt x="30" y="0"/>
                        <a:pt x="42" y="0"/>
                      </a:cubicBezTo>
                      <a:cubicBezTo>
                        <a:pt x="53" y="0"/>
                        <a:pt x="63" y="4"/>
                        <a:pt x="71"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84" name="Rectangle 54"/>
                <p:cNvSpPr>
                  <a:spLocks noChangeArrowheads="1"/>
                </p:cNvSpPr>
                <p:nvPr/>
              </p:nvSpPr>
              <p:spPr bwMode="auto">
                <a:xfrm>
                  <a:off x="2387601" y="2078038"/>
                  <a:ext cx="422275"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71" name="Group 84"/>
              <p:cNvGrpSpPr/>
              <p:nvPr/>
            </p:nvGrpSpPr>
            <p:grpSpPr>
              <a:xfrm rot="5400000">
                <a:off x="4165979" y="2961161"/>
                <a:ext cx="260374" cy="137039"/>
                <a:chOff x="2387601" y="1700213"/>
                <a:chExt cx="331788" cy="174625"/>
              </a:xfrm>
              <a:solidFill>
                <a:srgbClr val="189A80"/>
              </a:solidFill>
            </p:grpSpPr>
            <p:sp>
              <p:nvSpPr>
                <p:cNvPr id="281" name="Freeform 40"/>
                <p:cNvSpPr>
                  <a:spLocks/>
                </p:cNvSpPr>
                <p:nvPr/>
              </p:nvSpPr>
              <p:spPr bwMode="auto">
                <a:xfrm>
                  <a:off x="2543176" y="1700213"/>
                  <a:ext cx="176213" cy="174625"/>
                </a:xfrm>
                <a:custGeom>
                  <a:avLst/>
                  <a:gdLst/>
                  <a:ahLst/>
                  <a:cxnLst>
                    <a:cxn ang="0">
                      <a:pos x="35" y="0"/>
                    </a:cxn>
                    <a:cxn ang="0">
                      <a:pos x="59" y="10"/>
                    </a:cxn>
                    <a:cxn ang="0">
                      <a:pos x="70" y="35"/>
                    </a:cxn>
                    <a:cxn ang="0">
                      <a:pos x="59" y="59"/>
                    </a:cxn>
                    <a:cxn ang="0">
                      <a:pos x="35" y="70"/>
                    </a:cxn>
                    <a:cxn ang="0">
                      <a:pos x="10" y="59"/>
                    </a:cxn>
                    <a:cxn ang="0">
                      <a:pos x="0" y="35"/>
                    </a:cxn>
                    <a:cxn ang="0">
                      <a:pos x="10" y="10"/>
                    </a:cxn>
                    <a:cxn ang="0">
                      <a:pos x="35" y="0"/>
                    </a:cxn>
                  </a:cxnLst>
                  <a:rect l="0" t="0" r="r" b="b"/>
                  <a:pathLst>
                    <a:path w="70" h="70">
                      <a:moveTo>
                        <a:pt x="35" y="0"/>
                      </a:moveTo>
                      <a:cubicBezTo>
                        <a:pt x="44" y="0"/>
                        <a:pt x="53" y="3"/>
                        <a:pt x="59" y="10"/>
                      </a:cubicBezTo>
                      <a:cubicBezTo>
                        <a:pt x="66" y="17"/>
                        <a:pt x="70" y="25"/>
                        <a:pt x="70" y="35"/>
                      </a:cubicBezTo>
                      <a:cubicBezTo>
                        <a:pt x="70" y="44"/>
                        <a:pt x="66" y="53"/>
                        <a:pt x="59" y="59"/>
                      </a:cubicBezTo>
                      <a:cubicBezTo>
                        <a:pt x="53" y="66"/>
                        <a:pt x="44" y="70"/>
                        <a:pt x="35" y="70"/>
                      </a:cubicBezTo>
                      <a:cubicBezTo>
                        <a:pt x="25" y="70"/>
                        <a:pt x="17" y="66"/>
                        <a:pt x="10" y="59"/>
                      </a:cubicBezTo>
                      <a:cubicBezTo>
                        <a:pt x="3" y="53"/>
                        <a:pt x="0" y="44"/>
                        <a:pt x="0" y="35"/>
                      </a:cubicBezTo>
                      <a:cubicBezTo>
                        <a:pt x="0" y="25"/>
                        <a:pt x="3" y="17"/>
                        <a:pt x="10" y="10"/>
                      </a:cubicBezTo>
                      <a:cubicBezTo>
                        <a:pt x="17" y="3"/>
                        <a:pt x="25" y="0"/>
                        <a:pt x="3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82" name="Rectangle 55"/>
                <p:cNvSpPr>
                  <a:spLocks noChangeArrowheads="1"/>
                </p:cNvSpPr>
                <p:nvPr/>
              </p:nvSpPr>
              <p:spPr bwMode="auto">
                <a:xfrm>
                  <a:off x="2387601" y="1760538"/>
                  <a:ext cx="254000" cy="539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72" name="Group 85"/>
              <p:cNvGrpSpPr/>
              <p:nvPr/>
            </p:nvGrpSpPr>
            <p:grpSpPr>
              <a:xfrm rot="5400000">
                <a:off x="3560517" y="3033417"/>
                <a:ext cx="468424" cy="200576"/>
                <a:chOff x="2387601" y="2298700"/>
                <a:chExt cx="596900" cy="255588"/>
              </a:xfrm>
              <a:solidFill>
                <a:srgbClr val="189A80"/>
              </a:solidFill>
            </p:grpSpPr>
            <p:sp>
              <p:nvSpPr>
                <p:cNvPr id="279" name="Freeform 34"/>
                <p:cNvSpPr>
                  <a:spLocks/>
                </p:cNvSpPr>
                <p:nvPr/>
              </p:nvSpPr>
              <p:spPr bwMode="auto">
                <a:xfrm>
                  <a:off x="2728913" y="2298700"/>
                  <a:ext cx="255588" cy="255588"/>
                </a:xfrm>
                <a:custGeom>
                  <a:avLst/>
                  <a:gdLst/>
                  <a:ahLst/>
                  <a:cxnLst>
                    <a:cxn ang="0">
                      <a:pos x="87" y="87"/>
                    </a:cxn>
                    <a:cxn ang="0">
                      <a:pos x="51" y="102"/>
                    </a:cxn>
                    <a:cxn ang="0">
                      <a:pos x="15" y="87"/>
                    </a:cxn>
                    <a:cxn ang="0">
                      <a:pos x="0" y="51"/>
                    </a:cxn>
                    <a:cxn ang="0">
                      <a:pos x="15" y="15"/>
                    </a:cxn>
                    <a:cxn ang="0">
                      <a:pos x="51" y="0"/>
                    </a:cxn>
                    <a:cxn ang="0">
                      <a:pos x="87" y="15"/>
                    </a:cxn>
                    <a:cxn ang="0">
                      <a:pos x="102" y="51"/>
                    </a:cxn>
                    <a:cxn ang="0">
                      <a:pos x="87" y="87"/>
                    </a:cxn>
                  </a:cxnLst>
                  <a:rect l="0" t="0" r="r" b="b"/>
                  <a:pathLst>
                    <a:path w="102" h="102">
                      <a:moveTo>
                        <a:pt x="87" y="87"/>
                      </a:moveTo>
                      <a:cubicBezTo>
                        <a:pt x="77" y="97"/>
                        <a:pt x="65" y="102"/>
                        <a:pt x="51" y="102"/>
                      </a:cubicBezTo>
                      <a:cubicBezTo>
                        <a:pt x="37" y="102"/>
                        <a:pt x="24" y="97"/>
                        <a:pt x="15" y="87"/>
                      </a:cubicBezTo>
                      <a:cubicBezTo>
                        <a:pt x="5" y="77"/>
                        <a:pt x="0" y="65"/>
                        <a:pt x="0" y="51"/>
                      </a:cubicBezTo>
                      <a:cubicBezTo>
                        <a:pt x="0" y="37"/>
                        <a:pt x="5" y="25"/>
                        <a:pt x="15" y="15"/>
                      </a:cubicBezTo>
                      <a:cubicBezTo>
                        <a:pt x="24" y="5"/>
                        <a:pt x="37" y="0"/>
                        <a:pt x="51" y="0"/>
                      </a:cubicBezTo>
                      <a:cubicBezTo>
                        <a:pt x="65" y="0"/>
                        <a:pt x="77" y="5"/>
                        <a:pt x="87" y="15"/>
                      </a:cubicBezTo>
                      <a:cubicBezTo>
                        <a:pt x="97" y="25"/>
                        <a:pt x="102" y="37"/>
                        <a:pt x="102" y="51"/>
                      </a:cubicBezTo>
                      <a:cubicBezTo>
                        <a:pt x="102" y="65"/>
                        <a:pt x="97" y="77"/>
                        <a:pt x="87" y="8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80" name="Rectangle 56"/>
                <p:cNvSpPr>
                  <a:spLocks noChangeArrowheads="1"/>
                </p:cNvSpPr>
                <p:nvPr/>
              </p:nvSpPr>
              <p:spPr bwMode="auto">
                <a:xfrm>
                  <a:off x="2387601" y="2403475"/>
                  <a:ext cx="482600"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73" name="Group 87"/>
              <p:cNvGrpSpPr/>
              <p:nvPr/>
            </p:nvGrpSpPr>
            <p:grpSpPr>
              <a:xfrm rot="5400000">
                <a:off x="3065930" y="2997289"/>
                <a:ext cx="443508" cy="247916"/>
                <a:chOff x="2387601" y="2914650"/>
                <a:chExt cx="565150" cy="315913"/>
              </a:xfrm>
              <a:solidFill>
                <a:srgbClr val="189A80"/>
              </a:solidFill>
            </p:grpSpPr>
            <p:sp>
              <p:nvSpPr>
                <p:cNvPr id="277" name="Freeform 42"/>
                <p:cNvSpPr>
                  <a:spLocks/>
                </p:cNvSpPr>
                <p:nvPr/>
              </p:nvSpPr>
              <p:spPr bwMode="auto">
                <a:xfrm>
                  <a:off x="2636838" y="2914650"/>
                  <a:ext cx="315913" cy="315913"/>
                </a:xfrm>
                <a:custGeom>
                  <a:avLst/>
                  <a:gdLst/>
                  <a:ahLst/>
                  <a:cxnLst>
                    <a:cxn ang="0">
                      <a:pos x="107" y="18"/>
                    </a:cxn>
                    <a:cxn ang="0">
                      <a:pos x="126" y="63"/>
                    </a:cxn>
                    <a:cxn ang="0">
                      <a:pos x="107" y="107"/>
                    </a:cxn>
                    <a:cxn ang="0">
                      <a:pos x="63" y="126"/>
                    </a:cxn>
                    <a:cxn ang="0">
                      <a:pos x="18" y="107"/>
                    </a:cxn>
                    <a:cxn ang="0">
                      <a:pos x="0" y="63"/>
                    </a:cxn>
                    <a:cxn ang="0">
                      <a:pos x="18" y="18"/>
                    </a:cxn>
                    <a:cxn ang="0">
                      <a:pos x="63" y="0"/>
                    </a:cxn>
                    <a:cxn ang="0">
                      <a:pos x="107" y="18"/>
                    </a:cxn>
                  </a:cxnLst>
                  <a:rect l="0" t="0" r="r" b="b"/>
                  <a:pathLst>
                    <a:path w="126" h="126">
                      <a:moveTo>
                        <a:pt x="107" y="18"/>
                      </a:moveTo>
                      <a:cubicBezTo>
                        <a:pt x="120" y="31"/>
                        <a:pt x="126" y="45"/>
                        <a:pt x="126" y="63"/>
                      </a:cubicBezTo>
                      <a:cubicBezTo>
                        <a:pt x="126" y="80"/>
                        <a:pt x="120" y="95"/>
                        <a:pt x="107" y="107"/>
                      </a:cubicBezTo>
                      <a:cubicBezTo>
                        <a:pt x="95" y="120"/>
                        <a:pt x="80" y="126"/>
                        <a:pt x="63" y="126"/>
                      </a:cubicBezTo>
                      <a:cubicBezTo>
                        <a:pt x="45" y="126"/>
                        <a:pt x="30" y="120"/>
                        <a:pt x="18" y="107"/>
                      </a:cubicBezTo>
                      <a:cubicBezTo>
                        <a:pt x="6" y="95"/>
                        <a:pt x="0" y="80"/>
                        <a:pt x="0" y="63"/>
                      </a:cubicBezTo>
                      <a:cubicBezTo>
                        <a:pt x="0" y="45"/>
                        <a:pt x="6" y="31"/>
                        <a:pt x="18" y="18"/>
                      </a:cubicBezTo>
                      <a:cubicBezTo>
                        <a:pt x="30" y="6"/>
                        <a:pt x="45" y="0"/>
                        <a:pt x="63" y="0"/>
                      </a:cubicBezTo>
                      <a:cubicBezTo>
                        <a:pt x="80" y="0"/>
                        <a:pt x="95" y="6"/>
                        <a:pt x="107"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78" name="Rectangle 58"/>
                <p:cNvSpPr>
                  <a:spLocks noChangeArrowheads="1"/>
                </p:cNvSpPr>
                <p:nvPr/>
              </p:nvSpPr>
              <p:spPr bwMode="auto">
                <a:xfrm>
                  <a:off x="2387601" y="3040063"/>
                  <a:ext cx="422275"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74" name="Group 88"/>
              <p:cNvGrpSpPr/>
              <p:nvPr/>
            </p:nvGrpSpPr>
            <p:grpSpPr>
              <a:xfrm rot="5400000">
                <a:off x="2877190" y="2929392"/>
                <a:ext cx="322665" cy="262866"/>
                <a:chOff x="2387601" y="3222625"/>
                <a:chExt cx="411163" cy="334963"/>
              </a:xfrm>
              <a:solidFill>
                <a:srgbClr val="189A80"/>
              </a:solidFill>
            </p:grpSpPr>
            <p:sp>
              <p:nvSpPr>
                <p:cNvPr id="275" name="Freeform 43"/>
                <p:cNvSpPr>
                  <a:spLocks/>
                </p:cNvSpPr>
                <p:nvPr/>
              </p:nvSpPr>
              <p:spPr bwMode="auto">
                <a:xfrm>
                  <a:off x="2463801" y="3222625"/>
                  <a:ext cx="334963" cy="334963"/>
                </a:xfrm>
                <a:custGeom>
                  <a:avLst/>
                  <a:gdLst/>
                  <a:ahLst/>
                  <a:cxnLst>
                    <a:cxn ang="0">
                      <a:pos x="0" y="67"/>
                    </a:cxn>
                    <a:cxn ang="0">
                      <a:pos x="19" y="19"/>
                    </a:cxn>
                    <a:cxn ang="0">
                      <a:pos x="67" y="0"/>
                    </a:cxn>
                    <a:cxn ang="0">
                      <a:pos x="114" y="19"/>
                    </a:cxn>
                    <a:cxn ang="0">
                      <a:pos x="134" y="67"/>
                    </a:cxn>
                    <a:cxn ang="0">
                      <a:pos x="114" y="114"/>
                    </a:cxn>
                    <a:cxn ang="0">
                      <a:pos x="67" y="134"/>
                    </a:cxn>
                    <a:cxn ang="0">
                      <a:pos x="19" y="114"/>
                    </a:cxn>
                    <a:cxn ang="0">
                      <a:pos x="0" y="67"/>
                    </a:cxn>
                  </a:cxnLst>
                  <a:rect l="0" t="0" r="r" b="b"/>
                  <a:pathLst>
                    <a:path w="134" h="134">
                      <a:moveTo>
                        <a:pt x="0" y="67"/>
                      </a:moveTo>
                      <a:cubicBezTo>
                        <a:pt x="0" y="48"/>
                        <a:pt x="6" y="33"/>
                        <a:pt x="19" y="19"/>
                      </a:cubicBezTo>
                      <a:cubicBezTo>
                        <a:pt x="32" y="6"/>
                        <a:pt x="48" y="0"/>
                        <a:pt x="67" y="0"/>
                      </a:cubicBezTo>
                      <a:cubicBezTo>
                        <a:pt x="85" y="0"/>
                        <a:pt x="101" y="6"/>
                        <a:pt x="114" y="19"/>
                      </a:cubicBezTo>
                      <a:cubicBezTo>
                        <a:pt x="127" y="33"/>
                        <a:pt x="134" y="48"/>
                        <a:pt x="134" y="67"/>
                      </a:cubicBezTo>
                      <a:cubicBezTo>
                        <a:pt x="134" y="85"/>
                        <a:pt x="127" y="101"/>
                        <a:pt x="114" y="114"/>
                      </a:cubicBezTo>
                      <a:cubicBezTo>
                        <a:pt x="101" y="127"/>
                        <a:pt x="85" y="134"/>
                        <a:pt x="67" y="134"/>
                      </a:cubicBezTo>
                      <a:cubicBezTo>
                        <a:pt x="48" y="134"/>
                        <a:pt x="32" y="127"/>
                        <a:pt x="19" y="114"/>
                      </a:cubicBezTo>
                      <a:cubicBezTo>
                        <a:pt x="6" y="101"/>
                        <a:pt x="0" y="85"/>
                        <a:pt x="0"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76" name="Rectangle 59"/>
                <p:cNvSpPr>
                  <a:spLocks noChangeArrowheads="1"/>
                </p:cNvSpPr>
                <p:nvPr/>
              </p:nvSpPr>
              <p:spPr bwMode="auto">
                <a:xfrm>
                  <a:off x="2387601" y="3357563"/>
                  <a:ext cx="271463"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pSp>
      <p:grpSp>
        <p:nvGrpSpPr>
          <p:cNvPr id="287" name="Group 244"/>
          <p:cNvGrpSpPr/>
          <p:nvPr/>
        </p:nvGrpSpPr>
        <p:grpSpPr>
          <a:xfrm>
            <a:off x="4764591" y="2937847"/>
            <a:ext cx="1458842" cy="484620"/>
            <a:chOff x="4764591" y="2341843"/>
            <a:chExt cx="1458842" cy="484620"/>
          </a:xfrm>
        </p:grpSpPr>
        <p:grpSp>
          <p:nvGrpSpPr>
            <p:cNvPr id="288" name="Group 115"/>
            <p:cNvGrpSpPr/>
            <p:nvPr/>
          </p:nvGrpSpPr>
          <p:grpSpPr>
            <a:xfrm rot="5400000">
              <a:off x="5619216" y="2480127"/>
              <a:ext cx="444754" cy="247916"/>
              <a:chOff x="1795463" y="1947863"/>
              <a:chExt cx="566738" cy="315913"/>
            </a:xfrm>
            <a:solidFill>
              <a:srgbClr val="F09C2A"/>
            </a:solidFill>
          </p:grpSpPr>
          <p:sp>
            <p:nvSpPr>
              <p:cNvPr id="304" name="Freeform 37"/>
              <p:cNvSpPr>
                <a:spLocks/>
              </p:cNvSpPr>
              <p:nvPr/>
            </p:nvSpPr>
            <p:spPr bwMode="auto">
              <a:xfrm>
                <a:off x="1795463" y="1947863"/>
                <a:ext cx="315913" cy="315913"/>
              </a:xfrm>
              <a:custGeom>
                <a:avLst/>
                <a:gdLst/>
                <a:ahLst/>
                <a:cxnLst>
                  <a:cxn ang="0">
                    <a:pos x="108" y="19"/>
                  </a:cxn>
                  <a:cxn ang="0">
                    <a:pos x="126" y="63"/>
                  </a:cxn>
                  <a:cxn ang="0">
                    <a:pos x="108" y="107"/>
                  </a:cxn>
                  <a:cxn ang="0">
                    <a:pos x="63" y="126"/>
                  </a:cxn>
                  <a:cxn ang="0">
                    <a:pos x="19" y="107"/>
                  </a:cxn>
                  <a:cxn ang="0">
                    <a:pos x="0" y="63"/>
                  </a:cxn>
                  <a:cxn ang="0">
                    <a:pos x="19" y="19"/>
                  </a:cxn>
                  <a:cxn ang="0">
                    <a:pos x="63" y="0"/>
                  </a:cxn>
                  <a:cxn ang="0">
                    <a:pos x="108" y="19"/>
                  </a:cxn>
                </a:cxnLst>
                <a:rect l="0" t="0" r="r" b="b"/>
                <a:pathLst>
                  <a:path w="126" h="126">
                    <a:moveTo>
                      <a:pt x="108" y="19"/>
                    </a:moveTo>
                    <a:cubicBezTo>
                      <a:pt x="120" y="31"/>
                      <a:pt x="126" y="45"/>
                      <a:pt x="126" y="63"/>
                    </a:cubicBezTo>
                    <a:cubicBezTo>
                      <a:pt x="126" y="80"/>
                      <a:pt x="120" y="95"/>
                      <a:pt x="108" y="107"/>
                    </a:cubicBezTo>
                    <a:cubicBezTo>
                      <a:pt x="96" y="120"/>
                      <a:pt x="81" y="126"/>
                      <a:pt x="63" y="126"/>
                    </a:cubicBezTo>
                    <a:cubicBezTo>
                      <a:pt x="46" y="126"/>
                      <a:pt x="31" y="120"/>
                      <a:pt x="19" y="107"/>
                    </a:cubicBezTo>
                    <a:cubicBezTo>
                      <a:pt x="6" y="95"/>
                      <a:pt x="0" y="80"/>
                      <a:pt x="0" y="63"/>
                    </a:cubicBezTo>
                    <a:cubicBezTo>
                      <a:pt x="0" y="45"/>
                      <a:pt x="6" y="31"/>
                      <a:pt x="19" y="19"/>
                    </a:cubicBezTo>
                    <a:cubicBezTo>
                      <a:pt x="31" y="6"/>
                      <a:pt x="46" y="0"/>
                      <a:pt x="63" y="0"/>
                    </a:cubicBezTo>
                    <a:cubicBezTo>
                      <a:pt x="81" y="0"/>
                      <a:pt x="96" y="6"/>
                      <a:pt x="108"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05" name="Rectangle 48"/>
              <p:cNvSpPr>
                <a:spLocks noChangeArrowheads="1"/>
              </p:cNvSpPr>
              <p:nvPr/>
            </p:nvSpPr>
            <p:spPr bwMode="auto">
              <a:xfrm>
                <a:off x="1941513" y="2078038"/>
                <a:ext cx="420688"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89" name="Group 116"/>
            <p:cNvGrpSpPr/>
            <p:nvPr/>
          </p:nvGrpSpPr>
          <p:grpSpPr>
            <a:xfrm rot="5400000">
              <a:off x="5928800" y="2531828"/>
              <a:ext cx="325156" cy="264111"/>
              <a:chOff x="1947863" y="1619250"/>
              <a:chExt cx="414338" cy="336550"/>
            </a:xfrm>
            <a:solidFill>
              <a:srgbClr val="F09C2A"/>
            </a:solidFill>
          </p:grpSpPr>
          <p:sp>
            <p:nvSpPr>
              <p:cNvPr id="302" name="Freeform 38"/>
              <p:cNvSpPr>
                <a:spLocks/>
              </p:cNvSpPr>
              <p:nvPr/>
            </p:nvSpPr>
            <p:spPr bwMode="auto">
              <a:xfrm>
                <a:off x="1947863" y="1619250"/>
                <a:ext cx="336550" cy="336550"/>
              </a:xfrm>
              <a:custGeom>
                <a:avLst/>
                <a:gdLst/>
                <a:ahLst/>
                <a:cxnLst>
                  <a:cxn ang="0">
                    <a:pos x="67" y="0"/>
                  </a:cxn>
                  <a:cxn ang="0">
                    <a:pos x="115" y="20"/>
                  </a:cxn>
                  <a:cxn ang="0">
                    <a:pos x="134" y="67"/>
                  </a:cxn>
                  <a:cxn ang="0">
                    <a:pos x="115" y="114"/>
                  </a:cxn>
                  <a:cxn ang="0">
                    <a:pos x="67" y="134"/>
                  </a:cxn>
                  <a:cxn ang="0">
                    <a:pos x="20" y="114"/>
                  </a:cxn>
                  <a:cxn ang="0">
                    <a:pos x="0" y="67"/>
                  </a:cxn>
                  <a:cxn ang="0">
                    <a:pos x="20" y="20"/>
                  </a:cxn>
                  <a:cxn ang="0">
                    <a:pos x="67" y="0"/>
                  </a:cxn>
                </a:cxnLst>
                <a:rect l="0" t="0" r="r" b="b"/>
                <a:pathLst>
                  <a:path w="134" h="134">
                    <a:moveTo>
                      <a:pt x="67" y="0"/>
                    </a:moveTo>
                    <a:cubicBezTo>
                      <a:pt x="86" y="0"/>
                      <a:pt x="102" y="6"/>
                      <a:pt x="115" y="20"/>
                    </a:cubicBezTo>
                    <a:cubicBezTo>
                      <a:pt x="128" y="33"/>
                      <a:pt x="134" y="48"/>
                      <a:pt x="134" y="67"/>
                    </a:cubicBezTo>
                    <a:cubicBezTo>
                      <a:pt x="134" y="85"/>
                      <a:pt x="128" y="101"/>
                      <a:pt x="115" y="114"/>
                    </a:cubicBezTo>
                    <a:cubicBezTo>
                      <a:pt x="102" y="127"/>
                      <a:pt x="86" y="134"/>
                      <a:pt x="67" y="134"/>
                    </a:cubicBezTo>
                    <a:cubicBezTo>
                      <a:pt x="49" y="134"/>
                      <a:pt x="33" y="127"/>
                      <a:pt x="20" y="114"/>
                    </a:cubicBezTo>
                    <a:cubicBezTo>
                      <a:pt x="7" y="101"/>
                      <a:pt x="0" y="85"/>
                      <a:pt x="0" y="67"/>
                    </a:cubicBezTo>
                    <a:cubicBezTo>
                      <a:pt x="0" y="48"/>
                      <a:pt x="7" y="33"/>
                      <a:pt x="20" y="20"/>
                    </a:cubicBezTo>
                    <a:cubicBezTo>
                      <a:pt x="33" y="6"/>
                      <a:pt x="49" y="0"/>
                      <a:pt x="6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03" name="Rectangle 49"/>
              <p:cNvSpPr>
                <a:spLocks noChangeArrowheads="1"/>
              </p:cNvSpPr>
              <p:nvPr/>
            </p:nvSpPr>
            <p:spPr bwMode="auto">
              <a:xfrm>
                <a:off x="2109788" y="1760538"/>
                <a:ext cx="252413" cy="539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90" name="Group 117"/>
            <p:cNvGrpSpPr/>
            <p:nvPr/>
          </p:nvGrpSpPr>
          <p:grpSpPr>
            <a:xfrm rot="5400000">
              <a:off x="5348253" y="2472030"/>
              <a:ext cx="484620" cy="224246"/>
              <a:chOff x="1744663" y="2282825"/>
              <a:chExt cx="617538" cy="285750"/>
            </a:xfrm>
            <a:solidFill>
              <a:srgbClr val="F09C2A"/>
            </a:solidFill>
          </p:grpSpPr>
          <p:sp>
            <p:nvSpPr>
              <p:cNvPr id="300" name="Freeform 39"/>
              <p:cNvSpPr>
                <a:spLocks/>
              </p:cNvSpPr>
              <p:nvPr/>
            </p:nvSpPr>
            <p:spPr bwMode="auto">
              <a:xfrm>
                <a:off x="1744663" y="2282825"/>
                <a:ext cx="287338" cy="285750"/>
              </a:xfrm>
              <a:custGeom>
                <a:avLst/>
                <a:gdLst/>
                <a:ahLst/>
                <a:cxnLst>
                  <a:cxn ang="0">
                    <a:pos x="0" y="57"/>
                  </a:cxn>
                  <a:cxn ang="0">
                    <a:pos x="17" y="17"/>
                  </a:cxn>
                  <a:cxn ang="0">
                    <a:pos x="57" y="0"/>
                  </a:cxn>
                  <a:cxn ang="0">
                    <a:pos x="98" y="17"/>
                  </a:cxn>
                  <a:cxn ang="0">
                    <a:pos x="114" y="57"/>
                  </a:cxn>
                  <a:cxn ang="0">
                    <a:pos x="98" y="97"/>
                  </a:cxn>
                  <a:cxn ang="0">
                    <a:pos x="57" y="114"/>
                  </a:cxn>
                  <a:cxn ang="0">
                    <a:pos x="17" y="97"/>
                  </a:cxn>
                  <a:cxn ang="0">
                    <a:pos x="0" y="57"/>
                  </a:cxn>
                </a:cxnLst>
                <a:rect l="0" t="0" r="r" b="b"/>
                <a:pathLst>
                  <a:path w="114" h="114">
                    <a:moveTo>
                      <a:pt x="0" y="57"/>
                    </a:moveTo>
                    <a:cubicBezTo>
                      <a:pt x="0" y="41"/>
                      <a:pt x="6" y="28"/>
                      <a:pt x="17" y="17"/>
                    </a:cubicBezTo>
                    <a:cubicBezTo>
                      <a:pt x="28" y="5"/>
                      <a:pt x="42" y="0"/>
                      <a:pt x="57" y="0"/>
                    </a:cubicBezTo>
                    <a:cubicBezTo>
                      <a:pt x="73" y="0"/>
                      <a:pt x="87" y="5"/>
                      <a:pt x="98" y="17"/>
                    </a:cubicBezTo>
                    <a:cubicBezTo>
                      <a:pt x="109" y="28"/>
                      <a:pt x="114" y="41"/>
                      <a:pt x="114" y="57"/>
                    </a:cubicBezTo>
                    <a:cubicBezTo>
                      <a:pt x="114" y="73"/>
                      <a:pt x="109" y="86"/>
                      <a:pt x="98" y="97"/>
                    </a:cubicBezTo>
                    <a:cubicBezTo>
                      <a:pt x="87" y="108"/>
                      <a:pt x="73" y="114"/>
                      <a:pt x="57" y="114"/>
                    </a:cubicBezTo>
                    <a:cubicBezTo>
                      <a:pt x="42" y="114"/>
                      <a:pt x="28" y="108"/>
                      <a:pt x="17" y="97"/>
                    </a:cubicBezTo>
                    <a:cubicBezTo>
                      <a:pt x="6" y="86"/>
                      <a:pt x="0" y="73"/>
                      <a:pt x="0" y="5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01" name="Rectangle 50"/>
              <p:cNvSpPr>
                <a:spLocks noChangeArrowheads="1"/>
              </p:cNvSpPr>
              <p:nvPr/>
            </p:nvSpPr>
            <p:spPr bwMode="auto">
              <a:xfrm>
                <a:off x="1881188" y="2403475"/>
                <a:ext cx="481013"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91" name="Group 118"/>
            <p:cNvGrpSpPr/>
            <p:nvPr/>
          </p:nvGrpSpPr>
          <p:grpSpPr>
            <a:xfrm rot="5400000">
              <a:off x="5107188" y="2491339"/>
              <a:ext cx="469670" cy="200576"/>
              <a:chOff x="1763713" y="2614613"/>
              <a:chExt cx="598488" cy="255588"/>
            </a:xfrm>
            <a:solidFill>
              <a:srgbClr val="F09C2A"/>
            </a:solidFill>
          </p:grpSpPr>
          <p:sp>
            <p:nvSpPr>
              <p:cNvPr id="298" name="Freeform 45"/>
              <p:cNvSpPr>
                <a:spLocks/>
              </p:cNvSpPr>
              <p:nvPr/>
            </p:nvSpPr>
            <p:spPr bwMode="auto">
              <a:xfrm>
                <a:off x="1763713" y="2614613"/>
                <a:ext cx="255588" cy="255588"/>
              </a:xfrm>
              <a:custGeom>
                <a:avLst/>
                <a:gdLst/>
                <a:ahLst/>
                <a:cxnLst>
                  <a:cxn ang="0">
                    <a:pos x="102" y="51"/>
                  </a:cxn>
                  <a:cxn ang="0">
                    <a:pos x="87" y="87"/>
                  </a:cxn>
                  <a:cxn ang="0">
                    <a:pos x="51" y="102"/>
                  </a:cxn>
                  <a:cxn ang="0">
                    <a:pos x="15" y="87"/>
                  </a:cxn>
                  <a:cxn ang="0">
                    <a:pos x="0" y="51"/>
                  </a:cxn>
                  <a:cxn ang="0">
                    <a:pos x="15" y="15"/>
                  </a:cxn>
                  <a:cxn ang="0">
                    <a:pos x="51" y="0"/>
                  </a:cxn>
                  <a:cxn ang="0">
                    <a:pos x="87" y="15"/>
                  </a:cxn>
                  <a:cxn ang="0">
                    <a:pos x="102" y="51"/>
                  </a:cxn>
                </a:cxnLst>
                <a:rect l="0" t="0" r="r" b="b"/>
                <a:pathLst>
                  <a:path w="102" h="102">
                    <a:moveTo>
                      <a:pt x="102" y="51"/>
                    </a:moveTo>
                    <a:cubicBezTo>
                      <a:pt x="102" y="65"/>
                      <a:pt x="97" y="77"/>
                      <a:pt x="87" y="87"/>
                    </a:cubicBezTo>
                    <a:cubicBezTo>
                      <a:pt x="77" y="97"/>
                      <a:pt x="65" y="102"/>
                      <a:pt x="51" y="102"/>
                    </a:cubicBezTo>
                    <a:cubicBezTo>
                      <a:pt x="37" y="102"/>
                      <a:pt x="25" y="97"/>
                      <a:pt x="15" y="87"/>
                    </a:cubicBezTo>
                    <a:cubicBezTo>
                      <a:pt x="5" y="77"/>
                      <a:pt x="0" y="65"/>
                      <a:pt x="0" y="51"/>
                    </a:cubicBezTo>
                    <a:cubicBezTo>
                      <a:pt x="0" y="37"/>
                      <a:pt x="5" y="25"/>
                      <a:pt x="15" y="15"/>
                    </a:cubicBezTo>
                    <a:cubicBezTo>
                      <a:pt x="25" y="5"/>
                      <a:pt x="37" y="0"/>
                      <a:pt x="51" y="0"/>
                    </a:cubicBezTo>
                    <a:cubicBezTo>
                      <a:pt x="65" y="0"/>
                      <a:pt x="77" y="5"/>
                      <a:pt x="87" y="15"/>
                    </a:cubicBezTo>
                    <a:cubicBezTo>
                      <a:pt x="97" y="25"/>
                      <a:pt x="102" y="37"/>
                      <a:pt x="102" y="5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99" name="Rectangle 51"/>
              <p:cNvSpPr>
                <a:spLocks noChangeArrowheads="1"/>
              </p:cNvSpPr>
              <p:nvPr/>
            </p:nvSpPr>
            <p:spPr bwMode="auto">
              <a:xfrm>
                <a:off x="1881188" y="2719388"/>
                <a:ext cx="481013"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92" name="Group 119"/>
            <p:cNvGrpSpPr/>
            <p:nvPr/>
          </p:nvGrpSpPr>
          <p:grpSpPr>
            <a:xfrm rot="5400000">
              <a:off x="4882942" y="2543663"/>
              <a:ext cx="399905" cy="165693"/>
              <a:chOff x="1852613" y="2967038"/>
              <a:chExt cx="509588" cy="211138"/>
            </a:xfrm>
            <a:solidFill>
              <a:srgbClr val="F09C2A"/>
            </a:solidFill>
          </p:grpSpPr>
          <p:sp>
            <p:nvSpPr>
              <p:cNvPr id="296" name="Freeform 46"/>
              <p:cNvSpPr>
                <a:spLocks/>
              </p:cNvSpPr>
              <p:nvPr/>
            </p:nvSpPr>
            <p:spPr bwMode="auto">
              <a:xfrm>
                <a:off x="1852613" y="2967038"/>
                <a:ext cx="211138" cy="211138"/>
              </a:xfrm>
              <a:custGeom>
                <a:avLst/>
                <a:gdLst/>
                <a:ahLst/>
                <a:cxnLst>
                  <a:cxn ang="0">
                    <a:pos x="72" y="12"/>
                  </a:cxn>
                  <a:cxn ang="0">
                    <a:pos x="84" y="42"/>
                  </a:cxn>
                  <a:cxn ang="0">
                    <a:pos x="72" y="72"/>
                  </a:cxn>
                  <a:cxn ang="0">
                    <a:pos x="42" y="84"/>
                  </a:cxn>
                  <a:cxn ang="0">
                    <a:pos x="12" y="72"/>
                  </a:cxn>
                  <a:cxn ang="0">
                    <a:pos x="0" y="42"/>
                  </a:cxn>
                  <a:cxn ang="0">
                    <a:pos x="12" y="12"/>
                  </a:cxn>
                  <a:cxn ang="0">
                    <a:pos x="42" y="0"/>
                  </a:cxn>
                  <a:cxn ang="0">
                    <a:pos x="72" y="12"/>
                  </a:cxn>
                </a:cxnLst>
                <a:rect l="0" t="0" r="r" b="b"/>
                <a:pathLst>
                  <a:path w="84" h="84">
                    <a:moveTo>
                      <a:pt x="72" y="12"/>
                    </a:moveTo>
                    <a:cubicBezTo>
                      <a:pt x="80" y="20"/>
                      <a:pt x="84" y="30"/>
                      <a:pt x="84" y="42"/>
                    </a:cubicBezTo>
                    <a:cubicBezTo>
                      <a:pt x="84" y="53"/>
                      <a:pt x="80" y="63"/>
                      <a:pt x="72" y="72"/>
                    </a:cubicBezTo>
                    <a:cubicBezTo>
                      <a:pt x="64" y="80"/>
                      <a:pt x="54" y="84"/>
                      <a:pt x="42" y="84"/>
                    </a:cubicBezTo>
                    <a:cubicBezTo>
                      <a:pt x="31" y="84"/>
                      <a:pt x="21" y="80"/>
                      <a:pt x="12" y="72"/>
                    </a:cubicBezTo>
                    <a:cubicBezTo>
                      <a:pt x="4" y="63"/>
                      <a:pt x="0" y="53"/>
                      <a:pt x="0" y="42"/>
                    </a:cubicBezTo>
                    <a:cubicBezTo>
                      <a:pt x="0" y="30"/>
                      <a:pt x="4" y="20"/>
                      <a:pt x="12" y="12"/>
                    </a:cubicBezTo>
                    <a:cubicBezTo>
                      <a:pt x="21" y="4"/>
                      <a:pt x="31" y="0"/>
                      <a:pt x="42" y="0"/>
                    </a:cubicBezTo>
                    <a:cubicBezTo>
                      <a:pt x="54" y="0"/>
                      <a:pt x="64" y="4"/>
                      <a:pt x="72"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97" name="Rectangle 52"/>
              <p:cNvSpPr>
                <a:spLocks noChangeArrowheads="1"/>
              </p:cNvSpPr>
              <p:nvPr/>
            </p:nvSpPr>
            <p:spPr bwMode="auto">
              <a:xfrm>
                <a:off x="1941513" y="3040063"/>
                <a:ext cx="420688"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293" name="Group 120"/>
            <p:cNvGrpSpPr/>
            <p:nvPr/>
          </p:nvGrpSpPr>
          <p:grpSpPr>
            <a:xfrm rot="5400000">
              <a:off x="4702924" y="2626510"/>
              <a:ext cx="261620" cy="138285"/>
              <a:chOff x="2028826" y="3302000"/>
              <a:chExt cx="333375" cy="176213"/>
            </a:xfrm>
            <a:solidFill>
              <a:srgbClr val="F09C2A"/>
            </a:solidFill>
          </p:grpSpPr>
          <p:sp>
            <p:nvSpPr>
              <p:cNvPr id="294" name="Freeform 44"/>
              <p:cNvSpPr>
                <a:spLocks/>
              </p:cNvSpPr>
              <p:nvPr/>
            </p:nvSpPr>
            <p:spPr bwMode="auto">
              <a:xfrm>
                <a:off x="2028826" y="3302000"/>
                <a:ext cx="176213" cy="176213"/>
              </a:xfrm>
              <a:custGeom>
                <a:avLst/>
                <a:gdLst/>
                <a:ahLst/>
                <a:cxnLst>
                  <a:cxn ang="0">
                    <a:pos x="70" y="35"/>
                  </a:cxn>
                  <a:cxn ang="0">
                    <a:pos x="60" y="60"/>
                  </a:cxn>
                  <a:cxn ang="0">
                    <a:pos x="35" y="70"/>
                  </a:cxn>
                  <a:cxn ang="0">
                    <a:pos x="10" y="60"/>
                  </a:cxn>
                  <a:cxn ang="0">
                    <a:pos x="0" y="35"/>
                  </a:cxn>
                  <a:cxn ang="0">
                    <a:pos x="10" y="10"/>
                  </a:cxn>
                  <a:cxn ang="0">
                    <a:pos x="35" y="0"/>
                  </a:cxn>
                  <a:cxn ang="0">
                    <a:pos x="60" y="10"/>
                  </a:cxn>
                  <a:cxn ang="0">
                    <a:pos x="70" y="35"/>
                  </a:cxn>
                </a:cxnLst>
                <a:rect l="0" t="0" r="r" b="b"/>
                <a:pathLst>
                  <a:path w="70" h="70">
                    <a:moveTo>
                      <a:pt x="70" y="35"/>
                    </a:moveTo>
                    <a:cubicBezTo>
                      <a:pt x="70" y="45"/>
                      <a:pt x="67" y="53"/>
                      <a:pt x="60" y="60"/>
                    </a:cubicBezTo>
                    <a:cubicBezTo>
                      <a:pt x="53" y="66"/>
                      <a:pt x="45" y="70"/>
                      <a:pt x="35" y="70"/>
                    </a:cubicBezTo>
                    <a:cubicBezTo>
                      <a:pt x="25" y="70"/>
                      <a:pt x="17" y="66"/>
                      <a:pt x="10" y="60"/>
                    </a:cubicBezTo>
                    <a:cubicBezTo>
                      <a:pt x="3" y="53"/>
                      <a:pt x="0" y="45"/>
                      <a:pt x="0" y="35"/>
                    </a:cubicBezTo>
                    <a:cubicBezTo>
                      <a:pt x="0" y="25"/>
                      <a:pt x="3" y="17"/>
                      <a:pt x="10" y="10"/>
                    </a:cubicBezTo>
                    <a:cubicBezTo>
                      <a:pt x="17" y="3"/>
                      <a:pt x="25" y="0"/>
                      <a:pt x="35" y="0"/>
                    </a:cubicBezTo>
                    <a:cubicBezTo>
                      <a:pt x="45" y="0"/>
                      <a:pt x="53" y="3"/>
                      <a:pt x="60" y="10"/>
                    </a:cubicBezTo>
                    <a:cubicBezTo>
                      <a:pt x="67" y="17"/>
                      <a:pt x="70" y="25"/>
                      <a:pt x="70" y="3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295" name="Rectangle 53"/>
              <p:cNvSpPr>
                <a:spLocks noChangeArrowheads="1"/>
              </p:cNvSpPr>
              <p:nvPr/>
            </p:nvSpPr>
            <p:spPr bwMode="auto">
              <a:xfrm>
                <a:off x="2092326" y="3357563"/>
                <a:ext cx="269875"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pSp>
        <p:nvGrpSpPr>
          <p:cNvPr id="306" name="Group 243"/>
          <p:cNvGrpSpPr/>
          <p:nvPr/>
        </p:nvGrpSpPr>
        <p:grpSpPr>
          <a:xfrm>
            <a:off x="4702301" y="3314573"/>
            <a:ext cx="1795210" cy="663051"/>
            <a:chOff x="4702301" y="2718569"/>
            <a:chExt cx="1795210" cy="663051"/>
          </a:xfrm>
        </p:grpSpPr>
        <p:sp>
          <p:nvSpPr>
            <p:cNvPr id="307" name="Freeform 36"/>
            <p:cNvSpPr>
              <a:spLocks/>
            </p:cNvSpPr>
            <p:nvPr/>
          </p:nvSpPr>
          <p:spPr bwMode="auto">
            <a:xfrm rot="5400000">
              <a:off x="6186682" y="2719191"/>
              <a:ext cx="311452" cy="310207"/>
            </a:xfrm>
            <a:custGeom>
              <a:avLst/>
              <a:gdLst/>
              <a:ahLst/>
              <a:cxnLst>
                <a:cxn ang="0">
                  <a:pos x="135" y="23"/>
                </a:cxn>
                <a:cxn ang="0">
                  <a:pos x="158" y="79"/>
                </a:cxn>
                <a:cxn ang="0">
                  <a:pos x="135" y="135"/>
                </a:cxn>
                <a:cxn ang="0">
                  <a:pos x="79" y="158"/>
                </a:cxn>
                <a:cxn ang="0">
                  <a:pos x="24" y="135"/>
                </a:cxn>
                <a:cxn ang="0">
                  <a:pos x="0" y="79"/>
                </a:cxn>
                <a:cxn ang="0">
                  <a:pos x="24" y="23"/>
                </a:cxn>
                <a:cxn ang="0">
                  <a:pos x="79" y="0"/>
                </a:cxn>
                <a:cxn ang="0">
                  <a:pos x="135" y="23"/>
                </a:cxn>
              </a:cxnLst>
              <a:rect l="0" t="0" r="r" b="b"/>
              <a:pathLst>
                <a:path w="158" h="158">
                  <a:moveTo>
                    <a:pt x="135" y="23"/>
                  </a:moveTo>
                  <a:cubicBezTo>
                    <a:pt x="150" y="39"/>
                    <a:pt x="158" y="57"/>
                    <a:pt x="158" y="79"/>
                  </a:cubicBezTo>
                  <a:cubicBezTo>
                    <a:pt x="158" y="100"/>
                    <a:pt x="150" y="119"/>
                    <a:pt x="135" y="135"/>
                  </a:cubicBezTo>
                  <a:cubicBezTo>
                    <a:pt x="120" y="150"/>
                    <a:pt x="101" y="158"/>
                    <a:pt x="79" y="158"/>
                  </a:cubicBezTo>
                  <a:cubicBezTo>
                    <a:pt x="58" y="158"/>
                    <a:pt x="39" y="150"/>
                    <a:pt x="24" y="135"/>
                  </a:cubicBezTo>
                  <a:cubicBezTo>
                    <a:pt x="8" y="119"/>
                    <a:pt x="0" y="100"/>
                    <a:pt x="0" y="79"/>
                  </a:cubicBezTo>
                  <a:cubicBezTo>
                    <a:pt x="0" y="57"/>
                    <a:pt x="8" y="39"/>
                    <a:pt x="24" y="23"/>
                  </a:cubicBezTo>
                  <a:cubicBezTo>
                    <a:pt x="39" y="8"/>
                    <a:pt x="58" y="0"/>
                    <a:pt x="79" y="0"/>
                  </a:cubicBezTo>
                  <a:cubicBezTo>
                    <a:pt x="101" y="0"/>
                    <a:pt x="120" y="8"/>
                    <a:pt x="135" y="23"/>
                  </a:cubicBezTo>
                  <a:close/>
                </a:path>
              </a:pathLst>
            </a:custGeom>
            <a:solidFill>
              <a:srgbClr val="F09C2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308" name="Group 121"/>
            <p:cNvGrpSpPr/>
            <p:nvPr/>
          </p:nvGrpSpPr>
          <p:grpSpPr>
            <a:xfrm rot="5400000">
              <a:off x="5642887" y="3015353"/>
              <a:ext cx="397412" cy="165693"/>
              <a:chOff x="2387601" y="2000250"/>
              <a:chExt cx="506412" cy="211138"/>
            </a:xfrm>
            <a:solidFill>
              <a:srgbClr val="F09C2A"/>
            </a:solidFill>
          </p:grpSpPr>
          <p:sp>
            <p:nvSpPr>
              <p:cNvPr id="324" name="Freeform 41"/>
              <p:cNvSpPr>
                <a:spLocks/>
              </p:cNvSpPr>
              <p:nvPr/>
            </p:nvSpPr>
            <p:spPr bwMode="auto">
              <a:xfrm>
                <a:off x="2684463" y="2000250"/>
                <a:ext cx="209550" cy="211138"/>
              </a:xfrm>
              <a:custGeom>
                <a:avLst/>
                <a:gdLst/>
                <a:ahLst/>
                <a:cxnLst>
                  <a:cxn ang="0">
                    <a:pos x="71" y="12"/>
                  </a:cxn>
                  <a:cxn ang="0">
                    <a:pos x="84" y="42"/>
                  </a:cxn>
                  <a:cxn ang="0">
                    <a:pos x="71" y="71"/>
                  </a:cxn>
                  <a:cxn ang="0">
                    <a:pos x="42" y="84"/>
                  </a:cxn>
                  <a:cxn ang="0">
                    <a:pos x="12" y="71"/>
                  </a:cxn>
                  <a:cxn ang="0">
                    <a:pos x="0" y="42"/>
                  </a:cxn>
                  <a:cxn ang="0">
                    <a:pos x="12" y="12"/>
                  </a:cxn>
                  <a:cxn ang="0">
                    <a:pos x="42" y="0"/>
                  </a:cxn>
                  <a:cxn ang="0">
                    <a:pos x="71" y="12"/>
                  </a:cxn>
                </a:cxnLst>
                <a:rect l="0" t="0" r="r" b="b"/>
                <a:pathLst>
                  <a:path w="84" h="84">
                    <a:moveTo>
                      <a:pt x="71" y="12"/>
                    </a:moveTo>
                    <a:cubicBezTo>
                      <a:pt x="80" y="20"/>
                      <a:pt x="84" y="30"/>
                      <a:pt x="84" y="42"/>
                    </a:cubicBezTo>
                    <a:cubicBezTo>
                      <a:pt x="84" y="53"/>
                      <a:pt x="80" y="63"/>
                      <a:pt x="71" y="71"/>
                    </a:cubicBezTo>
                    <a:cubicBezTo>
                      <a:pt x="63" y="80"/>
                      <a:pt x="53" y="84"/>
                      <a:pt x="42" y="84"/>
                    </a:cubicBezTo>
                    <a:cubicBezTo>
                      <a:pt x="30" y="84"/>
                      <a:pt x="20" y="80"/>
                      <a:pt x="12" y="71"/>
                    </a:cubicBezTo>
                    <a:cubicBezTo>
                      <a:pt x="4" y="63"/>
                      <a:pt x="0" y="53"/>
                      <a:pt x="0" y="42"/>
                    </a:cubicBezTo>
                    <a:cubicBezTo>
                      <a:pt x="0" y="30"/>
                      <a:pt x="4" y="20"/>
                      <a:pt x="12" y="12"/>
                    </a:cubicBezTo>
                    <a:cubicBezTo>
                      <a:pt x="20" y="4"/>
                      <a:pt x="30" y="0"/>
                      <a:pt x="42" y="0"/>
                    </a:cubicBezTo>
                    <a:cubicBezTo>
                      <a:pt x="53" y="0"/>
                      <a:pt x="63" y="4"/>
                      <a:pt x="71"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25" name="Rectangle 54"/>
              <p:cNvSpPr>
                <a:spLocks noChangeArrowheads="1"/>
              </p:cNvSpPr>
              <p:nvPr/>
            </p:nvSpPr>
            <p:spPr bwMode="auto">
              <a:xfrm>
                <a:off x="2387601" y="2078038"/>
                <a:ext cx="422275"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09" name="Group 122"/>
            <p:cNvGrpSpPr/>
            <p:nvPr/>
          </p:nvGrpSpPr>
          <p:grpSpPr>
            <a:xfrm rot="5400000">
              <a:off x="5961190" y="2961161"/>
              <a:ext cx="260374" cy="137039"/>
              <a:chOff x="2387601" y="1700213"/>
              <a:chExt cx="331788" cy="174625"/>
            </a:xfrm>
            <a:solidFill>
              <a:srgbClr val="F09C2A"/>
            </a:solidFill>
          </p:grpSpPr>
          <p:sp>
            <p:nvSpPr>
              <p:cNvPr id="322" name="Freeform 40"/>
              <p:cNvSpPr>
                <a:spLocks/>
              </p:cNvSpPr>
              <p:nvPr/>
            </p:nvSpPr>
            <p:spPr bwMode="auto">
              <a:xfrm>
                <a:off x="2543176" y="1700213"/>
                <a:ext cx="176213" cy="174625"/>
              </a:xfrm>
              <a:custGeom>
                <a:avLst/>
                <a:gdLst/>
                <a:ahLst/>
                <a:cxnLst>
                  <a:cxn ang="0">
                    <a:pos x="35" y="0"/>
                  </a:cxn>
                  <a:cxn ang="0">
                    <a:pos x="59" y="10"/>
                  </a:cxn>
                  <a:cxn ang="0">
                    <a:pos x="70" y="35"/>
                  </a:cxn>
                  <a:cxn ang="0">
                    <a:pos x="59" y="59"/>
                  </a:cxn>
                  <a:cxn ang="0">
                    <a:pos x="35" y="70"/>
                  </a:cxn>
                  <a:cxn ang="0">
                    <a:pos x="10" y="59"/>
                  </a:cxn>
                  <a:cxn ang="0">
                    <a:pos x="0" y="35"/>
                  </a:cxn>
                  <a:cxn ang="0">
                    <a:pos x="10" y="10"/>
                  </a:cxn>
                  <a:cxn ang="0">
                    <a:pos x="35" y="0"/>
                  </a:cxn>
                </a:cxnLst>
                <a:rect l="0" t="0" r="r" b="b"/>
                <a:pathLst>
                  <a:path w="70" h="70">
                    <a:moveTo>
                      <a:pt x="35" y="0"/>
                    </a:moveTo>
                    <a:cubicBezTo>
                      <a:pt x="44" y="0"/>
                      <a:pt x="53" y="3"/>
                      <a:pt x="59" y="10"/>
                    </a:cubicBezTo>
                    <a:cubicBezTo>
                      <a:pt x="66" y="17"/>
                      <a:pt x="70" y="25"/>
                      <a:pt x="70" y="35"/>
                    </a:cubicBezTo>
                    <a:cubicBezTo>
                      <a:pt x="70" y="44"/>
                      <a:pt x="66" y="53"/>
                      <a:pt x="59" y="59"/>
                    </a:cubicBezTo>
                    <a:cubicBezTo>
                      <a:pt x="53" y="66"/>
                      <a:pt x="44" y="70"/>
                      <a:pt x="35" y="70"/>
                    </a:cubicBezTo>
                    <a:cubicBezTo>
                      <a:pt x="25" y="70"/>
                      <a:pt x="17" y="66"/>
                      <a:pt x="10" y="59"/>
                    </a:cubicBezTo>
                    <a:cubicBezTo>
                      <a:pt x="3" y="53"/>
                      <a:pt x="0" y="44"/>
                      <a:pt x="0" y="35"/>
                    </a:cubicBezTo>
                    <a:cubicBezTo>
                      <a:pt x="0" y="25"/>
                      <a:pt x="3" y="17"/>
                      <a:pt x="10" y="10"/>
                    </a:cubicBezTo>
                    <a:cubicBezTo>
                      <a:pt x="17" y="3"/>
                      <a:pt x="25" y="0"/>
                      <a:pt x="3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23" name="Rectangle 55"/>
              <p:cNvSpPr>
                <a:spLocks noChangeArrowheads="1"/>
              </p:cNvSpPr>
              <p:nvPr/>
            </p:nvSpPr>
            <p:spPr bwMode="auto">
              <a:xfrm>
                <a:off x="2387601" y="1760538"/>
                <a:ext cx="254000" cy="539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10" name="Group 123"/>
            <p:cNvGrpSpPr/>
            <p:nvPr/>
          </p:nvGrpSpPr>
          <p:grpSpPr>
            <a:xfrm rot="5400000">
              <a:off x="5355728" y="3033417"/>
              <a:ext cx="468424" cy="200576"/>
              <a:chOff x="2387601" y="2298700"/>
              <a:chExt cx="596900" cy="255588"/>
            </a:xfrm>
            <a:solidFill>
              <a:srgbClr val="F09C2A"/>
            </a:solidFill>
          </p:grpSpPr>
          <p:sp>
            <p:nvSpPr>
              <p:cNvPr id="320" name="Freeform 34"/>
              <p:cNvSpPr>
                <a:spLocks/>
              </p:cNvSpPr>
              <p:nvPr/>
            </p:nvSpPr>
            <p:spPr bwMode="auto">
              <a:xfrm>
                <a:off x="2728913" y="2298700"/>
                <a:ext cx="255588" cy="255588"/>
              </a:xfrm>
              <a:custGeom>
                <a:avLst/>
                <a:gdLst/>
                <a:ahLst/>
                <a:cxnLst>
                  <a:cxn ang="0">
                    <a:pos x="87" y="87"/>
                  </a:cxn>
                  <a:cxn ang="0">
                    <a:pos x="51" y="102"/>
                  </a:cxn>
                  <a:cxn ang="0">
                    <a:pos x="15" y="87"/>
                  </a:cxn>
                  <a:cxn ang="0">
                    <a:pos x="0" y="51"/>
                  </a:cxn>
                  <a:cxn ang="0">
                    <a:pos x="15" y="15"/>
                  </a:cxn>
                  <a:cxn ang="0">
                    <a:pos x="51" y="0"/>
                  </a:cxn>
                  <a:cxn ang="0">
                    <a:pos x="87" y="15"/>
                  </a:cxn>
                  <a:cxn ang="0">
                    <a:pos x="102" y="51"/>
                  </a:cxn>
                  <a:cxn ang="0">
                    <a:pos x="87" y="87"/>
                  </a:cxn>
                </a:cxnLst>
                <a:rect l="0" t="0" r="r" b="b"/>
                <a:pathLst>
                  <a:path w="102" h="102">
                    <a:moveTo>
                      <a:pt x="87" y="87"/>
                    </a:moveTo>
                    <a:cubicBezTo>
                      <a:pt x="77" y="97"/>
                      <a:pt x="65" y="102"/>
                      <a:pt x="51" y="102"/>
                    </a:cubicBezTo>
                    <a:cubicBezTo>
                      <a:pt x="37" y="102"/>
                      <a:pt x="24" y="97"/>
                      <a:pt x="15" y="87"/>
                    </a:cubicBezTo>
                    <a:cubicBezTo>
                      <a:pt x="5" y="77"/>
                      <a:pt x="0" y="65"/>
                      <a:pt x="0" y="51"/>
                    </a:cubicBezTo>
                    <a:cubicBezTo>
                      <a:pt x="0" y="37"/>
                      <a:pt x="5" y="25"/>
                      <a:pt x="15" y="15"/>
                    </a:cubicBezTo>
                    <a:cubicBezTo>
                      <a:pt x="24" y="5"/>
                      <a:pt x="37" y="0"/>
                      <a:pt x="51" y="0"/>
                    </a:cubicBezTo>
                    <a:cubicBezTo>
                      <a:pt x="65" y="0"/>
                      <a:pt x="77" y="5"/>
                      <a:pt x="87" y="15"/>
                    </a:cubicBezTo>
                    <a:cubicBezTo>
                      <a:pt x="97" y="25"/>
                      <a:pt x="102" y="37"/>
                      <a:pt x="102" y="51"/>
                    </a:cubicBezTo>
                    <a:cubicBezTo>
                      <a:pt x="102" y="65"/>
                      <a:pt x="97" y="77"/>
                      <a:pt x="87" y="8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21" name="Rectangle 56"/>
              <p:cNvSpPr>
                <a:spLocks noChangeArrowheads="1"/>
              </p:cNvSpPr>
              <p:nvPr/>
            </p:nvSpPr>
            <p:spPr bwMode="auto">
              <a:xfrm>
                <a:off x="2387601" y="2403475"/>
                <a:ext cx="482600"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11" name="Group 124"/>
            <p:cNvGrpSpPr/>
            <p:nvPr/>
          </p:nvGrpSpPr>
          <p:grpSpPr>
            <a:xfrm rot="5400000">
              <a:off x="5101583" y="3028434"/>
              <a:ext cx="482127" cy="224246"/>
              <a:chOff x="2387601" y="2598738"/>
              <a:chExt cx="614362" cy="285750"/>
            </a:xfrm>
            <a:solidFill>
              <a:srgbClr val="F09C2A"/>
            </a:solidFill>
          </p:grpSpPr>
          <p:sp>
            <p:nvSpPr>
              <p:cNvPr id="318" name="Freeform 35"/>
              <p:cNvSpPr>
                <a:spLocks/>
              </p:cNvSpPr>
              <p:nvPr/>
            </p:nvSpPr>
            <p:spPr bwMode="auto">
              <a:xfrm>
                <a:off x="2716213" y="2598738"/>
                <a:ext cx="285750" cy="285750"/>
              </a:xfrm>
              <a:custGeom>
                <a:avLst/>
                <a:gdLst/>
                <a:ahLst/>
                <a:cxnLst>
                  <a:cxn ang="0">
                    <a:pos x="114" y="57"/>
                  </a:cxn>
                  <a:cxn ang="0">
                    <a:pos x="97" y="97"/>
                  </a:cxn>
                  <a:cxn ang="0">
                    <a:pos x="57" y="114"/>
                  </a:cxn>
                  <a:cxn ang="0">
                    <a:pos x="16" y="97"/>
                  </a:cxn>
                  <a:cxn ang="0">
                    <a:pos x="0" y="57"/>
                  </a:cxn>
                  <a:cxn ang="0">
                    <a:pos x="16" y="16"/>
                  </a:cxn>
                  <a:cxn ang="0">
                    <a:pos x="57" y="0"/>
                  </a:cxn>
                  <a:cxn ang="0">
                    <a:pos x="97" y="16"/>
                  </a:cxn>
                  <a:cxn ang="0">
                    <a:pos x="114" y="57"/>
                  </a:cxn>
                </a:cxnLst>
                <a:rect l="0" t="0" r="r" b="b"/>
                <a:pathLst>
                  <a:path w="114" h="114">
                    <a:moveTo>
                      <a:pt x="114" y="57"/>
                    </a:moveTo>
                    <a:cubicBezTo>
                      <a:pt x="114" y="72"/>
                      <a:pt x="108" y="86"/>
                      <a:pt x="97" y="97"/>
                    </a:cubicBezTo>
                    <a:cubicBezTo>
                      <a:pt x="86" y="108"/>
                      <a:pt x="72" y="114"/>
                      <a:pt x="57" y="114"/>
                    </a:cubicBezTo>
                    <a:cubicBezTo>
                      <a:pt x="41" y="114"/>
                      <a:pt x="27" y="108"/>
                      <a:pt x="16" y="97"/>
                    </a:cubicBezTo>
                    <a:cubicBezTo>
                      <a:pt x="5" y="86"/>
                      <a:pt x="0" y="72"/>
                      <a:pt x="0" y="57"/>
                    </a:cubicBezTo>
                    <a:cubicBezTo>
                      <a:pt x="0" y="41"/>
                      <a:pt x="5" y="28"/>
                      <a:pt x="16" y="16"/>
                    </a:cubicBezTo>
                    <a:cubicBezTo>
                      <a:pt x="27" y="5"/>
                      <a:pt x="41" y="0"/>
                      <a:pt x="57" y="0"/>
                    </a:cubicBezTo>
                    <a:cubicBezTo>
                      <a:pt x="72" y="0"/>
                      <a:pt x="86" y="5"/>
                      <a:pt x="97" y="16"/>
                    </a:cubicBezTo>
                    <a:cubicBezTo>
                      <a:pt x="108" y="28"/>
                      <a:pt x="114" y="41"/>
                      <a:pt x="114" y="5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19" name="Rectangle 57"/>
              <p:cNvSpPr>
                <a:spLocks noChangeArrowheads="1"/>
              </p:cNvSpPr>
              <p:nvPr/>
            </p:nvSpPr>
            <p:spPr bwMode="auto">
              <a:xfrm>
                <a:off x="2387601" y="2719388"/>
                <a:ext cx="482600"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12" name="Group 125"/>
            <p:cNvGrpSpPr/>
            <p:nvPr/>
          </p:nvGrpSpPr>
          <p:grpSpPr>
            <a:xfrm rot="5400000">
              <a:off x="4861141" y="2997289"/>
              <a:ext cx="443508" cy="247916"/>
              <a:chOff x="2387601" y="2914650"/>
              <a:chExt cx="565150" cy="315913"/>
            </a:xfrm>
            <a:solidFill>
              <a:srgbClr val="F09C2A"/>
            </a:solidFill>
          </p:grpSpPr>
          <p:sp>
            <p:nvSpPr>
              <p:cNvPr id="316" name="Freeform 42"/>
              <p:cNvSpPr>
                <a:spLocks/>
              </p:cNvSpPr>
              <p:nvPr/>
            </p:nvSpPr>
            <p:spPr bwMode="auto">
              <a:xfrm>
                <a:off x="2636838" y="2914650"/>
                <a:ext cx="315913" cy="315913"/>
              </a:xfrm>
              <a:custGeom>
                <a:avLst/>
                <a:gdLst/>
                <a:ahLst/>
                <a:cxnLst>
                  <a:cxn ang="0">
                    <a:pos x="107" y="18"/>
                  </a:cxn>
                  <a:cxn ang="0">
                    <a:pos x="126" y="63"/>
                  </a:cxn>
                  <a:cxn ang="0">
                    <a:pos x="107" y="107"/>
                  </a:cxn>
                  <a:cxn ang="0">
                    <a:pos x="63" y="126"/>
                  </a:cxn>
                  <a:cxn ang="0">
                    <a:pos x="18" y="107"/>
                  </a:cxn>
                  <a:cxn ang="0">
                    <a:pos x="0" y="63"/>
                  </a:cxn>
                  <a:cxn ang="0">
                    <a:pos x="18" y="18"/>
                  </a:cxn>
                  <a:cxn ang="0">
                    <a:pos x="63" y="0"/>
                  </a:cxn>
                  <a:cxn ang="0">
                    <a:pos x="107" y="18"/>
                  </a:cxn>
                </a:cxnLst>
                <a:rect l="0" t="0" r="r" b="b"/>
                <a:pathLst>
                  <a:path w="126" h="126">
                    <a:moveTo>
                      <a:pt x="107" y="18"/>
                    </a:moveTo>
                    <a:cubicBezTo>
                      <a:pt x="120" y="31"/>
                      <a:pt x="126" y="45"/>
                      <a:pt x="126" y="63"/>
                    </a:cubicBezTo>
                    <a:cubicBezTo>
                      <a:pt x="126" y="80"/>
                      <a:pt x="120" y="95"/>
                      <a:pt x="107" y="107"/>
                    </a:cubicBezTo>
                    <a:cubicBezTo>
                      <a:pt x="95" y="120"/>
                      <a:pt x="80" y="126"/>
                      <a:pt x="63" y="126"/>
                    </a:cubicBezTo>
                    <a:cubicBezTo>
                      <a:pt x="45" y="126"/>
                      <a:pt x="30" y="120"/>
                      <a:pt x="18" y="107"/>
                    </a:cubicBezTo>
                    <a:cubicBezTo>
                      <a:pt x="6" y="95"/>
                      <a:pt x="0" y="80"/>
                      <a:pt x="0" y="63"/>
                    </a:cubicBezTo>
                    <a:cubicBezTo>
                      <a:pt x="0" y="45"/>
                      <a:pt x="6" y="31"/>
                      <a:pt x="18" y="18"/>
                    </a:cubicBezTo>
                    <a:cubicBezTo>
                      <a:pt x="30" y="6"/>
                      <a:pt x="45" y="0"/>
                      <a:pt x="63" y="0"/>
                    </a:cubicBezTo>
                    <a:cubicBezTo>
                      <a:pt x="80" y="0"/>
                      <a:pt x="95" y="6"/>
                      <a:pt x="107"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17" name="Rectangle 58"/>
              <p:cNvSpPr>
                <a:spLocks noChangeArrowheads="1"/>
              </p:cNvSpPr>
              <p:nvPr/>
            </p:nvSpPr>
            <p:spPr bwMode="auto">
              <a:xfrm>
                <a:off x="2387601" y="3040063"/>
                <a:ext cx="422275"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13" name="Group 126"/>
            <p:cNvGrpSpPr/>
            <p:nvPr/>
          </p:nvGrpSpPr>
          <p:grpSpPr>
            <a:xfrm rot="5400000">
              <a:off x="4672401" y="2929392"/>
              <a:ext cx="322665" cy="262866"/>
              <a:chOff x="2387601" y="3222625"/>
              <a:chExt cx="411163" cy="334963"/>
            </a:xfrm>
            <a:solidFill>
              <a:srgbClr val="F09C2A"/>
            </a:solidFill>
          </p:grpSpPr>
          <p:sp>
            <p:nvSpPr>
              <p:cNvPr id="314" name="Freeform 43"/>
              <p:cNvSpPr>
                <a:spLocks/>
              </p:cNvSpPr>
              <p:nvPr/>
            </p:nvSpPr>
            <p:spPr bwMode="auto">
              <a:xfrm>
                <a:off x="2463801" y="3222625"/>
                <a:ext cx="334963" cy="334963"/>
              </a:xfrm>
              <a:custGeom>
                <a:avLst/>
                <a:gdLst/>
                <a:ahLst/>
                <a:cxnLst>
                  <a:cxn ang="0">
                    <a:pos x="0" y="67"/>
                  </a:cxn>
                  <a:cxn ang="0">
                    <a:pos x="19" y="19"/>
                  </a:cxn>
                  <a:cxn ang="0">
                    <a:pos x="67" y="0"/>
                  </a:cxn>
                  <a:cxn ang="0">
                    <a:pos x="114" y="19"/>
                  </a:cxn>
                  <a:cxn ang="0">
                    <a:pos x="134" y="67"/>
                  </a:cxn>
                  <a:cxn ang="0">
                    <a:pos x="114" y="114"/>
                  </a:cxn>
                  <a:cxn ang="0">
                    <a:pos x="67" y="134"/>
                  </a:cxn>
                  <a:cxn ang="0">
                    <a:pos x="19" y="114"/>
                  </a:cxn>
                  <a:cxn ang="0">
                    <a:pos x="0" y="67"/>
                  </a:cxn>
                </a:cxnLst>
                <a:rect l="0" t="0" r="r" b="b"/>
                <a:pathLst>
                  <a:path w="134" h="134">
                    <a:moveTo>
                      <a:pt x="0" y="67"/>
                    </a:moveTo>
                    <a:cubicBezTo>
                      <a:pt x="0" y="48"/>
                      <a:pt x="6" y="33"/>
                      <a:pt x="19" y="19"/>
                    </a:cubicBezTo>
                    <a:cubicBezTo>
                      <a:pt x="32" y="6"/>
                      <a:pt x="48" y="0"/>
                      <a:pt x="67" y="0"/>
                    </a:cubicBezTo>
                    <a:cubicBezTo>
                      <a:pt x="85" y="0"/>
                      <a:pt x="101" y="6"/>
                      <a:pt x="114" y="19"/>
                    </a:cubicBezTo>
                    <a:cubicBezTo>
                      <a:pt x="127" y="33"/>
                      <a:pt x="134" y="48"/>
                      <a:pt x="134" y="67"/>
                    </a:cubicBezTo>
                    <a:cubicBezTo>
                      <a:pt x="134" y="85"/>
                      <a:pt x="127" y="101"/>
                      <a:pt x="114" y="114"/>
                    </a:cubicBezTo>
                    <a:cubicBezTo>
                      <a:pt x="101" y="127"/>
                      <a:pt x="85" y="134"/>
                      <a:pt x="67" y="134"/>
                    </a:cubicBezTo>
                    <a:cubicBezTo>
                      <a:pt x="48" y="134"/>
                      <a:pt x="32" y="127"/>
                      <a:pt x="19" y="114"/>
                    </a:cubicBezTo>
                    <a:cubicBezTo>
                      <a:pt x="6" y="101"/>
                      <a:pt x="0" y="85"/>
                      <a:pt x="0"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15" name="Rectangle 59"/>
              <p:cNvSpPr>
                <a:spLocks noChangeArrowheads="1"/>
              </p:cNvSpPr>
              <p:nvPr/>
            </p:nvSpPr>
            <p:spPr bwMode="auto">
              <a:xfrm>
                <a:off x="2387601" y="3357563"/>
                <a:ext cx="271463"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pSp>
        <p:nvGrpSpPr>
          <p:cNvPr id="326" name="Group 246"/>
          <p:cNvGrpSpPr/>
          <p:nvPr/>
        </p:nvGrpSpPr>
        <p:grpSpPr>
          <a:xfrm>
            <a:off x="6559802" y="2937847"/>
            <a:ext cx="1458842" cy="484620"/>
            <a:chOff x="6559802" y="2341843"/>
            <a:chExt cx="1458842" cy="484620"/>
          </a:xfrm>
        </p:grpSpPr>
        <p:grpSp>
          <p:nvGrpSpPr>
            <p:cNvPr id="327" name="Group 153"/>
            <p:cNvGrpSpPr/>
            <p:nvPr/>
          </p:nvGrpSpPr>
          <p:grpSpPr>
            <a:xfrm rot="5400000">
              <a:off x="7414427" y="2480127"/>
              <a:ext cx="444754" cy="247916"/>
              <a:chOff x="1795463" y="1947863"/>
              <a:chExt cx="566738" cy="315913"/>
            </a:xfrm>
            <a:solidFill>
              <a:srgbClr val="D24132"/>
            </a:solidFill>
          </p:grpSpPr>
          <p:sp>
            <p:nvSpPr>
              <p:cNvPr id="343" name="Freeform 37"/>
              <p:cNvSpPr>
                <a:spLocks/>
              </p:cNvSpPr>
              <p:nvPr/>
            </p:nvSpPr>
            <p:spPr bwMode="auto">
              <a:xfrm>
                <a:off x="1795463" y="1947863"/>
                <a:ext cx="315913" cy="315913"/>
              </a:xfrm>
              <a:custGeom>
                <a:avLst/>
                <a:gdLst/>
                <a:ahLst/>
                <a:cxnLst>
                  <a:cxn ang="0">
                    <a:pos x="108" y="19"/>
                  </a:cxn>
                  <a:cxn ang="0">
                    <a:pos x="126" y="63"/>
                  </a:cxn>
                  <a:cxn ang="0">
                    <a:pos x="108" y="107"/>
                  </a:cxn>
                  <a:cxn ang="0">
                    <a:pos x="63" y="126"/>
                  </a:cxn>
                  <a:cxn ang="0">
                    <a:pos x="19" y="107"/>
                  </a:cxn>
                  <a:cxn ang="0">
                    <a:pos x="0" y="63"/>
                  </a:cxn>
                  <a:cxn ang="0">
                    <a:pos x="19" y="19"/>
                  </a:cxn>
                  <a:cxn ang="0">
                    <a:pos x="63" y="0"/>
                  </a:cxn>
                  <a:cxn ang="0">
                    <a:pos x="108" y="19"/>
                  </a:cxn>
                </a:cxnLst>
                <a:rect l="0" t="0" r="r" b="b"/>
                <a:pathLst>
                  <a:path w="126" h="126">
                    <a:moveTo>
                      <a:pt x="108" y="19"/>
                    </a:moveTo>
                    <a:cubicBezTo>
                      <a:pt x="120" y="31"/>
                      <a:pt x="126" y="45"/>
                      <a:pt x="126" y="63"/>
                    </a:cubicBezTo>
                    <a:cubicBezTo>
                      <a:pt x="126" y="80"/>
                      <a:pt x="120" y="95"/>
                      <a:pt x="108" y="107"/>
                    </a:cubicBezTo>
                    <a:cubicBezTo>
                      <a:pt x="96" y="120"/>
                      <a:pt x="81" y="126"/>
                      <a:pt x="63" y="126"/>
                    </a:cubicBezTo>
                    <a:cubicBezTo>
                      <a:pt x="46" y="126"/>
                      <a:pt x="31" y="120"/>
                      <a:pt x="19" y="107"/>
                    </a:cubicBezTo>
                    <a:cubicBezTo>
                      <a:pt x="6" y="95"/>
                      <a:pt x="0" y="80"/>
                      <a:pt x="0" y="63"/>
                    </a:cubicBezTo>
                    <a:cubicBezTo>
                      <a:pt x="0" y="45"/>
                      <a:pt x="6" y="31"/>
                      <a:pt x="19" y="19"/>
                    </a:cubicBezTo>
                    <a:cubicBezTo>
                      <a:pt x="31" y="6"/>
                      <a:pt x="46" y="0"/>
                      <a:pt x="63" y="0"/>
                    </a:cubicBezTo>
                    <a:cubicBezTo>
                      <a:pt x="81" y="0"/>
                      <a:pt x="96" y="6"/>
                      <a:pt x="108"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44" name="Rectangle 48"/>
              <p:cNvSpPr>
                <a:spLocks noChangeArrowheads="1"/>
              </p:cNvSpPr>
              <p:nvPr/>
            </p:nvSpPr>
            <p:spPr bwMode="auto">
              <a:xfrm>
                <a:off x="1941513" y="2078038"/>
                <a:ext cx="420688"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28" name="Group 154"/>
            <p:cNvGrpSpPr/>
            <p:nvPr/>
          </p:nvGrpSpPr>
          <p:grpSpPr>
            <a:xfrm rot="5400000">
              <a:off x="7724011" y="2531828"/>
              <a:ext cx="325156" cy="264111"/>
              <a:chOff x="1947863" y="1619250"/>
              <a:chExt cx="414338" cy="336550"/>
            </a:xfrm>
            <a:solidFill>
              <a:srgbClr val="D24132"/>
            </a:solidFill>
          </p:grpSpPr>
          <p:sp>
            <p:nvSpPr>
              <p:cNvPr id="341" name="Freeform 38"/>
              <p:cNvSpPr>
                <a:spLocks/>
              </p:cNvSpPr>
              <p:nvPr/>
            </p:nvSpPr>
            <p:spPr bwMode="auto">
              <a:xfrm>
                <a:off x="1947863" y="1619250"/>
                <a:ext cx="336550" cy="336550"/>
              </a:xfrm>
              <a:custGeom>
                <a:avLst/>
                <a:gdLst/>
                <a:ahLst/>
                <a:cxnLst>
                  <a:cxn ang="0">
                    <a:pos x="67" y="0"/>
                  </a:cxn>
                  <a:cxn ang="0">
                    <a:pos x="115" y="20"/>
                  </a:cxn>
                  <a:cxn ang="0">
                    <a:pos x="134" y="67"/>
                  </a:cxn>
                  <a:cxn ang="0">
                    <a:pos x="115" y="114"/>
                  </a:cxn>
                  <a:cxn ang="0">
                    <a:pos x="67" y="134"/>
                  </a:cxn>
                  <a:cxn ang="0">
                    <a:pos x="20" y="114"/>
                  </a:cxn>
                  <a:cxn ang="0">
                    <a:pos x="0" y="67"/>
                  </a:cxn>
                  <a:cxn ang="0">
                    <a:pos x="20" y="20"/>
                  </a:cxn>
                  <a:cxn ang="0">
                    <a:pos x="67" y="0"/>
                  </a:cxn>
                </a:cxnLst>
                <a:rect l="0" t="0" r="r" b="b"/>
                <a:pathLst>
                  <a:path w="134" h="134">
                    <a:moveTo>
                      <a:pt x="67" y="0"/>
                    </a:moveTo>
                    <a:cubicBezTo>
                      <a:pt x="86" y="0"/>
                      <a:pt x="102" y="6"/>
                      <a:pt x="115" y="20"/>
                    </a:cubicBezTo>
                    <a:cubicBezTo>
                      <a:pt x="128" y="33"/>
                      <a:pt x="134" y="48"/>
                      <a:pt x="134" y="67"/>
                    </a:cubicBezTo>
                    <a:cubicBezTo>
                      <a:pt x="134" y="85"/>
                      <a:pt x="128" y="101"/>
                      <a:pt x="115" y="114"/>
                    </a:cubicBezTo>
                    <a:cubicBezTo>
                      <a:pt x="102" y="127"/>
                      <a:pt x="86" y="134"/>
                      <a:pt x="67" y="134"/>
                    </a:cubicBezTo>
                    <a:cubicBezTo>
                      <a:pt x="49" y="134"/>
                      <a:pt x="33" y="127"/>
                      <a:pt x="20" y="114"/>
                    </a:cubicBezTo>
                    <a:cubicBezTo>
                      <a:pt x="7" y="101"/>
                      <a:pt x="0" y="85"/>
                      <a:pt x="0" y="67"/>
                    </a:cubicBezTo>
                    <a:cubicBezTo>
                      <a:pt x="0" y="48"/>
                      <a:pt x="7" y="33"/>
                      <a:pt x="20" y="20"/>
                    </a:cubicBezTo>
                    <a:cubicBezTo>
                      <a:pt x="33" y="6"/>
                      <a:pt x="49" y="0"/>
                      <a:pt x="6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42" name="Rectangle 49"/>
              <p:cNvSpPr>
                <a:spLocks noChangeArrowheads="1"/>
              </p:cNvSpPr>
              <p:nvPr/>
            </p:nvSpPr>
            <p:spPr bwMode="auto">
              <a:xfrm>
                <a:off x="2109788" y="1760538"/>
                <a:ext cx="252413" cy="539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29" name="Group 155"/>
            <p:cNvGrpSpPr/>
            <p:nvPr/>
          </p:nvGrpSpPr>
          <p:grpSpPr>
            <a:xfrm rot="5400000">
              <a:off x="7143464" y="2472030"/>
              <a:ext cx="484620" cy="224246"/>
              <a:chOff x="1744663" y="2282825"/>
              <a:chExt cx="617538" cy="285750"/>
            </a:xfrm>
            <a:solidFill>
              <a:srgbClr val="D24132"/>
            </a:solidFill>
          </p:grpSpPr>
          <p:sp>
            <p:nvSpPr>
              <p:cNvPr id="339" name="Freeform 39"/>
              <p:cNvSpPr>
                <a:spLocks/>
              </p:cNvSpPr>
              <p:nvPr/>
            </p:nvSpPr>
            <p:spPr bwMode="auto">
              <a:xfrm>
                <a:off x="1744663" y="2282825"/>
                <a:ext cx="287338" cy="285750"/>
              </a:xfrm>
              <a:custGeom>
                <a:avLst/>
                <a:gdLst/>
                <a:ahLst/>
                <a:cxnLst>
                  <a:cxn ang="0">
                    <a:pos x="0" y="57"/>
                  </a:cxn>
                  <a:cxn ang="0">
                    <a:pos x="17" y="17"/>
                  </a:cxn>
                  <a:cxn ang="0">
                    <a:pos x="57" y="0"/>
                  </a:cxn>
                  <a:cxn ang="0">
                    <a:pos x="98" y="17"/>
                  </a:cxn>
                  <a:cxn ang="0">
                    <a:pos x="114" y="57"/>
                  </a:cxn>
                  <a:cxn ang="0">
                    <a:pos x="98" y="97"/>
                  </a:cxn>
                  <a:cxn ang="0">
                    <a:pos x="57" y="114"/>
                  </a:cxn>
                  <a:cxn ang="0">
                    <a:pos x="17" y="97"/>
                  </a:cxn>
                  <a:cxn ang="0">
                    <a:pos x="0" y="57"/>
                  </a:cxn>
                </a:cxnLst>
                <a:rect l="0" t="0" r="r" b="b"/>
                <a:pathLst>
                  <a:path w="114" h="114">
                    <a:moveTo>
                      <a:pt x="0" y="57"/>
                    </a:moveTo>
                    <a:cubicBezTo>
                      <a:pt x="0" y="41"/>
                      <a:pt x="6" y="28"/>
                      <a:pt x="17" y="17"/>
                    </a:cubicBezTo>
                    <a:cubicBezTo>
                      <a:pt x="28" y="5"/>
                      <a:pt x="42" y="0"/>
                      <a:pt x="57" y="0"/>
                    </a:cubicBezTo>
                    <a:cubicBezTo>
                      <a:pt x="73" y="0"/>
                      <a:pt x="87" y="5"/>
                      <a:pt x="98" y="17"/>
                    </a:cubicBezTo>
                    <a:cubicBezTo>
                      <a:pt x="109" y="28"/>
                      <a:pt x="114" y="41"/>
                      <a:pt x="114" y="57"/>
                    </a:cubicBezTo>
                    <a:cubicBezTo>
                      <a:pt x="114" y="73"/>
                      <a:pt x="109" y="86"/>
                      <a:pt x="98" y="97"/>
                    </a:cubicBezTo>
                    <a:cubicBezTo>
                      <a:pt x="87" y="108"/>
                      <a:pt x="73" y="114"/>
                      <a:pt x="57" y="114"/>
                    </a:cubicBezTo>
                    <a:cubicBezTo>
                      <a:pt x="42" y="114"/>
                      <a:pt x="28" y="108"/>
                      <a:pt x="17" y="97"/>
                    </a:cubicBezTo>
                    <a:cubicBezTo>
                      <a:pt x="6" y="86"/>
                      <a:pt x="0" y="73"/>
                      <a:pt x="0" y="5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40" name="Rectangle 50"/>
              <p:cNvSpPr>
                <a:spLocks noChangeArrowheads="1"/>
              </p:cNvSpPr>
              <p:nvPr/>
            </p:nvSpPr>
            <p:spPr bwMode="auto">
              <a:xfrm>
                <a:off x="1881188" y="2403475"/>
                <a:ext cx="481013"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30" name="Group 156"/>
            <p:cNvGrpSpPr/>
            <p:nvPr/>
          </p:nvGrpSpPr>
          <p:grpSpPr>
            <a:xfrm rot="5400000">
              <a:off x="6902399" y="2491339"/>
              <a:ext cx="469670" cy="200576"/>
              <a:chOff x="1763713" y="2614613"/>
              <a:chExt cx="598488" cy="255588"/>
            </a:xfrm>
            <a:solidFill>
              <a:srgbClr val="D24132"/>
            </a:solidFill>
          </p:grpSpPr>
          <p:sp>
            <p:nvSpPr>
              <p:cNvPr id="337" name="Freeform 45"/>
              <p:cNvSpPr>
                <a:spLocks/>
              </p:cNvSpPr>
              <p:nvPr/>
            </p:nvSpPr>
            <p:spPr bwMode="auto">
              <a:xfrm>
                <a:off x="1763713" y="2614613"/>
                <a:ext cx="255588" cy="255588"/>
              </a:xfrm>
              <a:custGeom>
                <a:avLst/>
                <a:gdLst/>
                <a:ahLst/>
                <a:cxnLst>
                  <a:cxn ang="0">
                    <a:pos x="102" y="51"/>
                  </a:cxn>
                  <a:cxn ang="0">
                    <a:pos x="87" y="87"/>
                  </a:cxn>
                  <a:cxn ang="0">
                    <a:pos x="51" y="102"/>
                  </a:cxn>
                  <a:cxn ang="0">
                    <a:pos x="15" y="87"/>
                  </a:cxn>
                  <a:cxn ang="0">
                    <a:pos x="0" y="51"/>
                  </a:cxn>
                  <a:cxn ang="0">
                    <a:pos x="15" y="15"/>
                  </a:cxn>
                  <a:cxn ang="0">
                    <a:pos x="51" y="0"/>
                  </a:cxn>
                  <a:cxn ang="0">
                    <a:pos x="87" y="15"/>
                  </a:cxn>
                  <a:cxn ang="0">
                    <a:pos x="102" y="51"/>
                  </a:cxn>
                </a:cxnLst>
                <a:rect l="0" t="0" r="r" b="b"/>
                <a:pathLst>
                  <a:path w="102" h="102">
                    <a:moveTo>
                      <a:pt x="102" y="51"/>
                    </a:moveTo>
                    <a:cubicBezTo>
                      <a:pt x="102" y="65"/>
                      <a:pt x="97" y="77"/>
                      <a:pt x="87" y="87"/>
                    </a:cubicBezTo>
                    <a:cubicBezTo>
                      <a:pt x="77" y="97"/>
                      <a:pt x="65" y="102"/>
                      <a:pt x="51" y="102"/>
                    </a:cubicBezTo>
                    <a:cubicBezTo>
                      <a:pt x="37" y="102"/>
                      <a:pt x="25" y="97"/>
                      <a:pt x="15" y="87"/>
                    </a:cubicBezTo>
                    <a:cubicBezTo>
                      <a:pt x="5" y="77"/>
                      <a:pt x="0" y="65"/>
                      <a:pt x="0" y="51"/>
                    </a:cubicBezTo>
                    <a:cubicBezTo>
                      <a:pt x="0" y="37"/>
                      <a:pt x="5" y="25"/>
                      <a:pt x="15" y="15"/>
                    </a:cubicBezTo>
                    <a:cubicBezTo>
                      <a:pt x="25" y="5"/>
                      <a:pt x="37" y="0"/>
                      <a:pt x="51" y="0"/>
                    </a:cubicBezTo>
                    <a:cubicBezTo>
                      <a:pt x="65" y="0"/>
                      <a:pt x="77" y="5"/>
                      <a:pt x="87" y="15"/>
                    </a:cubicBezTo>
                    <a:cubicBezTo>
                      <a:pt x="97" y="25"/>
                      <a:pt x="102" y="37"/>
                      <a:pt x="102" y="5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38" name="Rectangle 51"/>
              <p:cNvSpPr>
                <a:spLocks noChangeArrowheads="1"/>
              </p:cNvSpPr>
              <p:nvPr/>
            </p:nvSpPr>
            <p:spPr bwMode="auto">
              <a:xfrm>
                <a:off x="1881188" y="2719388"/>
                <a:ext cx="481013"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31" name="Group 157"/>
            <p:cNvGrpSpPr/>
            <p:nvPr/>
          </p:nvGrpSpPr>
          <p:grpSpPr>
            <a:xfrm rot="5400000">
              <a:off x="6678153" y="2543663"/>
              <a:ext cx="399905" cy="165693"/>
              <a:chOff x="1852613" y="2967038"/>
              <a:chExt cx="509588" cy="211138"/>
            </a:xfrm>
            <a:solidFill>
              <a:srgbClr val="D24132"/>
            </a:solidFill>
          </p:grpSpPr>
          <p:sp>
            <p:nvSpPr>
              <p:cNvPr id="335" name="Freeform 46"/>
              <p:cNvSpPr>
                <a:spLocks/>
              </p:cNvSpPr>
              <p:nvPr/>
            </p:nvSpPr>
            <p:spPr bwMode="auto">
              <a:xfrm>
                <a:off x="1852613" y="2967038"/>
                <a:ext cx="211138" cy="211138"/>
              </a:xfrm>
              <a:custGeom>
                <a:avLst/>
                <a:gdLst/>
                <a:ahLst/>
                <a:cxnLst>
                  <a:cxn ang="0">
                    <a:pos x="72" y="12"/>
                  </a:cxn>
                  <a:cxn ang="0">
                    <a:pos x="84" y="42"/>
                  </a:cxn>
                  <a:cxn ang="0">
                    <a:pos x="72" y="72"/>
                  </a:cxn>
                  <a:cxn ang="0">
                    <a:pos x="42" y="84"/>
                  </a:cxn>
                  <a:cxn ang="0">
                    <a:pos x="12" y="72"/>
                  </a:cxn>
                  <a:cxn ang="0">
                    <a:pos x="0" y="42"/>
                  </a:cxn>
                  <a:cxn ang="0">
                    <a:pos x="12" y="12"/>
                  </a:cxn>
                  <a:cxn ang="0">
                    <a:pos x="42" y="0"/>
                  </a:cxn>
                  <a:cxn ang="0">
                    <a:pos x="72" y="12"/>
                  </a:cxn>
                </a:cxnLst>
                <a:rect l="0" t="0" r="r" b="b"/>
                <a:pathLst>
                  <a:path w="84" h="84">
                    <a:moveTo>
                      <a:pt x="72" y="12"/>
                    </a:moveTo>
                    <a:cubicBezTo>
                      <a:pt x="80" y="20"/>
                      <a:pt x="84" y="30"/>
                      <a:pt x="84" y="42"/>
                    </a:cubicBezTo>
                    <a:cubicBezTo>
                      <a:pt x="84" y="53"/>
                      <a:pt x="80" y="63"/>
                      <a:pt x="72" y="72"/>
                    </a:cubicBezTo>
                    <a:cubicBezTo>
                      <a:pt x="64" y="80"/>
                      <a:pt x="54" y="84"/>
                      <a:pt x="42" y="84"/>
                    </a:cubicBezTo>
                    <a:cubicBezTo>
                      <a:pt x="31" y="84"/>
                      <a:pt x="21" y="80"/>
                      <a:pt x="12" y="72"/>
                    </a:cubicBezTo>
                    <a:cubicBezTo>
                      <a:pt x="4" y="63"/>
                      <a:pt x="0" y="53"/>
                      <a:pt x="0" y="42"/>
                    </a:cubicBezTo>
                    <a:cubicBezTo>
                      <a:pt x="0" y="30"/>
                      <a:pt x="4" y="20"/>
                      <a:pt x="12" y="12"/>
                    </a:cubicBezTo>
                    <a:cubicBezTo>
                      <a:pt x="21" y="4"/>
                      <a:pt x="31" y="0"/>
                      <a:pt x="42" y="0"/>
                    </a:cubicBezTo>
                    <a:cubicBezTo>
                      <a:pt x="54" y="0"/>
                      <a:pt x="64" y="4"/>
                      <a:pt x="72"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36" name="Rectangle 52"/>
              <p:cNvSpPr>
                <a:spLocks noChangeArrowheads="1"/>
              </p:cNvSpPr>
              <p:nvPr/>
            </p:nvSpPr>
            <p:spPr bwMode="auto">
              <a:xfrm>
                <a:off x="1941513" y="3040063"/>
                <a:ext cx="420688"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32" name="Group 158"/>
            <p:cNvGrpSpPr/>
            <p:nvPr/>
          </p:nvGrpSpPr>
          <p:grpSpPr>
            <a:xfrm rot="5400000">
              <a:off x="6498135" y="2626510"/>
              <a:ext cx="261620" cy="138285"/>
              <a:chOff x="2028826" y="3302000"/>
              <a:chExt cx="333375" cy="176213"/>
            </a:xfrm>
            <a:solidFill>
              <a:srgbClr val="D24132"/>
            </a:solidFill>
          </p:grpSpPr>
          <p:sp>
            <p:nvSpPr>
              <p:cNvPr id="333" name="Freeform 44"/>
              <p:cNvSpPr>
                <a:spLocks/>
              </p:cNvSpPr>
              <p:nvPr/>
            </p:nvSpPr>
            <p:spPr bwMode="auto">
              <a:xfrm>
                <a:off x="2028826" y="3302000"/>
                <a:ext cx="176213" cy="176213"/>
              </a:xfrm>
              <a:custGeom>
                <a:avLst/>
                <a:gdLst/>
                <a:ahLst/>
                <a:cxnLst>
                  <a:cxn ang="0">
                    <a:pos x="70" y="35"/>
                  </a:cxn>
                  <a:cxn ang="0">
                    <a:pos x="60" y="60"/>
                  </a:cxn>
                  <a:cxn ang="0">
                    <a:pos x="35" y="70"/>
                  </a:cxn>
                  <a:cxn ang="0">
                    <a:pos x="10" y="60"/>
                  </a:cxn>
                  <a:cxn ang="0">
                    <a:pos x="0" y="35"/>
                  </a:cxn>
                  <a:cxn ang="0">
                    <a:pos x="10" y="10"/>
                  </a:cxn>
                  <a:cxn ang="0">
                    <a:pos x="35" y="0"/>
                  </a:cxn>
                  <a:cxn ang="0">
                    <a:pos x="60" y="10"/>
                  </a:cxn>
                  <a:cxn ang="0">
                    <a:pos x="70" y="35"/>
                  </a:cxn>
                </a:cxnLst>
                <a:rect l="0" t="0" r="r" b="b"/>
                <a:pathLst>
                  <a:path w="70" h="70">
                    <a:moveTo>
                      <a:pt x="70" y="35"/>
                    </a:moveTo>
                    <a:cubicBezTo>
                      <a:pt x="70" y="45"/>
                      <a:pt x="67" y="53"/>
                      <a:pt x="60" y="60"/>
                    </a:cubicBezTo>
                    <a:cubicBezTo>
                      <a:pt x="53" y="66"/>
                      <a:pt x="45" y="70"/>
                      <a:pt x="35" y="70"/>
                    </a:cubicBezTo>
                    <a:cubicBezTo>
                      <a:pt x="25" y="70"/>
                      <a:pt x="17" y="66"/>
                      <a:pt x="10" y="60"/>
                    </a:cubicBezTo>
                    <a:cubicBezTo>
                      <a:pt x="3" y="53"/>
                      <a:pt x="0" y="45"/>
                      <a:pt x="0" y="35"/>
                    </a:cubicBezTo>
                    <a:cubicBezTo>
                      <a:pt x="0" y="25"/>
                      <a:pt x="3" y="17"/>
                      <a:pt x="10" y="10"/>
                    </a:cubicBezTo>
                    <a:cubicBezTo>
                      <a:pt x="17" y="3"/>
                      <a:pt x="25" y="0"/>
                      <a:pt x="35" y="0"/>
                    </a:cubicBezTo>
                    <a:cubicBezTo>
                      <a:pt x="45" y="0"/>
                      <a:pt x="53" y="3"/>
                      <a:pt x="60" y="10"/>
                    </a:cubicBezTo>
                    <a:cubicBezTo>
                      <a:pt x="67" y="17"/>
                      <a:pt x="70" y="25"/>
                      <a:pt x="70" y="3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34" name="Rectangle 53"/>
              <p:cNvSpPr>
                <a:spLocks noChangeArrowheads="1"/>
              </p:cNvSpPr>
              <p:nvPr/>
            </p:nvSpPr>
            <p:spPr bwMode="auto">
              <a:xfrm>
                <a:off x="2092326" y="3357563"/>
                <a:ext cx="269875"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pSp>
        <p:nvGrpSpPr>
          <p:cNvPr id="345" name="Group 245"/>
          <p:cNvGrpSpPr/>
          <p:nvPr/>
        </p:nvGrpSpPr>
        <p:grpSpPr>
          <a:xfrm>
            <a:off x="6497512" y="3314573"/>
            <a:ext cx="1795210" cy="663051"/>
            <a:chOff x="6497512" y="2718569"/>
            <a:chExt cx="1795210" cy="663051"/>
          </a:xfrm>
        </p:grpSpPr>
        <p:sp>
          <p:nvSpPr>
            <p:cNvPr id="346" name="Freeform 36"/>
            <p:cNvSpPr>
              <a:spLocks/>
            </p:cNvSpPr>
            <p:nvPr/>
          </p:nvSpPr>
          <p:spPr bwMode="auto">
            <a:xfrm rot="5400000">
              <a:off x="7981893" y="2719191"/>
              <a:ext cx="311452" cy="310207"/>
            </a:xfrm>
            <a:custGeom>
              <a:avLst/>
              <a:gdLst/>
              <a:ahLst/>
              <a:cxnLst>
                <a:cxn ang="0">
                  <a:pos x="135" y="23"/>
                </a:cxn>
                <a:cxn ang="0">
                  <a:pos x="158" y="79"/>
                </a:cxn>
                <a:cxn ang="0">
                  <a:pos x="135" y="135"/>
                </a:cxn>
                <a:cxn ang="0">
                  <a:pos x="79" y="158"/>
                </a:cxn>
                <a:cxn ang="0">
                  <a:pos x="24" y="135"/>
                </a:cxn>
                <a:cxn ang="0">
                  <a:pos x="0" y="79"/>
                </a:cxn>
                <a:cxn ang="0">
                  <a:pos x="24" y="23"/>
                </a:cxn>
                <a:cxn ang="0">
                  <a:pos x="79" y="0"/>
                </a:cxn>
                <a:cxn ang="0">
                  <a:pos x="135" y="23"/>
                </a:cxn>
              </a:cxnLst>
              <a:rect l="0" t="0" r="r" b="b"/>
              <a:pathLst>
                <a:path w="158" h="158">
                  <a:moveTo>
                    <a:pt x="135" y="23"/>
                  </a:moveTo>
                  <a:cubicBezTo>
                    <a:pt x="150" y="39"/>
                    <a:pt x="158" y="57"/>
                    <a:pt x="158" y="79"/>
                  </a:cubicBezTo>
                  <a:cubicBezTo>
                    <a:pt x="158" y="100"/>
                    <a:pt x="150" y="119"/>
                    <a:pt x="135" y="135"/>
                  </a:cubicBezTo>
                  <a:cubicBezTo>
                    <a:pt x="120" y="150"/>
                    <a:pt x="101" y="158"/>
                    <a:pt x="79" y="158"/>
                  </a:cubicBezTo>
                  <a:cubicBezTo>
                    <a:pt x="58" y="158"/>
                    <a:pt x="39" y="150"/>
                    <a:pt x="24" y="135"/>
                  </a:cubicBezTo>
                  <a:cubicBezTo>
                    <a:pt x="8" y="119"/>
                    <a:pt x="0" y="100"/>
                    <a:pt x="0" y="79"/>
                  </a:cubicBezTo>
                  <a:cubicBezTo>
                    <a:pt x="0" y="57"/>
                    <a:pt x="8" y="39"/>
                    <a:pt x="24" y="23"/>
                  </a:cubicBezTo>
                  <a:cubicBezTo>
                    <a:pt x="39" y="8"/>
                    <a:pt x="58" y="0"/>
                    <a:pt x="79" y="0"/>
                  </a:cubicBezTo>
                  <a:cubicBezTo>
                    <a:pt x="101" y="0"/>
                    <a:pt x="120" y="8"/>
                    <a:pt x="135" y="23"/>
                  </a:cubicBezTo>
                  <a:close/>
                </a:path>
              </a:pathLst>
            </a:custGeom>
            <a:solidFill>
              <a:srgbClr val="D2413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347" name="Group 159"/>
            <p:cNvGrpSpPr/>
            <p:nvPr/>
          </p:nvGrpSpPr>
          <p:grpSpPr>
            <a:xfrm rot="5400000">
              <a:off x="7438098" y="3015353"/>
              <a:ext cx="397412" cy="165693"/>
              <a:chOff x="2387601" y="2000250"/>
              <a:chExt cx="506412" cy="211138"/>
            </a:xfrm>
            <a:solidFill>
              <a:srgbClr val="D24132"/>
            </a:solidFill>
          </p:grpSpPr>
          <p:sp>
            <p:nvSpPr>
              <p:cNvPr id="363" name="Freeform 41"/>
              <p:cNvSpPr>
                <a:spLocks/>
              </p:cNvSpPr>
              <p:nvPr/>
            </p:nvSpPr>
            <p:spPr bwMode="auto">
              <a:xfrm>
                <a:off x="2684463" y="2000250"/>
                <a:ext cx="209550" cy="211138"/>
              </a:xfrm>
              <a:custGeom>
                <a:avLst/>
                <a:gdLst/>
                <a:ahLst/>
                <a:cxnLst>
                  <a:cxn ang="0">
                    <a:pos x="71" y="12"/>
                  </a:cxn>
                  <a:cxn ang="0">
                    <a:pos x="84" y="42"/>
                  </a:cxn>
                  <a:cxn ang="0">
                    <a:pos x="71" y="71"/>
                  </a:cxn>
                  <a:cxn ang="0">
                    <a:pos x="42" y="84"/>
                  </a:cxn>
                  <a:cxn ang="0">
                    <a:pos x="12" y="71"/>
                  </a:cxn>
                  <a:cxn ang="0">
                    <a:pos x="0" y="42"/>
                  </a:cxn>
                  <a:cxn ang="0">
                    <a:pos x="12" y="12"/>
                  </a:cxn>
                  <a:cxn ang="0">
                    <a:pos x="42" y="0"/>
                  </a:cxn>
                  <a:cxn ang="0">
                    <a:pos x="71" y="12"/>
                  </a:cxn>
                </a:cxnLst>
                <a:rect l="0" t="0" r="r" b="b"/>
                <a:pathLst>
                  <a:path w="84" h="84">
                    <a:moveTo>
                      <a:pt x="71" y="12"/>
                    </a:moveTo>
                    <a:cubicBezTo>
                      <a:pt x="80" y="20"/>
                      <a:pt x="84" y="30"/>
                      <a:pt x="84" y="42"/>
                    </a:cubicBezTo>
                    <a:cubicBezTo>
                      <a:pt x="84" y="53"/>
                      <a:pt x="80" y="63"/>
                      <a:pt x="71" y="71"/>
                    </a:cubicBezTo>
                    <a:cubicBezTo>
                      <a:pt x="63" y="80"/>
                      <a:pt x="53" y="84"/>
                      <a:pt x="42" y="84"/>
                    </a:cubicBezTo>
                    <a:cubicBezTo>
                      <a:pt x="30" y="84"/>
                      <a:pt x="20" y="80"/>
                      <a:pt x="12" y="71"/>
                    </a:cubicBezTo>
                    <a:cubicBezTo>
                      <a:pt x="4" y="63"/>
                      <a:pt x="0" y="53"/>
                      <a:pt x="0" y="42"/>
                    </a:cubicBezTo>
                    <a:cubicBezTo>
                      <a:pt x="0" y="30"/>
                      <a:pt x="4" y="20"/>
                      <a:pt x="12" y="12"/>
                    </a:cubicBezTo>
                    <a:cubicBezTo>
                      <a:pt x="20" y="4"/>
                      <a:pt x="30" y="0"/>
                      <a:pt x="42" y="0"/>
                    </a:cubicBezTo>
                    <a:cubicBezTo>
                      <a:pt x="53" y="0"/>
                      <a:pt x="63" y="4"/>
                      <a:pt x="71"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64" name="Rectangle 54"/>
              <p:cNvSpPr>
                <a:spLocks noChangeArrowheads="1"/>
              </p:cNvSpPr>
              <p:nvPr/>
            </p:nvSpPr>
            <p:spPr bwMode="auto">
              <a:xfrm>
                <a:off x="2387601" y="2078038"/>
                <a:ext cx="422275"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48" name="Group 160"/>
            <p:cNvGrpSpPr/>
            <p:nvPr/>
          </p:nvGrpSpPr>
          <p:grpSpPr>
            <a:xfrm rot="5400000">
              <a:off x="7756401" y="2961161"/>
              <a:ext cx="260374" cy="137039"/>
              <a:chOff x="2387601" y="1700213"/>
              <a:chExt cx="331788" cy="174625"/>
            </a:xfrm>
            <a:solidFill>
              <a:srgbClr val="D24132"/>
            </a:solidFill>
          </p:grpSpPr>
          <p:sp>
            <p:nvSpPr>
              <p:cNvPr id="361" name="Freeform 40"/>
              <p:cNvSpPr>
                <a:spLocks/>
              </p:cNvSpPr>
              <p:nvPr/>
            </p:nvSpPr>
            <p:spPr bwMode="auto">
              <a:xfrm>
                <a:off x="2543176" y="1700213"/>
                <a:ext cx="176213" cy="174625"/>
              </a:xfrm>
              <a:custGeom>
                <a:avLst/>
                <a:gdLst/>
                <a:ahLst/>
                <a:cxnLst>
                  <a:cxn ang="0">
                    <a:pos x="35" y="0"/>
                  </a:cxn>
                  <a:cxn ang="0">
                    <a:pos x="59" y="10"/>
                  </a:cxn>
                  <a:cxn ang="0">
                    <a:pos x="70" y="35"/>
                  </a:cxn>
                  <a:cxn ang="0">
                    <a:pos x="59" y="59"/>
                  </a:cxn>
                  <a:cxn ang="0">
                    <a:pos x="35" y="70"/>
                  </a:cxn>
                  <a:cxn ang="0">
                    <a:pos x="10" y="59"/>
                  </a:cxn>
                  <a:cxn ang="0">
                    <a:pos x="0" y="35"/>
                  </a:cxn>
                  <a:cxn ang="0">
                    <a:pos x="10" y="10"/>
                  </a:cxn>
                  <a:cxn ang="0">
                    <a:pos x="35" y="0"/>
                  </a:cxn>
                </a:cxnLst>
                <a:rect l="0" t="0" r="r" b="b"/>
                <a:pathLst>
                  <a:path w="70" h="70">
                    <a:moveTo>
                      <a:pt x="35" y="0"/>
                    </a:moveTo>
                    <a:cubicBezTo>
                      <a:pt x="44" y="0"/>
                      <a:pt x="53" y="3"/>
                      <a:pt x="59" y="10"/>
                    </a:cubicBezTo>
                    <a:cubicBezTo>
                      <a:pt x="66" y="17"/>
                      <a:pt x="70" y="25"/>
                      <a:pt x="70" y="35"/>
                    </a:cubicBezTo>
                    <a:cubicBezTo>
                      <a:pt x="70" y="44"/>
                      <a:pt x="66" y="53"/>
                      <a:pt x="59" y="59"/>
                    </a:cubicBezTo>
                    <a:cubicBezTo>
                      <a:pt x="53" y="66"/>
                      <a:pt x="44" y="70"/>
                      <a:pt x="35" y="70"/>
                    </a:cubicBezTo>
                    <a:cubicBezTo>
                      <a:pt x="25" y="70"/>
                      <a:pt x="17" y="66"/>
                      <a:pt x="10" y="59"/>
                    </a:cubicBezTo>
                    <a:cubicBezTo>
                      <a:pt x="3" y="53"/>
                      <a:pt x="0" y="44"/>
                      <a:pt x="0" y="35"/>
                    </a:cubicBezTo>
                    <a:cubicBezTo>
                      <a:pt x="0" y="25"/>
                      <a:pt x="3" y="17"/>
                      <a:pt x="10" y="10"/>
                    </a:cubicBezTo>
                    <a:cubicBezTo>
                      <a:pt x="17" y="3"/>
                      <a:pt x="25" y="0"/>
                      <a:pt x="3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62" name="Rectangle 55"/>
              <p:cNvSpPr>
                <a:spLocks noChangeArrowheads="1"/>
              </p:cNvSpPr>
              <p:nvPr/>
            </p:nvSpPr>
            <p:spPr bwMode="auto">
              <a:xfrm>
                <a:off x="2387601" y="1760538"/>
                <a:ext cx="254000" cy="539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49" name="Group 161"/>
            <p:cNvGrpSpPr/>
            <p:nvPr/>
          </p:nvGrpSpPr>
          <p:grpSpPr>
            <a:xfrm rot="5400000">
              <a:off x="7150939" y="3033417"/>
              <a:ext cx="468424" cy="200576"/>
              <a:chOff x="2387601" y="2298700"/>
              <a:chExt cx="596900" cy="255588"/>
            </a:xfrm>
            <a:solidFill>
              <a:srgbClr val="D24132"/>
            </a:solidFill>
          </p:grpSpPr>
          <p:sp>
            <p:nvSpPr>
              <p:cNvPr id="359" name="Freeform 34"/>
              <p:cNvSpPr>
                <a:spLocks/>
              </p:cNvSpPr>
              <p:nvPr/>
            </p:nvSpPr>
            <p:spPr bwMode="auto">
              <a:xfrm>
                <a:off x="2728913" y="2298700"/>
                <a:ext cx="255588" cy="255588"/>
              </a:xfrm>
              <a:custGeom>
                <a:avLst/>
                <a:gdLst/>
                <a:ahLst/>
                <a:cxnLst>
                  <a:cxn ang="0">
                    <a:pos x="87" y="87"/>
                  </a:cxn>
                  <a:cxn ang="0">
                    <a:pos x="51" y="102"/>
                  </a:cxn>
                  <a:cxn ang="0">
                    <a:pos x="15" y="87"/>
                  </a:cxn>
                  <a:cxn ang="0">
                    <a:pos x="0" y="51"/>
                  </a:cxn>
                  <a:cxn ang="0">
                    <a:pos x="15" y="15"/>
                  </a:cxn>
                  <a:cxn ang="0">
                    <a:pos x="51" y="0"/>
                  </a:cxn>
                  <a:cxn ang="0">
                    <a:pos x="87" y="15"/>
                  </a:cxn>
                  <a:cxn ang="0">
                    <a:pos x="102" y="51"/>
                  </a:cxn>
                  <a:cxn ang="0">
                    <a:pos x="87" y="87"/>
                  </a:cxn>
                </a:cxnLst>
                <a:rect l="0" t="0" r="r" b="b"/>
                <a:pathLst>
                  <a:path w="102" h="102">
                    <a:moveTo>
                      <a:pt x="87" y="87"/>
                    </a:moveTo>
                    <a:cubicBezTo>
                      <a:pt x="77" y="97"/>
                      <a:pt x="65" y="102"/>
                      <a:pt x="51" y="102"/>
                    </a:cubicBezTo>
                    <a:cubicBezTo>
                      <a:pt x="37" y="102"/>
                      <a:pt x="24" y="97"/>
                      <a:pt x="15" y="87"/>
                    </a:cubicBezTo>
                    <a:cubicBezTo>
                      <a:pt x="5" y="77"/>
                      <a:pt x="0" y="65"/>
                      <a:pt x="0" y="51"/>
                    </a:cubicBezTo>
                    <a:cubicBezTo>
                      <a:pt x="0" y="37"/>
                      <a:pt x="5" y="25"/>
                      <a:pt x="15" y="15"/>
                    </a:cubicBezTo>
                    <a:cubicBezTo>
                      <a:pt x="24" y="5"/>
                      <a:pt x="37" y="0"/>
                      <a:pt x="51" y="0"/>
                    </a:cubicBezTo>
                    <a:cubicBezTo>
                      <a:pt x="65" y="0"/>
                      <a:pt x="77" y="5"/>
                      <a:pt x="87" y="15"/>
                    </a:cubicBezTo>
                    <a:cubicBezTo>
                      <a:pt x="97" y="25"/>
                      <a:pt x="102" y="37"/>
                      <a:pt x="102" y="51"/>
                    </a:cubicBezTo>
                    <a:cubicBezTo>
                      <a:pt x="102" y="65"/>
                      <a:pt x="97" y="77"/>
                      <a:pt x="87" y="8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60" name="Rectangle 56"/>
              <p:cNvSpPr>
                <a:spLocks noChangeArrowheads="1"/>
              </p:cNvSpPr>
              <p:nvPr/>
            </p:nvSpPr>
            <p:spPr bwMode="auto">
              <a:xfrm>
                <a:off x="2387601" y="2403475"/>
                <a:ext cx="482600"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50" name="Group 162"/>
            <p:cNvGrpSpPr/>
            <p:nvPr/>
          </p:nvGrpSpPr>
          <p:grpSpPr>
            <a:xfrm rot="5400000">
              <a:off x="6896794" y="3028434"/>
              <a:ext cx="482127" cy="224246"/>
              <a:chOff x="2387601" y="2598738"/>
              <a:chExt cx="614362" cy="285750"/>
            </a:xfrm>
            <a:solidFill>
              <a:srgbClr val="D24132"/>
            </a:solidFill>
          </p:grpSpPr>
          <p:sp>
            <p:nvSpPr>
              <p:cNvPr id="357" name="Freeform 35"/>
              <p:cNvSpPr>
                <a:spLocks/>
              </p:cNvSpPr>
              <p:nvPr/>
            </p:nvSpPr>
            <p:spPr bwMode="auto">
              <a:xfrm>
                <a:off x="2716213" y="2598738"/>
                <a:ext cx="285750" cy="285750"/>
              </a:xfrm>
              <a:custGeom>
                <a:avLst/>
                <a:gdLst/>
                <a:ahLst/>
                <a:cxnLst>
                  <a:cxn ang="0">
                    <a:pos x="114" y="57"/>
                  </a:cxn>
                  <a:cxn ang="0">
                    <a:pos x="97" y="97"/>
                  </a:cxn>
                  <a:cxn ang="0">
                    <a:pos x="57" y="114"/>
                  </a:cxn>
                  <a:cxn ang="0">
                    <a:pos x="16" y="97"/>
                  </a:cxn>
                  <a:cxn ang="0">
                    <a:pos x="0" y="57"/>
                  </a:cxn>
                  <a:cxn ang="0">
                    <a:pos x="16" y="16"/>
                  </a:cxn>
                  <a:cxn ang="0">
                    <a:pos x="57" y="0"/>
                  </a:cxn>
                  <a:cxn ang="0">
                    <a:pos x="97" y="16"/>
                  </a:cxn>
                  <a:cxn ang="0">
                    <a:pos x="114" y="57"/>
                  </a:cxn>
                </a:cxnLst>
                <a:rect l="0" t="0" r="r" b="b"/>
                <a:pathLst>
                  <a:path w="114" h="114">
                    <a:moveTo>
                      <a:pt x="114" y="57"/>
                    </a:moveTo>
                    <a:cubicBezTo>
                      <a:pt x="114" y="72"/>
                      <a:pt x="108" y="86"/>
                      <a:pt x="97" y="97"/>
                    </a:cubicBezTo>
                    <a:cubicBezTo>
                      <a:pt x="86" y="108"/>
                      <a:pt x="72" y="114"/>
                      <a:pt x="57" y="114"/>
                    </a:cubicBezTo>
                    <a:cubicBezTo>
                      <a:pt x="41" y="114"/>
                      <a:pt x="27" y="108"/>
                      <a:pt x="16" y="97"/>
                    </a:cubicBezTo>
                    <a:cubicBezTo>
                      <a:pt x="5" y="86"/>
                      <a:pt x="0" y="72"/>
                      <a:pt x="0" y="57"/>
                    </a:cubicBezTo>
                    <a:cubicBezTo>
                      <a:pt x="0" y="41"/>
                      <a:pt x="5" y="28"/>
                      <a:pt x="16" y="16"/>
                    </a:cubicBezTo>
                    <a:cubicBezTo>
                      <a:pt x="27" y="5"/>
                      <a:pt x="41" y="0"/>
                      <a:pt x="57" y="0"/>
                    </a:cubicBezTo>
                    <a:cubicBezTo>
                      <a:pt x="72" y="0"/>
                      <a:pt x="86" y="5"/>
                      <a:pt x="97" y="16"/>
                    </a:cubicBezTo>
                    <a:cubicBezTo>
                      <a:pt x="108" y="28"/>
                      <a:pt x="114" y="41"/>
                      <a:pt x="114" y="5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58" name="Rectangle 57"/>
              <p:cNvSpPr>
                <a:spLocks noChangeArrowheads="1"/>
              </p:cNvSpPr>
              <p:nvPr/>
            </p:nvSpPr>
            <p:spPr bwMode="auto">
              <a:xfrm>
                <a:off x="2387601" y="2719388"/>
                <a:ext cx="482600"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51" name="Group 163"/>
            <p:cNvGrpSpPr/>
            <p:nvPr/>
          </p:nvGrpSpPr>
          <p:grpSpPr>
            <a:xfrm rot="5400000">
              <a:off x="6656352" y="2997289"/>
              <a:ext cx="443508" cy="247916"/>
              <a:chOff x="2387601" y="2914650"/>
              <a:chExt cx="565150" cy="315913"/>
            </a:xfrm>
            <a:solidFill>
              <a:srgbClr val="D24132"/>
            </a:solidFill>
          </p:grpSpPr>
          <p:sp>
            <p:nvSpPr>
              <p:cNvPr id="355" name="Freeform 42"/>
              <p:cNvSpPr>
                <a:spLocks/>
              </p:cNvSpPr>
              <p:nvPr/>
            </p:nvSpPr>
            <p:spPr bwMode="auto">
              <a:xfrm>
                <a:off x="2636838" y="2914650"/>
                <a:ext cx="315913" cy="315913"/>
              </a:xfrm>
              <a:custGeom>
                <a:avLst/>
                <a:gdLst/>
                <a:ahLst/>
                <a:cxnLst>
                  <a:cxn ang="0">
                    <a:pos x="107" y="18"/>
                  </a:cxn>
                  <a:cxn ang="0">
                    <a:pos x="126" y="63"/>
                  </a:cxn>
                  <a:cxn ang="0">
                    <a:pos x="107" y="107"/>
                  </a:cxn>
                  <a:cxn ang="0">
                    <a:pos x="63" y="126"/>
                  </a:cxn>
                  <a:cxn ang="0">
                    <a:pos x="18" y="107"/>
                  </a:cxn>
                  <a:cxn ang="0">
                    <a:pos x="0" y="63"/>
                  </a:cxn>
                  <a:cxn ang="0">
                    <a:pos x="18" y="18"/>
                  </a:cxn>
                  <a:cxn ang="0">
                    <a:pos x="63" y="0"/>
                  </a:cxn>
                  <a:cxn ang="0">
                    <a:pos x="107" y="18"/>
                  </a:cxn>
                </a:cxnLst>
                <a:rect l="0" t="0" r="r" b="b"/>
                <a:pathLst>
                  <a:path w="126" h="126">
                    <a:moveTo>
                      <a:pt x="107" y="18"/>
                    </a:moveTo>
                    <a:cubicBezTo>
                      <a:pt x="120" y="31"/>
                      <a:pt x="126" y="45"/>
                      <a:pt x="126" y="63"/>
                    </a:cubicBezTo>
                    <a:cubicBezTo>
                      <a:pt x="126" y="80"/>
                      <a:pt x="120" y="95"/>
                      <a:pt x="107" y="107"/>
                    </a:cubicBezTo>
                    <a:cubicBezTo>
                      <a:pt x="95" y="120"/>
                      <a:pt x="80" y="126"/>
                      <a:pt x="63" y="126"/>
                    </a:cubicBezTo>
                    <a:cubicBezTo>
                      <a:pt x="45" y="126"/>
                      <a:pt x="30" y="120"/>
                      <a:pt x="18" y="107"/>
                    </a:cubicBezTo>
                    <a:cubicBezTo>
                      <a:pt x="6" y="95"/>
                      <a:pt x="0" y="80"/>
                      <a:pt x="0" y="63"/>
                    </a:cubicBezTo>
                    <a:cubicBezTo>
                      <a:pt x="0" y="45"/>
                      <a:pt x="6" y="31"/>
                      <a:pt x="18" y="18"/>
                    </a:cubicBezTo>
                    <a:cubicBezTo>
                      <a:pt x="30" y="6"/>
                      <a:pt x="45" y="0"/>
                      <a:pt x="63" y="0"/>
                    </a:cubicBezTo>
                    <a:cubicBezTo>
                      <a:pt x="80" y="0"/>
                      <a:pt x="95" y="6"/>
                      <a:pt x="107"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56" name="Rectangle 58"/>
              <p:cNvSpPr>
                <a:spLocks noChangeArrowheads="1"/>
              </p:cNvSpPr>
              <p:nvPr/>
            </p:nvSpPr>
            <p:spPr bwMode="auto">
              <a:xfrm>
                <a:off x="2387601" y="3040063"/>
                <a:ext cx="422275"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52" name="Group 164"/>
            <p:cNvGrpSpPr/>
            <p:nvPr/>
          </p:nvGrpSpPr>
          <p:grpSpPr>
            <a:xfrm rot="5400000">
              <a:off x="6467612" y="2929392"/>
              <a:ext cx="322665" cy="262866"/>
              <a:chOff x="2387601" y="3222625"/>
              <a:chExt cx="411163" cy="334963"/>
            </a:xfrm>
            <a:solidFill>
              <a:srgbClr val="D24132"/>
            </a:solidFill>
          </p:grpSpPr>
          <p:sp>
            <p:nvSpPr>
              <p:cNvPr id="353" name="Freeform 43"/>
              <p:cNvSpPr>
                <a:spLocks/>
              </p:cNvSpPr>
              <p:nvPr/>
            </p:nvSpPr>
            <p:spPr bwMode="auto">
              <a:xfrm>
                <a:off x="2463801" y="3222625"/>
                <a:ext cx="334963" cy="334963"/>
              </a:xfrm>
              <a:custGeom>
                <a:avLst/>
                <a:gdLst/>
                <a:ahLst/>
                <a:cxnLst>
                  <a:cxn ang="0">
                    <a:pos x="0" y="67"/>
                  </a:cxn>
                  <a:cxn ang="0">
                    <a:pos x="19" y="19"/>
                  </a:cxn>
                  <a:cxn ang="0">
                    <a:pos x="67" y="0"/>
                  </a:cxn>
                  <a:cxn ang="0">
                    <a:pos x="114" y="19"/>
                  </a:cxn>
                  <a:cxn ang="0">
                    <a:pos x="134" y="67"/>
                  </a:cxn>
                  <a:cxn ang="0">
                    <a:pos x="114" y="114"/>
                  </a:cxn>
                  <a:cxn ang="0">
                    <a:pos x="67" y="134"/>
                  </a:cxn>
                  <a:cxn ang="0">
                    <a:pos x="19" y="114"/>
                  </a:cxn>
                  <a:cxn ang="0">
                    <a:pos x="0" y="67"/>
                  </a:cxn>
                </a:cxnLst>
                <a:rect l="0" t="0" r="r" b="b"/>
                <a:pathLst>
                  <a:path w="134" h="134">
                    <a:moveTo>
                      <a:pt x="0" y="67"/>
                    </a:moveTo>
                    <a:cubicBezTo>
                      <a:pt x="0" y="48"/>
                      <a:pt x="6" y="33"/>
                      <a:pt x="19" y="19"/>
                    </a:cubicBezTo>
                    <a:cubicBezTo>
                      <a:pt x="32" y="6"/>
                      <a:pt x="48" y="0"/>
                      <a:pt x="67" y="0"/>
                    </a:cubicBezTo>
                    <a:cubicBezTo>
                      <a:pt x="85" y="0"/>
                      <a:pt x="101" y="6"/>
                      <a:pt x="114" y="19"/>
                    </a:cubicBezTo>
                    <a:cubicBezTo>
                      <a:pt x="127" y="33"/>
                      <a:pt x="134" y="48"/>
                      <a:pt x="134" y="67"/>
                    </a:cubicBezTo>
                    <a:cubicBezTo>
                      <a:pt x="134" y="85"/>
                      <a:pt x="127" y="101"/>
                      <a:pt x="114" y="114"/>
                    </a:cubicBezTo>
                    <a:cubicBezTo>
                      <a:pt x="101" y="127"/>
                      <a:pt x="85" y="134"/>
                      <a:pt x="67" y="134"/>
                    </a:cubicBezTo>
                    <a:cubicBezTo>
                      <a:pt x="48" y="134"/>
                      <a:pt x="32" y="127"/>
                      <a:pt x="19" y="114"/>
                    </a:cubicBezTo>
                    <a:cubicBezTo>
                      <a:pt x="6" y="101"/>
                      <a:pt x="0" y="85"/>
                      <a:pt x="0"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54" name="Rectangle 59"/>
              <p:cNvSpPr>
                <a:spLocks noChangeArrowheads="1"/>
              </p:cNvSpPr>
              <p:nvPr/>
            </p:nvSpPr>
            <p:spPr bwMode="auto">
              <a:xfrm>
                <a:off x="2387601" y="3357563"/>
                <a:ext cx="271463" cy="555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sp>
        <p:nvSpPr>
          <p:cNvPr id="365" name="Rectangular Callout 194"/>
          <p:cNvSpPr/>
          <p:nvPr/>
        </p:nvSpPr>
        <p:spPr>
          <a:xfrm>
            <a:off x="1634043" y="1728100"/>
            <a:ext cx="1230350" cy="888984"/>
          </a:xfrm>
          <a:prstGeom prst="wedgeRectCallout">
            <a:avLst>
              <a:gd name="adj1" fmla="val -30714"/>
              <a:gd name="adj2" fmla="val 77460"/>
            </a:avLst>
          </a:prstGeom>
          <a:noFill/>
          <a:ln w="19050" cap="flat" cmpd="sng" algn="ctr">
            <a:solidFill>
              <a:srgbClr val="37779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srgbClr val="377790">
                  <a:lumMod val="75000"/>
                </a:srgbClr>
              </a:solidFill>
              <a:effectLst/>
              <a:uLnTx/>
              <a:uFillTx/>
              <a:latin typeface="FontAwesome" pitchFamily="2" charset="0"/>
              <a:ea typeface="+mn-ea"/>
            </a:endParaRPr>
          </a:p>
        </p:txBody>
      </p:sp>
      <p:grpSp>
        <p:nvGrpSpPr>
          <p:cNvPr id="366" name="Group 195"/>
          <p:cNvGrpSpPr/>
          <p:nvPr/>
        </p:nvGrpSpPr>
        <p:grpSpPr>
          <a:xfrm>
            <a:off x="1964947" y="1846991"/>
            <a:ext cx="623015" cy="610759"/>
            <a:chOff x="6718300" y="2185988"/>
            <a:chExt cx="484188" cy="474663"/>
          </a:xfrm>
          <a:solidFill>
            <a:srgbClr val="377790"/>
          </a:solidFill>
        </p:grpSpPr>
        <p:sp>
          <p:nvSpPr>
            <p:cNvPr id="367" name="Freeform 92"/>
            <p:cNvSpPr>
              <a:spLocks/>
            </p:cNvSpPr>
            <p:nvPr/>
          </p:nvSpPr>
          <p:spPr bwMode="auto">
            <a:xfrm>
              <a:off x="6718300" y="2297113"/>
              <a:ext cx="128588" cy="134938"/>
            </a:xfrm>
            <a:custGeom>
              <a:avLst/>
              <a:gdLst/>
              <a:ahLst/>
              <a:cxnLst>
                <a:cxn ang="0">
                  <a:pos x="40" y="85"/>
                </a:cxn>
                <a:cxn ang="0">
                  <a:pos x="81" y="65"/>
                </a:cxn>
                <a:cxn ang="0">
                  <a:pos x="81" y="22"/>
                </a:cxn>
                <a:cxn ang="0">
                  <a:pos x="40" y="0"/>
                </a:cxn>
                <a:cxn ang="0">
                  <a:pos x="0" y="22"/>
                </a:cxn>
                <a:cxn ang="0">
                  <a:pos x="0" y="65"/>
                </a:cxn>
                <a:cxn ang="0">
                  <a:pos x="40" y="85"/>
                </a:cxn>
              </a:cxnLst>
              <a:rect l="0" t="0" r="r" b="b"/>
              <a:pathLst>
                <a:path w="81" h="85">
                  <a:moveTo>
                    <a:pt x="40" y="85"/>
                  </a:moveTo>
                  <a:lnTo>
                    <a:pt x="81" y="65"/>
                  </a:lnTo>
                  <a:lnTo>
                    <a:pt x="81" y="22"/>
                  </a:lnTo>
                  <a:lnTo>
                    <a:pt x="40" y="0"/>
                  </a:lnTo>
                  <a:lnTo>
                    <a:pt x="0" y="22"/>
                  </a:lnTo>
                  <a:lnTo>
                    <a:pt x="0" y="65"/>
                  </a:lnTo>
                  <a:lnTo>
                    <a:pt x="40" y="8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68" name="Freeform 93"/>
            <p:cNvSpPr>
              <a:spLocks/>
            </p:cNvSpPr>
            <p:nvPr/>
          </p:nvSpPr>
          <p:spPr bwMode="auto">
            <a:xfrm>
              <a:off x="6858000" y="2297113"/>
              <a:ext cx="130175" cy="134938"/>
            </a:xfrm>
            <a:custGeom>
              <a:avLst/>
              <a:gdLst/>
              <a:ahLst/>
              <a:cxnLst>
                <a:cxn ang="0">
                  <a:pos x="41" y="85"/>
                </a:cxn>
                <a:cxn ang="0">
                  <a:pos x="82" y="65"/>
                </a:cxn>
                <a:cxn ang="0">
                  <a:pos x="82" y="22"/>
                </a:cxn>
                <a:cxn ang="0">
                  <a:pos x="39" y="0"/>
                </a:cxn>
                <a:cxn ang="0">
                  <a:pos x="0" y="22"/>
                </a:cxn>
                <a:cxn ang="0">
                  <a:pos x="0" y="65"/>
                </a:cxn>
                <a:cxn ang="0">
                  <a:pos x="41" y="85"/>
                </a:cxn>
              </a:cxnLst>
              <a:rect l="0" t="0" r="r" b="b"/>
              <a:pathLst>
                <a:path w="82" h="85">
                  <a:moveTo>
                    <a:pt x="41" y="85"/>
                  </a:moveTo>
                  <a:lnTo>
                    <a:pt x="82" y="65"/>
                  </a:lnTo>
                  <a:lnTo>
                    <a:pt x="82" y="22"/>
                  </a:lnTo>
                  <a:lnTo>
                    <a:pt x="39" y="0"/>
                  </a:lnTo>
                  <a:lnTo>
                    <a:pt x="0" y="22"/>
                  </a:lnTo>
                  <a:lnTo>
                    <a:pt x="0" y="65"/>
                  </a:lnTo>
                  <a:lnTo>
                    <a:pt x="41" y="8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69" name="Freeform 94"/>
            <p:cNvSpPr>
              <a:spLocks/>
            </p:cNvSpPr>
            <p:nvPr/>
          </p:nvSpPr>
          <p:spPr bwMode="auto">
            <a:xfrm>
              <a:off x="6784975" y="2185988"/>
              <a:ext cx="130175" cy="134938"/>
            </a:xfrm>
            <a:custGeom>
              <a:avLst/>
              <a:gdLst/>
              <a:ahLst/>
              <a:cxnLst>
                <a:cxn ang="0">
                  <a:pos x="41" y="85"/>
                </a:cxn>
                <a:cxn ang="0">
                  <a:pos x="82" y="64"/>
                </a:cxn>
                <a:cxn ang="0">
                  <a:pos x="82" y="22"/>
                </a:cxn>
                <a:cxn ang="0">
                  <a:pos x="41" y="0"/>
                </a:cxn>
                <a:cxn ang="0">
                  <a:pos x="0" y="22"/>
                </a:cxn>
                <a:cxn ang="0">
                  <a:pos x="0" y="64"/>
                </a:cxn>
                <a:cxn ang="0">
                  <a:pos x="41" y="85"/>
                </a:cxn>
              </a:cxnLst>
              <a:rect l="0" t="0" r="r" b="b"/>
              <a:pathLst>
                <a:path w="82" h="85">
                  <a:moveTo>
                    <a:pt x="41" y="85"/>
                  </a:moveTo>
                  <a:lnTo>
                    <a:pt x="82" y="64"/>
                  </a:lnTo>
                  <a:lnTo>
                    <a:pt x="82" y="22"/>
                  </a:lnTo>
                  <a:lnTo>
                    <a:pt x="41" y="0"/>
                  </a:lnTo>
                  <a:lnTo>
                    <a:pt x="0" y="22"/>
                  </a:lnTo>
                  <a:lnTo>
                    <a:pt x="0" y="64"/>
                  </a:lnTo>
                  <a:lnTo>
                    <a:pt x="41" y="8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70" name="Freeform 95"/>
            <p:cNvSpPr>
              <a:spLocks/>
            </p:cNvSpPr>
            <p:nvPr/>
          </p:nvSpPr>
          <p:spPr bwMode="auto">
            <a:xfrm>
              <a:off x="6718300" y="2522538"/>
              <a:ext cx="128588" cy="138113"/>
            </a:xfrm>
            <a:custGeom>
              <a:avLst/>
              <a:gdLst/>
              <a:ahLst/>
              <a:cxnLst>
                <a:cxn ang="0">
                  <a:pos x="40" y="87"/>
                </a:cxn>
                <a:cxn ang="0">
                  <a:pos x="81" y="67"/>
                </a:cxn>
                <a:cxn ang="0">
                  <a:pos x="81" y="23"/>
                </a:cxn>
                <a:cxn ang="0">
                  <a:pos x="40" y="0"/>
                </a:cxn>
                <a:cxn ang="0">
                  <a:pos x="0" y="23"/>
                </a:cxn>
                <a:cxn ang="0">
                  <a:pos x="0" y="67"/>
                </a:cxn>
                <a:cxn ang="0">
                  <a:pos x="40" y="87"/>
                </a:cxn>
              </a:cxnLst>
              <a:rect l="0" t="0" r="r" b="b"/>
              <a:pathLst>
                <a:path w="81" h="87">
                  <a:moveTo>
                    <a:pt x="40" y="87"/>
                  </a:moveTo>
                  <a:lnTo>
                    <a:pt x="81" y="67"/>
                  </a:lnTo>
                  <a:lnTo>
                    <a:pt x="81" y="23"/>
                  </a:lnTo>
                  <a:lnTo>
                    <a:pt x="40" y="0"/>
                  </a:lnTo>
                  <a:lnTo>
                    <a:pt x="0" y="23"/>
                  </a:lnTo>
                  <a:lnTo>
                    <a:pt x="0" y="67"/>
                  </a:lnTo>
                  <a:lnTo>
                    <a:pt x="40" y="8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71" name="Freeform 96"/>
            <p:cNvSpPr>
              <a:spLocks/>
            </p:cNvSpPr>
            <p:nvPr/>
          </p:nvSpPr>
          <p:spPr bwMode="auto">
            <a:xfrm>
              <a:off x="6858000" y="2522538"/>
              <a:ext cx="130175" cy="138113"/>
            </a:xfrm>
            <a:custGeom>
              <a:avLst/>
              <a:gdLst/>
              <a:ahLst/>
              <a:cxnLst>
                <a:cxn ang="0">
                  <a:pos x="41" y="87"/>
                </a:cxn>
                <a:cxn ang="0">
                  <a:pos x="82" y="67"/>
                </a:cxn>
                <a:cxn ang="0">
                  <a:pos x="82" y="23"/>
                </a:cxn>
                <a:cxn ang="0">
                  <a:pos x="39" y="0"/>
                </a:cxn>
                <a:cxn ang="0">
                  <a:pos x="0" y="23"/>
                </a:cxn>
                <a:cxn ang="0">
                  <a:pos x="0" y="67"/>
                </a:cxn>
                <a:cxn ang="0">
                  <a:pos x="41" y="87"/>
                </a:cxn>
              </a:cxnLst>
              <a:rect l="0" t="0" r="r" b="b"/>
              <a:pathLst>
                <a:path w="82" h="87">
                  <a:moveTo>
                    <a:pt x="41" y="87"/>
                  </a:moveTo>
                  <a:lnTo>
                    <a:pt x="82" y="67"/>
                  </a:lnTo>
                  <a:lnTo>
                    <a:pt x="82" y="23"/>
                  </a:lnTo>
                  <a:lnTo>
                    <a:pt x="39" y="0"/>
                  </a:lnTo>
                  <a:lnTo>
                    <a:pt x="0" y="23"/>
                  </a:lnTo>
                  <a:lnTo>
                    <a:pt x="0" y="67"/>
                  </a:lnTo>
                  <a:lnTo>
                    <a:pt x="41" y="8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72" name="Freeform 97"/>
            <p:cNvSpPr>
              <a:spLocks/>
            </p:cNvSpPr>
            <p:nvPr/>
          </p:nvSpPr>
          <p:spPr bwMode="auto">
            <a:xfrm>
              <a:off x="6784975" y="2411413"/>
              <a:ext cx="130175" cy="138113"/>
            </a:xfrm>
            <a:custGeom>
              <a:avLst/>
              <a:gdLst/>
              <a:ahLst/>
              <a:cxnLst>
                <a:cxn ang="0">
                  <a:pos x="41" y="87"/>
                </a:cxn>
                <a:cxn ang="0">
                  <a:pos x="82" y="67"/>
                </a:cxn>
                <a:cxn ang="0">
                  <a:pos x="82" y="22"/>
                </a:cxn>
                <a:cxn ang="0">
                  <a:pos x="41" y="0"/>
                </a:cxn>
                <a:cxn ang="0">
                  <a:pos x="0" y="22"/>
                </a:cxn>
                <a:cxn ang="0">
                  <a:pos x="0" y="67"/>
                </a:cxn>
                <a:cxn ang="0">
                  <a:pos x="41" y="87"/>
                </a:cxn>
              </a:cxnLst>
              <a:rect l="0" t="0" r="r" b="b"/>
              <a:pathLst>
                <a:path w="82" h="87">
                  <a:moveTo>
                    <a:pt x="41" y="87"/>
                  </a:moveTo>
                  <a:lnTo>
                    <a:pt x="82" y="67"/>
                  </a:lnTo>
                  <a:lnTo>
                    <a:pt x="82" y="22"/>
                  </a:lnTo>
                  <a:lnTo>
                    <a:pt x="41" y="0"/>
                  </a:lnTo>
                  <a:lnTo>
                    <a:pt x="0" y="22"/>
                  </a:lnTo>
                  <a:lnTo>
                    <a:pt x="0" y="67"/>
                  </a:lnTo>
                  <a:lnTo>
                    <a:pt x="41" y="8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73" name="Freeform 98"/>
            <p:cNvSpPr>
              <a:spLocks/>
            </p:cNvSpPr>
            <p:nvPr/>
          </p:nvSpPr>
          <p:spPr bwMode="auto">
            <a:xfrm>
              <a:off x="6932613" y="2414588"/>
              <a:ext cx="131763" cy="134938"/>
            </a:xfrm>
            <a:custGeom>
              <a:avLst/>
              <a:gdLst/>
              <a:ahLst/>
              <a:cxnLst>
                <a:cxn ang="0">
                  <a:pos x="40" y="85"/>
                </a:cxn>
                <a:cxn ang="0">
                  <a:pos x="83" y="65"/>
                </a:cxn>
                <a:cxn ang="0">
                  <a:pos x="83" y="22"/>
                </a:cxn>
                <a:cxn ang="0">
                  <a:pos x="40" y="0"/>
                </a:cxn>
                <a:cxn ang="0">
                  <a:pos x="0" y="22"/>
                </a:cxn>
                <a:cxn ang="0">
                  <a:pos x="0" y="65"/>
                </a:cxn>
                <a:cxn ang="0">
                  <a:pos x="40" y="85"/>
                </a:cxn>
              </a:cxnLst>
              <a:rect l="0" t="0" r="r" b="b"/>
              <a:pathLst>
                <a:path w="83" h="85">
                  <a:moveTo>
                    <a:pt x="40" y="85"/>
                  </a:moveTo>
                  <a:lnTo>
                    <a:pt x="83" y="65"/>
                  </a:lnTo>
                  <a:lnTo>
                    <a:pt x="83" y="22"/>
                  </a:lnTo>
                  <a:lnTo>
                    <a:pt x="40" y="0"/>
                  </a:lnTo>
                  <a:lnTo>
                    <a:pt x="0" y="22"/>
                  </a:lnTo>
                  <a:lnTo>
                    <a:pt x="0" y="65"/>
                  </a:lnTo>
                  <a:lnTo>
                    <a:pt x="40" y="8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74" name="Freeform 99"/>
            <p:cNvSpPr>
              <a:spLocks/>
            </p:cNvSpPr>
            <p:nvPr/>
          </p:nvSpPr>
          <p:spPr bwMode="auto">
            <a:xfrm>
              <a:off x="7072313" y="2414588"/>
              <a:ext cx="130175" cy="134938"/>
            </a:xfrm>
            <a:custGeom>
              <a:avLst/>
              <a:gdLst/>
              <a:ahLst/>
              <a:cxnLst>
                <a:cxn ang="0">
                  <a:pos x="41" y="85"/>
                </a:cxn>
                <a:cxn ang="0">
                  <a:pos x="82" y="65"/>
                </a:cxn>
                <a:cxn ang="0">
                  <a:pos x="82" y="22"/>
                </a:cxn>
                <a:cxn ang="0">
                  <a:pos x="39" y="0"/>
                </a:cxn>
                <a:cxn ang="0">
                  <a:pos x="0" y="22"/>
                </a:cxn>
                <a:cxn ang="0">
                  <a:pos x="0" y="65"/>
                </a:cxn>
                <a:cxn ang="0">
                  <a:pos x="41" y="85"/>
                </a:cxn>
              </a:cxnLst>
              <a:rect l="0" t="0" r="r" b="b"/>
              <a:pathLst>
                <a:path w="82" h="85">
                  <a:moveTo>
                    <a:pt x="41" y="85"/>
                  </a:moveTo>
                  <a:lnTo>
                    <a:pt x="82" y="65"/>
                  </a:lnTo>
                  <a:lnTo>
                    <a:pt x="82" y="22"/>
                  </a:lnTo>
                  <a:lnTo>
                    <a:pt x="39" y="0"/>
                  </a:lnTo>
                  <a:lnTo>
                    <a:pt x="0" y="22"/>
                  </a:lnTo>
                  <a:lnTo>
                    <a:pt x="0" y="65"/>
                  </a:lnTo>
                  <a:lnTo>
                    <a:pt x="41" y="8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75" name="Freeform 100"/>
            <p:cNvSpPr>
              <a:spLocks/>
            </p:cNvSpPr>
            <p:nvPr/>
          </p:nvSpPr>
          <p:spPr bwMode="auto">
            <a:xfrm>
              <a:off x="6999288" y="2303463"/>
              <a:ext cx="131763" cy="134938"/>
            </a:xfrm>
            <a:custGeom>
              <a:avLst/>
              <a:gdLst/>
              <a:ahLst/>
              <a:cxnLst>
                <a:cxn ang="0">
                  <a:pos x="41" y="85"/>
                </a:cxn>
                <a:cxn ang="0">
                  <a:pos x="83" y="64"/>
                </a:cxn>
                <a:cxn ang="0">
                  <a:pos x="83" y="22"/>
                </a:cxn>
                <a:cxn ang="0">
                  <a:pos x="41" y="0"/>
                </a:cxn>
                <a:cxn ang="0">
                  <a:pos x="0" y="22"/>
                </a:cxn>
                <a:cxn ang="0">
                  <a:pos x="0" y="64"/>
                </a:cxn>
                <a:cxn ang="0">
                  <a:pos x="41" y="85"/>
                </a:cxn>
              </a:cxnLst>
              <a:rect l="0" t="0" r="r" b="b"/>
              <a:pathLst>
                <a:path w="83" h="85">
                  <a:moveTo>
                    <a:pt x="41" y="85"/>
                  </a:moveTo>
                  <a:lnTo>
                    <a:pt x="83" y="64"/>
                  </a:lnTo>
                  <a:lnTo>
                    <a:pt x="83" y="22"/>
                  </a:lnTo>
                  <a:lnTo>
                    <a:pt x="41" y="0"/>
                  </a:lnTo>
                  <a:lnTo>
                    <a:pt x="0" y="22"/>
                  </a:lnTo>
                  <a:lnTo>
                    <a:pt x="0" y="64"/>
                  </a:lnTo>
                  <a:lnTo>
                    <a:pt x="41" y="8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376" name="Group 205"/>
          <p:cNvGrpSpPr/>
          <p:nvPr/>
        </p:nvGrpSpPr>
        <p:grpSpPr>
          <a:xfrm>
            <a:off x="3014427" y="4387578"/>
            <a:ext cx="566717" cy="633129"/>
            <a:chOff x="6445250" y="2822575"/>
            <a:chExt cx="812800" cy="908050"/>
          </a:xfrm>
          <a:solidFill>
            <a:srgbClr val="189A80"/>
          </a:solidFill>
        </p:grpSpPr>
        <p:sp>
          <p:nvSpPr>
            <p:cNvPr id="377" name="Freeform 101"/>
            <p:cNvSpPr>
              <a:spLocks noEditPoints="1"/>
            </p:cNvSpPr>
            <p:nvPr/>
          </p:nvSpPr>
          <p:spPr bwMode="auto">
            <a:xfrm>
              <a:off x="6445250" y="2822575"/>
              <a:ext cx="812800" cy="908050"/>
            </a:xfrm>
            <a:custGeom>
              <a:avLst/>
              <a:gdLst/>
              <a:ahLst/>
              <a:cxnLst>
                <a:cxn ang="0">
                  <a:pos x="249" y="169"/>
                </a:cxn>
                <a:cxn ang="0">
                  <a:pos x="256" y="131"/>
                </a:cxn>
                <a:cxn ang="0">
                  <a:pos x="243" y="112"/>
                </a:cxn>
                <a:cxn ang="0">
                  <a:pos x="234" y="143"/>
                </a:cxn>
                <a:cxn ang="0">
                  <a:pos x="203" y="152"/>
                </a:cxn>
                <a:cxn ang="0">
                  <a:pos x="171" y="115"/>
                </a:cxn>
                <a:cxn ang="0">
                  <a:pos x="175" y="85"/>
                </a:cxn>
                <a:cxn ang="0">
                  <a:pos x="173" y="52"/>
                </a:cxn>
                <a:cxn ang="0">
                  <a:pos x="157" y="88"/>
                </a:cxn>
                <a:cxn ang="0">
                  <a:pos x="109" y="98"/>
                </a:cxn>
                <a:cxn ang="0">
                  <a:pos x="87" y="74"/>
                </a:cxn>
                <a:cxn ang="0">
                  <a:pos x="91" y="38"/>
                </a:cxn>
                <a:cxn ang="0">
                  <a:pos x="91" y="5"/>
                </a:cxn>
                <a:cxn ang="0">
                  <a:pos x="73" y="47"/>
                </a:cxn>
                <a:cxn ang="0">
                  <a:pos x="40" y="56"/>
                </a:cxn>
                <a:cxn ang="0">
                  <a:pos x="39" y="72"/>
                </a:cxn>
                <a:cxn ang="0">
                  <a:pos x="73" y="81"/>
                </a:cxn>
                <a:cxn ang="0">
                  <a:pos x="77" y="105"/>
                </a:cxn>
                <a:cxn ang="0">
                  <a:pos x="63" y="143"/>
                </a:cxn>
                <a:cxn ang="0">
                  <a:pos x="31" y="151"/>
                </a:cxn>
                <a:cxn ang="0">
                  <a:pos x="32" y="168"/>
                </a:cxn>
                <a:cxn ang="0">
                  <a:pos x="63" y="177"/>
                </a:cxn>
                <a:cxn ang="0">
                  <a:pos x="77" y="214"/>
                </a:cxn>
                <a:cxn ang="0">
                  <a:pos x="71" y="235"/>
                </a:cxn>
                <a:cxn ang="0">
                  <a:pos x="45" y="249"/>
                </a:cxn>
                <a:cxn ang="0">
                  <a:pos x="25" y="269"/>
                </a:cxn>
                <a:cxn ang="0">
                  <a:pos x="55" y="261"/>
                </a:cxn>
                <a:cxn ang="0">
                  <a:pos x="74" y="282"/>
                </a:cxn>
                <a:cxn ang="0">
                  <a:pos x="89" y="273"/>
                </a:cxn>
                <a:cxn ang="0">
                  <a:pos x="84" y="244"/>
                </a:cxn>
                <a:cxn ang="0">
                  <a:pos x="109" y="221"/>
                </a:cxn>
                <a:cxn ang="0">
                  <a:pos x="157" y="231"/>
                </a:cxn>
                <a:cxn ang="0">
                  <a:pos x="161" y="254"/>
                </a:cxn>
                <a:cxn ang="0">
                  <a:pos x="205" y="257"/>
                </a:cxn>
                <a:cxn ang="0">
                  <a:pos x="225" y="237"/>
                </a:cxn>
                <a:cxn ang="0">
                  <a:pos x="193" y="246"/>
                </a:cxn>
                <a:cxn ang="0">
                  <a:pos x="170" y="225"/>
                </a:cxn>
                <a:cxn ang="0">
                  <a:pos x="182" y="179"/>
                </a:cxn>
                <a:cxn ang="0">
                  <a:pos x="214" y="163"/>
                </a:cxn>
                <a:cxn ang="0">
                  <a:pos x="248" y="191"/>
                </a:cxn>
                <a:cxn ang="0">
                  <a:pos x="277" y="207"/>
                </a:cxn>
                <a:cxn ang="0">
                  <a:pos x="157" y="197"/>
                </a:cxn>
                <a:cxn ang="0">
                  <a:pos x="109" y="207"/>
                </a:cxn>
                <a:cxn ang="0">
                  <a:pos x="77" y="169"/>
                </a:cxn>
                <a:cxn ang="0">
                  <a:pos x="87" y="125"/>
                </a:cxn>
                <a:cxn ang="0">
                  <a:pos x="138" y="109"/>
                </a:cxn>
                <a:cxn ang="0">
                  <a:pos x="175" y="144"/>
                </a:cxn>
                <a:cxn ang="0">
                  <a:pos x="175" y="175"/>
                </a:cxn>
              </a:cxnLst>
              <a:rect l="0" t="0" r="r" b="b"/>
              <a:pathLst>
                <a:path w="277" h="309">
                  <a:moveTo>
                    <a:pt x="260" y="190"/>
                  </a:moveTo>
                  <a:cubicBezTo>
                    <a:pt x="257" y="190"/>
                    <a:pt x="257" y="190"/>
                    <a:pt x="255" y="188"/>
                  </a:cubicBezTo>
                  <a:cubicBezTo>
                    <a:pt x="253" y="184"/>
                    <a:pt x="250" y="178"/>
                    <a:pt x="248" y="175"/>
                  </a:cubicBezTo>
                  <a:cubicBezTo>
                    <a:pt x="246" y="171"/>
                    <a:pt x="248" y="170"/>
                    <a:pt x="249" y="169"/>
                  </a:cubicBezTo>
                  <a:cubicBezTo>
                    <a:pt x="250" y="166"/>
                    <a:pt x="251" y="163"/>
                    <a:pt x="251" y="160"/>
                  </a:cubicBezTo>
                  <a:cubicBezTo>
                    <a:pt x="251" y="157"/>
                    <a:pt x="250" y="154"/>
                    <a:pt x="249" y="151"/>
                  </a:cubicBezTo>
                  <a:cubicBezTo>
                    <a:pt x="248" y="150"/>
                    <a:pt x="246" y="148"/>
                    <a:pt x="248" y="145"/>
                  </a:cubicBezTo>
                  <a:cubicBezTo>
                    <a:pt x="249" y="143"/>
                    <a:pt x="254" y="135"/>
                    <a:pt x="256" y="131"/>
                  </a:cubicBezTo>
                  <a:cubicBezTo>
                    <a:pt x="257" y="129"/>
                    <a:pt x="257" y="129"/>
                    <a:pt x="260" y="129"/>
                  </a:cubicBezTo>
                  <a:cubicBezTo>
                    <a:pt x="269" y="129"/>
                    <a:pt x="277" y="122"/>
                    <a:pt x="277" y="112"/>
                  </a:cubicBezTo>
                  <a:cubicBezTo>
                    <a:pt x="277" y="103"/>
                    <a:pt x="269" y="96"/>
                    <a:pt x="260" y="96"/>
                  </a:cubicBezTo>
                  <a:cubicBezTo>
                    <a:pt x="250" y="96"/>
                    <a:pt x="243" y="103"/>
                    <a:pt x="243" y="112"/>
                  </a:cubicBezTo>
                  <a:cubicBezTo>
                    <a:pt x="243" y="117"/>
                    <a:pt x="244" y="121"/>
                    <a:pt x="247" y="124"/>
                  </a:cubicBezTo>
                  <a:cubicBezTo>
                    <a:pt x="248" y="125"/>
                    <a:pt x="249" y="126"/>
                    <a:pt x="248" y="128"/>
                  </a:cubicBezTo>
                  <a:cubicBezTo>
                    <a:pt x="246" y="132"/>
                    <a:pt x="243" y="138"/>
                    <a:pt x="242" y="140"/>
                  </a:cubicBezTo>
                  <a:cubicBezTo>
                    <a:pt x="240" y="144"/>
                    <a:pt x="236" y="143"/>
                    <a:pt x="234" y="143"/>
                  </a:cubicBezTo>
                  <a:cubicBezTo>
                    <a:pt x="227" y="143"/>
                    <a:pt x="222" y="147"/>
                    <a:pt x="219" y="153"/>
                  </a:cubicBezTo>
                  <a:cubicBezTo>
                    <a:pt x="219" y="154"/>
                    <a:pt x="217" y="155"/>
                    <a:pt x="215" y="155"/>
                  </a:cubicBezTo>
                  <a:cubicBezTo>
                    <a:pt x="214" y="155"/>
                    <a:pt x="211" y="155"/>
                    <a:pt x="208" y="155"/>
                  </a:cubicBezTo>
                  <a:cubicBezTo>
                    <a:pt x="205" y="155"/>
                    <a:pt x="204" y="154"/>
                    <a:pt x="203" y="152"/>
                  </a:cubicBezTo>
                  <a:cubicBezTo>
                    <a:pt x="200" y="146"/>
                    <a:pt x="195" y="143"/>
                    <a:pt x="188" y="143"/>
                  </a:cubicBezTo>
                  <a:cubicBezTo>
                    <a:pt x="184" y="143"/>
                    <a:pt x="184" y="143"/>
                    <a:pt x="182" y="141"/>
                  </a:cubicBezTo>
                  <a:cubicBezTo>
                    <a:pt x="179" y="135"/>
                    <a:pt x="171" y="122"/>
                    <a:pt x="171" y="121"/>
                  </a:cubicBezTo>
                  <a:cubicBezTo>
                    <a:pt x="170" y="119"/>
                    <a:pt x="170" y="116"/>
                    <a:pt x="171" y="115"/>
                  </a:cubicBezTo>
                  <a:cubicBezTo>
                    <a:pt x="173" y="112"/>
                    <a:pt x="174" y="109"/>
                    <a:pt x="174" y="105"/>
                  </a:cubicBezTo>
                  <a:cubicBezTo>
                    <a:pt x="174" y="102"/>
                    <a:pt x="174" y="99"/>
                    <a:pt x="172" y="97"/>
                  </a:cubicBezTo>
                  <a:cubicBezTo>
                    <a:pt x="171" y="94"/>
                    <a:pt x="170" y="94"/>
                    <a:pt x="171" y="91"/>
                  </a:cubicBezTo>
                  <a:cubicBezTo>
                    <a:pt x="172" y="89"/>
                    <a:pt x="174" y="87"/>
                    <a:pt x="175" y="85"/>
                  </a:cubicBezTo>
                  <a:cubicBezTo>
                    <a:pt x="176" y="83"/>
                    <a:pt x="179" y="83"/>
                    <a:pt x="180" y="83"/>
                  </a:cubicBezTo>
                  <a:cubicBezTo>
                    <a:pt x="184" y="83"/>
                    <a:pt x="187" y="83"/>
                    <a:pt x="190" y="81"/>
                  </a:cubicBezTo>
                  <a:cubicBezTo>
                    <a:pt x="198" y="76"/>
                    <a:pt x="201" y="66"/>
                    <a:pt x="196" y="58"/>
                  </a:cubicBezTo>
                  <a:cubicBezTo>
                    <a:pt x="192" y="50"/>
                    <a:pt x="181" y="47"/>
                    <a:pt x="173" y="52"/>
                  </a:cubicBezTo>
                  <a:cubicBezTo>
                    <a:pt x="165" y="56"/>
                    <a:pt x="162" y="67"/>
                    <a:pt x="167" y="75"/>
                  </a:cubicBezTo>
                  <a:cubicBezTo>
                    <a:pt x="169" y="78"/>
                    <a:pt x="170" y="78"/>
                    <a:pt x="168" y="81"/>
                  </a:cubicBezTo>
                  <a:cubicBezTo>
                    <a:pt x="167" y="83"/>
                    <a:pt x="166" y="85"/>
                    <a:pt x="165" y="86"/>
                  </a:cubicBezTo>
                  <a:cubicBezTo>
                    <a:pt x="163" y="89"/>
                    <a:pt x="159" y="88"/>
                    <a:pt x="157" y="88"/>
                  </a:cubicBezTo>
                  <a:cubicBezTo>
                    <a:pt x="151" y="88"/>
                    <a:pt x="145" y="92"/>
                    <a:pt x="142" y="98"/>
                  </a:cubicBezTo>
                  <a:cubicBezTo>
                    <a:pt x="142" y="99"/>
                    <a:pt x="139" y="101"/>
                    <a:pt x="137" y="101"/>
                  </a:cubicBezTo>
                  <a:cubicBezTo>
                    <a:pt x="130" y="101"/>
                    <a:pt x="117" y="101"/>
                    <a:pt x="114" y="101"/>
                  </a:cubicBezTo>
                  <a:cubicBezTo>
                    <a:pt x="111" y="101"/>
                    <a:pt x="110" y="99"/>
                    <a:pt x="109" y="98"/>
                  </a:cubicBezTo>
                  <a:cubicBezTo>
                    <a:pt x="107" y="92"/>
                    <a:pt x="101" y="88"/>
                    <a:pt x="94" y="88"/>
                  </a:cubicBezTo>
                  <a:cubicBezTo>
                    <a:pt x="93" y="88"/>
                    <a:pt x="90" y="87"/>
                    <a:pt x="89" y="86"/>
                  </a:cubicBezTo>
                  <a:cubicBezTo>
                    <a:pt x="88" y="84"/>
                    <a:pt x="87" y="82"/>
                    <a:pt x="86" y="81"/>
                  </a:cubicBezTo>
                  <a:cubicBezTo>
                    <a:pt x="84" y="77"/>
                    <a:pt x="86" y="75"/>
                    <a:pt x="87" y="74"/>
                  </a:cubicBezTo>
                  <a:cubicBezTo>
                    <a:pt x="89" y="71"/>
                    <a:pt x="90" y="68"/>
                    <a:pt x="90" y="64"/>
                  </a:cubicBezTo>
                  <a:cubicBezTo>
                    <a:pt x="90" y="60"/>
                    <a:pt x="88" y="57"/>
                    <a:pt x="86" y="54"/>
                  </a:cubicBezTo>
                  <a:cubicBezTo>
                    <a:pt x="85" y="53"/>
                    <a:pt x="84" y="50"/>
                    <a:pt x="85" y="48"/>
                  </a:cubicBezTo>
                  <a:cubicBezTo>
                    <a:pt x="87" y="45"/>
                    <a:pt x="90" y="40"/>
                    <a:pt x="91" y="38"/>
                  </a:cubicBezTo>
                  <a:cubicBezTo>
                    <a:pt x="93" y="36"/>
                    <a:pt x="95" y="36"/>
                    <a:pt x="96" y="36"/>
                  </a:cubicBezTo>
                  <a:cubicBezTo>
                    <a:pt x="100" y="37"/>
                    <a:pt x="104" y="36"/>
                    <a:pt x="108" y="34"/>
                  </a:cubicBezTo>
                  <a:cubicBezTo>
                    <a:pt x="116" y="30"/>
                    <a:pt x="119" y="19"/>
                    <a:pt x="114" y="11"/>
                  </a:cubicBezTo>
                  <a:cubicBezTo>
                    <a:pt x="110" y="3"/>
                    <a:pt x="99" y="0"/>
                    <a:pt x="91" y="5"/>
                  </a:cubicBezTo>
                  <a:cubicBezTo>
                    <a:pt x="83" y="10"/>
                    <a:pt x="80" y="20"/>
                    <a:pt x="85" y="28"/>
                  </a:cubicBezTo>
                  <a:cubicBezTo>
                    <a:pt x="86" y="29"/>
                    <a:pt x="86" y="31"/>
                    <a:pt x="85" y="34"/>
                  </a:cubicBezTo>
                  <a:cubicBezTo>
                    <a:pt x="84" y="36"/>
                    <a:pt x="80" y="41"/>
                    <a:pt x="78" y="45"/>
                  </a:cubicBezTo>
                  <a:cubicBezTo>
                    <a:pt x="76" y="47"/>
                    <a:pt x="75" y="47"/>
                    <a:pt x="73" y="47"/>
                  </a:cubicBezTo>
                  <a:cubicBezTo>
                    <a:pt x="67" y="47"/>
                    <a:pt x="61" y="51"/>
                    <a:pt x="58" y="56"/>
                  </a:cubicBezTo>
                  <a:cubicBezTo>
                    <a:pt x="57" y="59"/>
                    <a:pt x="57" y="60"/>
                    <a:pt x="53" y="60"/>
                  </a:cubicBezTo>
                  <a:cubicBezTo>
                    <a:pt x="51" y="60"/>
                    <a:pt x="47" y="60"/>
                    <a:pt x="45" y="60"/>
                  </a:cubicBezTo>
                  <a:cubicBezTo>
                    <a:pt x="42" y="60"/>
                    <a:pt x="40" y="57"/>
                    <a:pt x="40" y="56"/>
                  </a:cubicBezTo>
                  <a:cubicBezTo>
                    <a:pt x="37" y="50"/>
                    <a:pt x="31" y="46"/>
                    <a:pt x="25" y="46"/>
                  </a:cubicBezTo>
                  <a:cubicBezTo>
                    <a:pt x="15" y="46"/>
                    <a:pt x="8" y="54"/>
                    <a:pt x="8" y="63"/>
                  </a:cubicBezTo>
                  <a:cubicBezTo>
                    <a:pt x="8" y="72"/>
                    <a:pt x="15" y="80"/>
                    <a:pt x="25" y="80"/>
                  </a:cubicBezTo>
                  <a:cubicBezTo>
                    <a:pt x="31" y="80"/>
                    <a:pt x="36" y="77"/>
                    <a:pt x="39" y="72"/>
                  </a:cubicBezTo>
                  <a:cubicBezTo>
                    <a:pt x="41" y="69"/>
                    <a:pt x="41" y="68"/>
                    <a:pt x="44" y="68"/>
                  </a:cubicBezTo>
                  <a:cubicBezTo>
                    <a:pt x="47" y="68"/>
                    <a:pt x="50" y="68"/>
                    <a:pt x="53" y="68"/>
                  </a:cubicBezTo>
                  <a:cubicBezTo>
                    <a:pt x="56" y="68"/>
                    <a:pt x="57" y="70"/>
                    <a:pt x="57" y="70"/>
                  </a:cubicBezTo>
                  <a:cubicBezTo>
                    <a:pt x="60" y="77"/>
                    <a:pt x="66" y="81"/>
                    <a:pt x="73" y="81"/>
                  </a:cubicBezTo>
                  <a:cubicBezTo>
                    <a:pt x="74" y="81"/>
                    <a:pt x="77" y="81"/>
                    <a:pt x="79" y="84"/>
                  </a:cubicBezTo>
                  <a:cubicBezTo>
                    <a:pt x="80" y="85"/>
                    <a:pt x="81" y="87"/>
                    <a:pt x="82" y="88"/>
                  </a:cubicBezTo>
                  <a:cubicBezTo>
                    <a:pt x="83" y="90"/>
                    <a:pt x="82" y="94"/>
                    <a:pt x="81" y="95"/>
                  </a:cubicBezTo>
                  <a:cubicBezTo>
                    <a:pt x="79" y="97"/>
                    <a:pt x="77" y="101"/>
                    <a:pt x="77" y="105"/>
                  </a:cubicBezTo>
                  <a:cubicBezTo>
                    <a:pt x="77" y="108"/>
                    <a:pt x="78" y="111"/>
                    <a:pt x="80" y="114"/>
                  </a:cubicBezTo>
                  <a:cubicBezTo>
                    <a:pt x="81" y="115"/>
                    <a:pt x="82" y="118"/>
                    <a:pt x="80" y="121"/>
                  </a:cubicBezTo>
                  <a:cubicBezTo>
                    <a:pt x="79" y="124"/>
                    <a:pt x="73" y="134"/>
                    <a:pt x="70" y="140"/>
                  </a:cubicBezTo>
                  <a:cubicBezTo>
                    <a:pt x="67" y="143"/>
                    <a:pt x="65" y="143"/>
                    <a:pt x="63" y="143"/>
                  </a:cubicBezTo>
                  <a:cubicBezTo>
                    <a:pt x="57" y="143"/>
                    <a:pt x="51" y="146"/>
                    <a:pt x="48" y="152"/>
                  </a:cubicBezTo>
                  <a:cubicBezTo>
                    <a:pt x="47" y="153"/>
                    <a:pt x="47" y="155"/>
                    <a:pt x="43" y="155"/>
                  </a:cubicBezTo>
                  <a:cubicBezTo>
                    <a:pt x="41" y="155"/>
                    <a:pt x="38" y="155"/>
                    <a:pt x="37" y="155"/>
                  </a:cubicBezTo>
                  <a:cubicBezTo>
                    <a:pt x="33" y="155"/>
                    <a:pt x="32" y="152"/>
                    <a:pt x="31" y="151"/>
                  </a:cubicBezTo>
                  <a:cubicBezTo>
                    <a:pt x="28" y="146"/>
                    <a:pt x="23" y="143"/>
                    <a:pt x="17" y="143"/>
                  </a:cubicBezTo>
                  <a:cubicBezTo>
                    <a:pt x="8" y="143"/>
                    <a:pt x="0" y="150"/>
                    <a:pt x="0" y="160"/>
                  </a:cubicBezTo>
                  <a:cubicBezTo>
                    <a:pt x="0" y="169"/>
                    <a:pt x="8" y="177"/>
                    <a:pt x="17" y="177"/>
                  </a:cubicBezTo>
                  <a:cubicBezTo>
                    <a:pt x="24" y="177"/>
                    <a:pt x="29" y="173"/>
                    <a:pt x="32" y="168"/>
                  </a:cubicBezTo>
                  <a:cubicBezTo>
                    <a:pt x="33" y="165"/>
                    <a:pt x="34" y="163"/>
                    <a:pt x="37" y="163"/>
                  </a:cubicBezTo>
                  <a:cubicBezTo>
                    <a:pt x="38" y="163"/>
                    <a:pt x="40" y="163"/>
                    <a:pt x="42" y="163"/>
                  </a:cubicBezTo>
                  <a:cubicBezTo>
                    <a:pt x="46" y="163"/>
                    <a:pt x="47" y="166"/>
                    <a:pt x="48" y="168"/>
                  </a:cubicBezTo>
                  <a:cubicBezTo>
                    <a:pt x="51" y="173"/>
                    <a:pt x="57" y="177"/>
                    <a:pt x="63" y="177"/>
                  </a:cubicBezTo>
                  <a:cubicBezTo>
                    <a:pt x="65" y="177"/>
                    <a:pt x="68" y="176"/>
                    <a:pt x="70" y="180"/>
                  </a:cubicBezTo>
                  <a:cubicBezTo>
                    <a:pt x="71" y="182"/>
                    <a:pt x="77" y="192"/>
                    <a:pt x="80" y="198"/>
                  </a:cubicBezTo>
                  <a:cubicBezTo>
                    <a:pt x="82" y="202"/>
                    <a:pt x="82" y="202"/>
                    <a:pt x="80" y="205"/>
                  </a:cubicBezTo>
                  <a:cubicBezTo>
                    <a:pt x="78" y="207"/>
                    <a:pt x="77" y="211"/>
                    <a:pt x="77" y="214"/>
                  </a:cubicBezTo>
                  <a:cubicBezTo>
                    <a:pt x="77" y="217"/>
                    <a:pt x="78" y="219"/>
                    <a:pt x="79" y="221"/>
                  </a:cubicBezTo>
                  <a:cubicBezTo>
                    <a:pt x="80" y="223"/>
                    <a:pt x="82" y="225"/>
                    <a:pt x="80" y="228"/>
                  </a:cubicBezTo>
                  <a:cubicBezTo>
                    <a:pt x="79" y="230"/>
                    <a:pt x="78" y="232"/>
                    <a:pt x="77" y="234"/>
                  </a:cubicBezTo>
                  <a:cubicBezTo>
                    <a:pt x="75" y="237"/>
                    <a:pt x="73" y="235"/>
                    <a:pt x="71" y="235"/>
                  </a:cubicBezTo>
                  <a:cubicBezTo>
                    <a:pt x="68" y="235"/>
                    <a:pt x="64" y="236"/>
                    <a:pt x="61" y="237"/>
                  </a:cubicBezTo>
                  <a:cubicBezTo>
                    <a:pt x="58" y="239"/>
                    <a:pt x="56" y="242"/>
                    <a:pt x="54" y="245"/>
                  </a:cubicBezTo>
                  <a:cubicBezTo>
                    <a:pt x="54" y="246"/>
                    <a:pt x="52" y="249"/>
                    <a:pt x="49" y="249"/>
                  </a:cubicBezTo>
                  <a:cubicBezTo>
                    <a:pt x="48" y="249"/>
                    <a:pt x="46" y="249"/>
                    <a:pt x="45" y="249"/>
                  </a:cubicBezTo>
                  <a:cubicBezTo>
                    <a:pt x="42" y="249"/>
                    <a:pt x="41" y="246"/>
                    <a:pt x="40" y="244"/>
                  </a:cubicBezTo>
                  <a:cubicBezTo>
                    <a:pt x="37" y="239"/>
                    <a:pt x="31" y="235"/>
                    <a:pt x="25" y="235"/>
                  </a:cubicBezTo>
                  <a:cubicBezTo>
                    <a:pt x="15" y="235"/>
                    <a:pt x="8" y="243"/>
                    <a:pt x="8" y="252"/>
                  </a:cubicBezTo>
                  <a:cubicBezTo>
                    <a:pt x="8" y="261"/>
                    <a:pt x="15" y="269"/>
                    <a:pt x="25" y="269"/>
                  </a:cubicBezTo>
                  <a:cubicBezTo>
                    <a:pt x="31" y="269"/>
                    <a:pt x="36" y="266"/>
                    <a:pt x="39" y="261"/>
                  </a:cubicBezTo>
                  <a:cubicBezTo>
                    <a:pt x="41" y="258"/>
                    <a:pt x="43" y="257"/>
                    <a:pt x="45" y="257"/>
                  </a:cubicBezTo>
                  <a:cubicBezTo>
                    <a:pt x="46" y="257"/>
                    <a:pt x="48" y="257"/>
                    <a:pt x="49" y="257"/>
                  </a:cubicBezTo>
                  <a:cubicBezTo>
                    <a:pt x="52" y="257"/>
                    <a:pt x="54" y="259"/>
                    <a:pt x="55" y="261"/>
                  </a:cubicBezTo>
                  <a:cubicBezTo>
                    <a:pt x="58" y="266"/>
                    <a:pt x="63" y="269"/>
                    <a:pt x="69" y="269"/>
                  </a:cubicBezTo>
                  <a:cubicBezTo>
                    <a:pt x="72" y="269"/>
                    <a:pt x="73" y="269"/>
                    <a:pt x="75" y="272"/>
                  </a:cubicBezTo>
                  <a:cubicBezTo>
                    <a:pt x="76" y="274"/>
                    <a:pt x="76" y="274"/>
                    <a:pt x="76" y="274"/>
                  </a:cubicBezTo>
                  <a:cubicBezTo>
                    <a:pt x="77" y="277"/>
                    <a:pt x="76" y="278"/>
                    <a:pt x="74" y="282"/>
                  </a:cubicBezTo>
                  <a:cubicBezTo>
                    <a:pt x="69" y="290"/>
                    <a:pt x="72" y="300"/>
                    <a:pt x="80" y="305"/>
                  </a:cubicBezTo>
                  <a:cubicBezTo>
                    <a:pt x="88" y="309"/>
                    <a:pt x="99" y="307"/>
                    <a:pt x="103" y="299"/>
                  </a:cubicBezTo>
                  <a:cubicBezTo>
                    <a:pt x="108" y="291"/>
                    <a:pt x="105" y="280"/>
                    <a:pt x="97" y="276"/>
                  </a:cubicBezTo>
                  <a:cubicBezTo>
                    <a:pt x="95" y="274"/>
                    <a:pt x="92" y="273"/>
                    <a:pt x="89" y="273"/>
                  </a:cubicBezTo>
                  <a:cubicBezTo>
                    <a:pt x="86" y="273"/>
                    <a:pt x="84" y="273"/>
                    <a:pt x="83" y="271"/>
                  </a:cubicBezTo>
                  <a:cubicBezTo>
                    <a:pt x="82" y="268"/>
                    <a:pt x="82" y="268"/>
                    <a:pt x="82" y="268"/>
                  </a:cubicBezTo>
                  <a:cubicBezTo>
                    <a:pt x="80" y="266"/>
                    <a:pt x="80" y="266"/>
                    <a:pt x="83" y="262"/>
                  </a:cubicBezTo>
                  <a:cubicBezTo>
                    <a:pt x="87" y="257"/>
                    <a:pt x="88" y="250"/>
                    <a:pt x="84" y="244"/>
                  </a:cubicBezTo>
                  <a:cubicBezTo>
                    <a:pt x="83" y="242"/>
                    <a:pt x="82" y="240"/>
                    <a:pt x="83" y="238"/>
                  </a:cubicBezTo>
                  <a:cubicBezTo>
                    <a:pt x="84" y="236"/>
                    <a:pt x="86" y="234"/>
                    <a:pt x="87" y="232"/>
                  </a:cubicBezTo>
                  <a:cubicBezTo>
                    <a:pt x="88" y="230"/>
                    <a:pt x="90" y="231"/>
                    <a:pt x="94" y="231"/>
                  </a:cubicBezTo>
                  <a:cubicBezTo>
                    <a:pt x="101" y="231"/>
                    <a:pt x="107" y="227"/>
                    <a:pt x="109" y="221"/>
                  </a:cubicBezTo>
                  <a:cubicBezTo>
                    <a:pt x="110" y="220"/>
                    <a:pt x="110" y="218"/>
                    <a:pt x="113" y="218"/>
                  </a:cubicBezTo>
                  <a:cubicBezTo>
                    <a:pt x="116" y="218"/>
                    <a:pt x="132" y="218"/>
                    <a:pt x="138" y="218"/>
                  </a:cubicBezTo>
                  <a:cubicBezTo>
                    <a:pt x="140" y="218"/>
                    <a:pt x="142" y="220"/>
                    <a:pt x="142" y="221"/>
                  </a:cubicBezTo>
                  <a:cubicBezTo>
                    <a:pt x="145" y="227"/>
                    <a:pt x="151" y="231"/>
                    <a:pt x="157" y="231"/>
                  </a:cubicBezTo>
                  <a:cubicBezTo>
                    <a:pt x="158" y="231"/>
                    <a:pt x="161" y="230"/>
                    <a:pt x="162" y="233"/>
                  </a:cubicBezTo>
                  <a:cubicBezTo>
                    <a:pt x="162" y="234"/>
                    <a:pt x="164" y="236"/>
                    <a:pt x="165" y="238"/>
                  </a:cubicBezTo>
                  <a:cubicBezTo>
                    <a:pt x="166" y="241"/>
                    <a:pt x="165" y="243"/>
                    <a:pt x="164" y="245"/>
                  </a:cubicBezTo>
                  <a:cubicBezTo>
                    <a:pt x="162" y="247"/>
                    <a:pt x="161" y="251"/>
                    <a:pt x="161" y="254"/>
                  </a:cubicBezTo>
                  <a:cubicBezTo>
                    <a:pt x="161" y="264"/>
                    <a:pt x="169" y="271"/>
                    <a:pt x="178" y="271"/>
                  </a:cubicBezTo>
                  <a:cubicBezTo>
                    <a:pt x="186" y="271"/>
                    <a:pt x="192" y="267"/>
                    <a:pt x="194" y="260"/>
                  </a:cubicBezTo>
                  <a:cubicBezTo>
                    <a:pt x="195" y="259"/>
                    <a:pt x="195" y="257"/>
                    <a:pt x="198" y="257"/>
                  </a:cubicBezTo>
                  <a:cubicBezTo>
                    <a:pt x="200" y="257"/>
                    <a:pt x="202" y="257"/>
                    <a:pt x="205" y="257"/>
                  </a:cubicBezTo>
                  <a:cubicBezTo>
                    <a:pt x="206" y="257"/>
                    <a:pt x="208" y="259"/>
                    <a:pt x="208" y="260"/>
                  </a:cubicBezTo>
                  <a:cubicBezTo>
                    <a:pt x="211" y="266"/>
                    <a:pt x="217" y="271"/>
                    <a:pt x="225" y="271"/>
                  </a:cubicBezTo>
                  <a:cubicBezTo>
                    <a:pt x="234" y="271"/>
                    <a:pt x="241" y="264"/>
                    <a:pt x="241" y="254"/>
                  </a:cubicBezTo>
                  <a:cubicBezTo>
                    <a:pt x="241" y="245"/>
                    <a:pt x="234" y="237"/>
                    <a:pt x="225" y="237"/>
                  </a:cubicBezTo>
                  <a:cubicBezTo>
                    <a:pt x="218" y="237"/>
                    <a:pt x="213" y="241"/>
                    <a:pt x="210" y="246"/>
                  </a:cubicBezTo>
                  <a:cubicBezTo>
                    <a:pt x="208" y="248"/>
                    <a:pt x="208" y="249"/>
                    <a:pt x="205" y="249"/>
                  </a:cubicBezTo>
                  <a:cubicBezTo>
                    <a:pt x="203" y="249"/>
                    <a:pt x="200" y="249"/>
                    <a:pt x="198" y="249"/>
                  </a:cubicBezTo>
                  <a:cubicBezTo>
                    <a:pt x="194" y="249"/>
                    <a:pt x="193" y="247"/>
                    <a:pt x="193" y="246"/>
                  </a:cubicBezTo>
                  <a:cubicBezTo>
                    <a:pt x="190" y="241"/>
                    <a:pt x="184" y="237"/>
                    <a:pt x="178" y="237"/>
                  </a:cubicBezTo>
                  <a:cubicBezTo>
                    <a:pt x="174" y="237"/>
                    <a:pt x="174" y="238"/>
                    <a:pt x="172" y="235"/>
                  </a:cubicBezTo>
                  <a:cubicBezTo>
                    <a:pt x="171" y="234"/>
                    <a:pt x="170" y="232"/>
                    <a:pt x="169" y="230"/>
                  </a:cubicBezTo>
                  <a:cubicBezTo>
                    <a:pt x="168" y="228"/>
                    <a:pt x="170" y="226"/>
                    <a:pt x="170" y="225"/>
                  </a:cubicBezTo>
                  <a:cubicBezTo>
                    <a:pt x="173" y="222"/>
                    <a:pt x="174" y="218"/>
                    <a:pt x="174" y="214"/>
                  </a:cubicBezTo>
                  <a:cubicBezTo>
                    <a:pt x="174" y="210"/>
                    <a:pt x="173" y="207"/>
                    <a:pt x="171" y="204"/>
                  </a:cubicBezTo>
                  <a:cubicBezTo>
                    <a:pt x="170" y="203"/>
                    <a:pt x="168" y="202"/>
                    <a:pt x="170" y="198"/>
                  </a:cubicBezTo>
                  <a:cubicBezTo>
                    <a:pt x="172" y="196"/>
                    <a:pt x="179" y="184"/>
                    <a:pt x="182" y="179"/>
                  </a:cubicBezTo>
                  <a:cubicBezTo>
                    <a:pt x="183" y="177"/>
                    <a:pt x="185" y="177"/>
                    <a:pt x="188" y="177"/>
                  </a:cubicBezTo>
                  <a:cubicBezTo>
                    <a:pt x="195" y="177"/>
                    <a:pt x="201" y="173"/>
                    <a:pt x="204" y="167"/>
                  </a:cubicBezTo>
                  <a:cubicBezTo>
                    <a:pt x="204" y="166"/>
                    <a:pt x="205" y="163"/>
                    <a:pt x="208" y="163"/>
                  </a:cubicBezTo>
                  <a:cubicBezTo>
                    <a:pt x="209" y="163"/>
                    <a:pt x="212" y="163"/>
                    <a:pt x="214" y="163"/>
                  </a:cubicBezTo>
                  <a:cubicBezTo>
                    <a:pt x="217" y="163"/>
                    <a:pt x="218" y="165"/>
                    <a:pt x="219" y="167"/>
                  </a:cubicBezTo>
                  <a:cubicBezTo>
                    <a:pt x="222" y="173"/>
                    <a:pt x="227" y="177"/>
                    <a:pt x="234" y="177"/>
                  </a:cubicBezTo>
                  <a:cubicBezTo>
                    <a:pt x="236" y="177"/>
                    <a:pt x="239" y="175"/>
                    <a:pt x="241" y="179"/>
                  </a:cubicBezTo>
                  <a:cubicBezTo>
                    <a:pt x="243" y="181"/>
                    <a:pt x="246" y="187"/>
                    <a:pt x="248" y="191"/>
                  </a:cubicBezTo>
                  <a:cubicBezTo>
                    <a:pt x="249" y="193"/>
                    <a:pt x="249" y="194"/>
                    <a:pt x="247" y="196"/>
                  </a:cubicBezTo>
                  <a:cubicBezTo>
                    <a:pt x="244" y="199"/>
                    <a:pt x="243" y="203"/>
                    <a:pt x="243" y="207"/>
                  </a:cubicBezTo>
                  <a:cubicBezTo>
                    <a:pt x="243" y="216"/>
                    <a:pt x="250" y="224"/>
                    <a:pt x="260" y="224"/>
                  </a:cubicBezTo>
                  <a:cubicBezTo>
                    <a:pt x="269" y="224"/>
                    <a:pt x="277" y="216"/>
                    <a:pt x="277" y="207"/>
                  </a:cubicBezTo>
                  <a:cubicBezTo>
                    <a:pt x="277" y="198"/>
                    <a:pt x="269" y="190"/>
                    <a:pt x="260" y="190"/>
                  </a:cubicBezTo>
                  <a:close/>
                  <a:moveTo>
                    <a:pt x="175" y="175"/>
                  </a:moveTo>
                  <a:cubicBezTo>
                    <a:pt x="174" y="176"/>
                    <a:pt x="167" y="188"/>
                    <a:pt x="164" y="194"/>
                  </a:cubicBezTo>
                  <a:cubicBezTo>
                    <a:pt x="162" y="198"/>
                    <a:pt x="160" y="197"/>
                    <a:pt x="157" y="197"/>
                  </a:cubicBezTo>
                  <a:cubicBezTo>
                    <a:pt x="151" y="197"/>
                    <a:pt x="145" y="201"/>
                    <a:pt x="142" y="206"/>
                  </a:cubicBezTo>
                  <a:cubicBezTo>
                    <a:pt x="142" y="208"/>
                    <a:pt x="141" y="210"/>
                    <a:pt x="138" y="210"/>
                  </a:cubicBezTo>
                  <a:cubicBezTo>
                    <a:pt x="136" y="210"/>
                    <a:pt x="120" y="210"/>
                    <a:pt x="114" y="210"/>
                  </a:cubicBezTo>
                  <a:cubicBezTo>
                    <a:pt x="111" y="210"/>
                    <a:pt x="110" y="208"/>
                    <a:pt x="109" y="207"/>
                  </a:cubicBezTo>
                  <a:cubicBezTo>
                    <a:pt x="107" y="201"/>
                    <a:pt x="101" y="197"/>
                    <a:pt x="94" y="197"/>
                  </a:cubicBezTo>
                  <a:cubicBezTo>
                    <a:pt x="93" y="197"/>
                    <a:pt x="89" y="198"/>
                    <a:pt x="87" y="194"/>
                  </a:cubicBezTo>
                  <a:cubicBezTo>
                    <a:pt x="85" y="190"/>
                    <a:pt x="77" y="176"/>
                    <a:pt x="77" y="176"/>
                  </a:cubicBezTo>
                  <a:cubicBezTo>
                    <a:pt x="75" y="173"/>
                    <a:pt x="76" y="172"/>
                    <a:pt x="77" y="169"/>
                  </a:cubicBezTo>
                  <a:cubicBezTo>
                    <a:pt x="79" y="166"/>
                    <a:pt x="80" y="163"/>
                    <a:pt x="80" y="160"/>
                  </a:cubicBezTo>
                  <a:cubicBezTo>
                    <a:pt x="80" y="156"/>
                    <a:pt x="79" y="153"/>
                    <a:pt x="77" y="150"/>
                  </a:cubicBezTo>
                  <a:cubicBezTo>
                    <a:pt x="75" y="148"/>
                    <a:pt x="75" y="146"/>
                    <a:pt x="76" y="144"/>
                  </a:cubicBezTo>
                  <a:cubicBezTo>
                    <a:pt x="80" y="138"/>
                    <a:pt x="86" y="127"/>
                    <a:pt x="87" y="125"/>
                  </a:cubicBezTo>
                  <a:cubicBezTo>
                    <a:pt x="89" y="122"/>
                    <a:pt x="93" y="122"/>
                    <a:pt x="94" y="122"/>
                  </a:cubicBezTo>
                  <a:cubicBezTo>
                    <a:pt x="101" y="122"/>
                    <a:pt x="106" y="118"/>
                    <a:pt x="109" y="113"/>
                  </a:cubicBezTo>
                  <a:cubicBezTo>
                    <a:pt x="110" y="112"/>
                    <a:pt x="111" y="109"/>
                    <a:pt x="115" y="109"/>
                  </a:cubicBezTo>
                  <a:cubicBezTo>
                    <a:pt x="118" y="109"/>
                    <a:pt x="131" y="109"/>
                    <a:pt x="138" y="109"/>
                  </a:cubicBezTo>
                  <a:cubicBezTo>
                    <a:pt x="140" y="109"/>
                    <a:pt x="142" y="111"/>
                    <a:pt x="142" y="112"/>
                  </a:cubicBezTo>
                  <a:cubicBezTo>
                    <a:pt x="145" y="118"/>
                    <a:pt x="151" y="122"/>
                    <a:pt x="157" y="122"/>
                  </a:cubicBezTo>
                  <a:cubicBezTo>
                    <a:pt x="159" y="122"/>
                    <a:pt x="162" y="122"/>
                    <a:pt x="164" y="124"/>
                  </a:cubicBezTo>
                  <a:cubicBezTo>
                    <a:pt x="165" y="127"/>
                    <a:pt x="172" y="139"/>
                    <a:pt x="175" y="144"/>
                  </a:cubicBezTo>
                  <a:cubicBezTo>
                    <a:pt x="176" y="146"/>
                    <a:pt x="175" y="149"/>
                    <a:pt x="175" y="150"/>
                  </a:cubicBezTo>
                  <a:cubicBezTo>
                    <a:pt x="173" y="152"/>
                    <a:pt x="171" y="156"/>
                    <a:pt x="171" y="160"/>
                  </a:cubicBezTo>
                  <a:cubicBezTo>
                    <a:pt x="171" y="163"/>
                    <a:pt x="172" y="166"/>
                    <a:pt x="174" y="169"/>
                  </a:cubicBezTo>
                  <a:cubicBezTo>
                    <a:pt x="175" y="170"/>
                    <a:pt x="176" y="173"/>
                    <a:pt x="175" y="17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78" name="Oval 102"/>
            <p:cNvSpPr>
              <a:spLocks noChangeArrowheads="1"/>
            </p:cNvSpPr>
            <p:nvPr/>
          </p:nvSpPr>
          <p:spPr bwMode="auto">
            <a:xfrm>
              <a:off x="6684963" y="3095625"/>
              <a:ext cx="74613" cy="71438"/>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79" name="Oval 103"/>
            <p:cNvSpPr>
              <a:spLocks noChangeArrowheads="1"/>
            </p:cNvSpPr>
            <p:nvPr/>
          </p:nvSpPr>
          <p:spPr bwMode="auto">
            <a:xfrm>
              <a:off x="6932613" y="3533775"/>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80" name="Freeform 104"/>
            <p:cNvSpPr>
              <a:spLocks/>
            </p:cNvSpPr>
            <p:nvPr/>
          </p:nvSpPr>
          <p:spPr bwMode="auto">
            <a:xfrm>
              <a:off x="6937375" y="2974975"/>
              <a:ext cx="82550" cy="82550"/>
            </a:xfrm>
            <a:custGeom>
              <a:avLst/>
              <a:gdLst/>
              <a:ahLst/>
              <a:cxnLst>
                <a:cxn ang="0">
                  <a:pos x="20" y="25"/>
                </a:cxn>
                <a:cxn ang="0">
                  <a:pos x="3" y="21"/>
                </a:cxn>
                <a:cxn ang="0">
                  <a:pos x="8" y="4"/>
                </a:cxn>
                <a:cxn ang="0">
                  <a:pos x="24" y="8"/>
                </a:cxn>
                <a:cxn ang="0">
                  <a:pos x="20" y="25"/>
                </a:cxn>
              </a:cxnLst>
              <a:rect l="0" t="0" r="r" b="b"/>
              <a:pathLst>
                <a:path w="28" h="28">
                  <a:moveTo>
                    <a:pt x="20" y="25"/>
                  </a:moveTo>
                  <a:cubicBezTo>
                    <a:pt x="14" y="28"/>
                    <a:pt x="7" y="26"/>
                    <a:pt x="3" y="21"/>
                  </a:cubicBezTo>
                  <a:cubicBezTo>
                    <a:pt x="0" y="15"/>
                    <a:pt x="2" y="7"/>
                    <a:pt x="8" y="4"/>
                  </a:cubicBezTo>
                  <a:cubicBezTo>
                    <a:pt x="14" y="0"/>
                    <a:pt x="21" y="2"/>
                    <a:pt x="24" y="8"/>
                  </a:cubicBezTo>
                  <a:cubicBezTo>
                    <a:pt x="28" y="14"/>
                    <a:pt x="26" y="22"/>
                    <a:pt x="20"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81" name="Oval 105"/>
            <p:cNvSpPr>
              <a:spLocks noChangeArrowheads="1"/>
            </p:cNvSpPr>
            <p:nvPr/>
          </p:nvSpPr>
          <p:spPr bwMode="auto">
            <a:xfrm>
              <a:off x="6624638" y="2974975"/>
              <a:ext cx="69850" cy="74613"/>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82" name="Freeform 106"/>
            <p:cNvSpPr>
              <a:spLocks/>
            </p:cNvSpPr>
            <p:nvPr/>
          </p:nvSpPr>
          <p:spPr bwMode="auto">
            <a:xfrm>
              <a:off x="6608763" y="3522663"/>
              <a:ext cx="82550" cy="80963"/>
            </a:xfrm>
            <a:custGeom>
              <a:avLst/>
              <a:gdLst/>
              <a:ahLst/>
              <a:cxnLst>
                <a:cxn ang="0">
                  <a:pos x="8" y="3"/>
                </a:cxn>
                <a:cxn ang="0">
                  <a:pos x="24" y="8"/>
                </a:cxn>
                <a:cxn ang="0">
                  <a:pos x="20" y="25"/>
                </a:cxn>
                <a:cxn ang="0">
                  <a:pos x="3" y="20"/>
                </a:cxn>
                <a:cxn ang="0">
                  <a:pos x="8" y="3"/>
                </a:cxn>
              </a:cxnLst>
              <a:rect l="0" t="0" r="r" b="b"/>
              <a:pathLst>
                <a:path w="28" h="28">
                  <a:moveTo>
                    <a:pt x="8" y="3"/>
                  </a:moveTo>
                  <a:cubicBezTo>
                    <a:pt x="14" y="0"/>
                    <a:pt x="21" y="2"/>
                    <a:pt x="24" y="8"/>
                  </a:cubicBezTo>
                  <a:cubicBezTo>
                    <a:pt x="28" y="14"/>
                    <a:pt x="26" y="21"/>
                    <a:pt x="20" y="25"/>
                  </a:cubicBezTo>
                  <a:cubicBezTo>
                    <a:pt x="14" y="28"/>
                    <a:pt x="7" y="26"/>
                    <a:pt x="3" y="20"/>
                  </a:cubicBezTo>
                  <a:cubicBezTo>
                    <a:pt x="0" y="14"/>
                    <a:pt x="2" y="7"/>
                    <a:pt x="8"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83" name="Oval 107"/>
            <p:cNvSpPr>
              <a:spLocks noChangeArrowheads="1"/>
            </p:cNvSpPr>
            <p:nvPr/>
          </p:nvSpPr>
          <p:spPr bwMode="auto">
            <a:xfrm>
              <a:off x="6684963" y="3416300"/>
              <a:ext cx="74613" cy="6985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84" name="Oval 108"/>
            <p:cNvSpPr>
              <a:spLocks noChangeArrowheads="1"/>
            </p:cNvSpPr>
            <p:nvPr/>
          </p:nvSpPr>
          <p:spPr bwMode="auto">
            <a:xfrm>
              <a:off x="6870700" y="3095625"/>
              <a:ext cx="73025" cy="71438"/>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85" name="Oval 109"/>
            <p:cNvSpPr>
              <a:spLocks noChangeArrowheads="1"/>
            </p:cNvSpPr>
            <p:nvPr/>
          </p:nvSpPr>
          <p:spPr bwMode="auto">
            <a:xfrm>
              <a:off x="6870700" y="3416300"/>
              <a:ext cx="73025" cy="6985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86" name="Oval 110"/>
            <p:cNvSpPr>
              <a:spLocks noChangeArrowheads="1"/>
            </p:cNvSpPr>
            <p:nvPr/>
          </p:nvSpPr>
          <p:spPr bwMode="auto">
            <a:xfrm>
              <a:off x="6594475" y="3254375"/>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87" name="Oval 111"/>
            <p:cNvSpPr>
              <a:spLocks noChangeArrowheads="1"/>
            </p:cNvSpPr>
            <p:nvPr/>
          </p:nvSpPr>
          <p:spPr bwMode="auto">
            <a:xfrm>
              <a:off x="6459538" y="3254375"/>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88" name="Oval 112"/>
            <p:cNvSpPr>
              <a:spLocks noChangeArrowheads="1"/>
            </p:cNvSpPr>
            <p:nvPr/>
          </p:nvSpPr>
          <p:spPr bwMode="auto">
            <a:xfrm>
              <a:off x="6480175" y="3527425"/>
              <a:ext cx="73025" cy="71438"/>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89" name="Oval 113"/>
            <p:cNvSpPr>
              <a:spLocks noChangeArrowheads="1"/>
            </p:cNvSpPr>
            <p:nvPr/>
          </p:nvSpPr>
          <p:spPr bwMode="auto">
            <a:xfrm>
              <a:off x="6961188" y="3254375"/>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90" name="Oval 114"/>
            <p:cNvSpPr>
              <a:spLocks noChangeArrowheads="1"/>
            </p:cNvSpPr>
            <p:nvPr/>
          </p:nvSpPr>
          <p:spPr bwMode="auto">
            <a:xfrm>
              <a:off x="7096125" y="3254375"/>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91" name="Oval 115"/>
            <p:cNvSpPr>
              <a:spLocks noChangeArrowheads="1"/>
            </p:cNvSpPr>
            <p:nvPr/>
          </p:nvSpPr>
          <p:spPr bwMode="auto">
            <a:xfrm>
              <a:off x="7172325" y="3395663"/>
              <a:ext cx="71438" cy="6985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92" name="Oval 116"/>
            <p:cNvSpPr>
              <a:spLocks noChangeArrowheads="1"/>
            </p:cNvSpPr>
            <p:nvPr/>
          </p:nvSpPr>
          <p:spPr bwMode="auto">
            <a:xfrm>
              <a:off x="7172325" y="3116263"/>
              <a:ext cx="71438"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93" name="Freeform 117"/>
            <p:cNvSpPr>
              <a:spLocks/>
            </p:cNvSpPr>
            <p:nvPr/>
          </p:nvSpPr>
          <p:spPr bwMode="auto">
            <a:xfrm>
              <a:off x="6697663" y="2836863"/>
              <a:ext cx="82550" cy="85725"/>
            </a:xfrm>
            <a:custGeom>
              <a:avLst/>
              <a:gdLst/>
              <a:ahLst/>
              <a:cxnLst>
                <a:cxn ang="0">
                  <a:pos x="8" y="4"/>
                </a:cxn>
                <a:cxn ang="0">
                  <a:pos x="25" y="8"/>
                </a:cxn>
                <a:cxn ang="0">
                  <a:pos x="20" y="25"/>
                </a:cxn>
                <a:cxn ang="0">
                  <a:pos x="3" y="21"/>
                </a:cxn>
                <a:cxn ang="0">
                  <a:pos x="8" y="4"/>
                </a:cxn>
              </a:cxnLst>
              <a:rect l="0" t="0" r="r" b="b"/>
              <a:pathLst>
                <a:path w="28" h="29">
                  <a:moveTo>
                    <a:pt x="8" y="4"/>
                  </a:moveTo>
                  <a:cubicBezTo>
                    <a:pt x="14" y="0"/>
                    <a:pt x="21" y="2"/>
                    <a:pt x="25" y="8"/>
                  </a:cubicBezTo>
                  <a:cubicBezTo>
                    <a:pt x="28" y="14"/>
                    <a:pt x="26" y="22"/>
                    <a:pt x="20" y="25"/>
                  </a:cubicBezTo>
                  <a:cubicBezTo>
                    <a:pt x="14" y="29"/>
                    <a:pt x="7" y="27"/>
                    <a:pt x="3" y="21"/>
                  </a:cubicBezTo>
                  <a:cubicBezTo>
                    <a:pt x="0" y="15"/>
                    <a:pt x="2" y="7"/>
                    <a:pt x="8"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94" name="Oval 118"/>
            <p:cNvSpPr>
              <a:spLocks noChangeArrowheads="1"/>
            </p:cNvSpPr>
            <p:nvPr/>
          </p:nvSpPr>
          <p:spPr bwMode="auto">
            <a:xfrm>
              <a:off x="6480175" y="2973388"/>
              <a:ext cx="73025" cy="6985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95" name="Freeform 119"/>
            <p:cNvSpPr>
              <a:spLocks/>
            </p:cNvSpPr>
            <p:nvPr/>
          </p:nvSpPr>
          <p:spPr bwMode="auto">
            <a:xfrm>
              <a:off x="6664325" y="3633788"/>
              <a:ext cx="82550" cy="82550"/>
            </a:xfrm>
            <a:custGeom>
              <a:avLst/>
              <a:gdLst/>
              <a:ahLst/>
              <a:cxnLst>
                <a:cxn ang="0">
                  <a:pos x="20" y="4"/>
                </a:cxn>
                <a:cxn ang="0">
                  <a:pos x="3" y="8"/>
                </a:cxn>
                <a:cxn ang="0">
                  <a:pos x="8" y="25"/>
                </a:cxn>
                <a:cxn ang="0">
                  <a:pos x="24" y="20"/>
                </a:cxn>
                <a:cxn ang="0">
                  <a:pos x="20" y="4"/>
                </a:cxn>
              </a:cxnLst>
              <a:rect l="0" t="0" r="r" b="b"/>
              <a:pathLst>
                <a:path w="28" h="28">
                  <a:moveTo>
                    <a:pt x="20" y="4"/>
                  </a:moveTo>
                  <a:cubicBezTo>
                    <a:pt x="14" y="0"/>
                    <a:pt x="7" y="2"/>
                    <a:pt x="3" y="8"/>
                  </a:cubicBezTo>
                  <a:cubicBezTo>
                    <a:pt x="0" y="14"/>
                    <a:pt x="2" y="21"/>
                    <a:pt x="8" y="25"/>
                  </a:cubicBezTo>
                  <a:cubicBezTo>
                    <a:pt x="14" y="28"/>
                    <a:pt x="21" y="26"/>
                    <a:pt x="24" y="20"/>
                  </a:cubicBezTo>
                  <a:cubicBezTo>
                    <a:pt x="28" y="14"/>
                    <a:pt x="26" y="7"/>
                    <a:pt x="20"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96" name="Oval 120"/>
            <p:cNvSpPr>
              <a:spLocks noChangeArrowheads="1"/>
            </p:cNvSpPr>
            <p:nvPr/>
          </p:nvSpPr>
          <p:spPr bwMode="auto">
            <a:xfrm>
              <a:off x="7067550" y="3533775"/>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397" name="Freeform 124"/>
          <p:cNvSpPr>
            <a:spLocks noEditPoints="1"/>
          </p:cNvSpPr>
          <p:nvPr/>
        </p:nvSpPr>
        <p:spPr bwMode="auto">
          <a:xfrm>
            <a:off x="5519112" y="1846755"/>
            <a:ext cx="622310" cy="675840"/>
          </a:xfrm>
          <a:custGeom>
            <a:avLst/>
            <a:gdLst/>
            <a:ahLst/>
            <a:cxnLst>
              <a:cxn ang="0">
                <a:pos x="142" y="47"/>
              </a:cxn>
              <a:cxn ang="0">
                <a:pos x="138" y="21"/>
              </a:cxn>
              <a:cxn ang="0">
                <a:pos x="89" y="14"/>
              </a:cxn>
              <a:cxn ang="0">
                <a:pos x="76" y="0"/>
              </a:cxn>
              <a:cxn ang="0">
                <a:pos x="62" y="15"/>
              </a:cxn>
              <a:cxn ang="0">
                <a:pos x="13" y="21"/>
              </a:cxn>
              <a:cxn ang="0">
                <a:pos x="11" y="47"/>
              </a:cxn>
              <a:cxn ang="0">
                <a:pos x="0" y="121"/>
              </a:cxn>
              <a:cxn ang="0">
                <a:pos x="26" y="126"/>
              </a:cxn>
              <a:cxn ang="0">
                <a:pos x="62" y="150"/>
              </a:cxn>
              <a:cxn ang="0">
                <a:pos x="89" y="150"/>
              </a:cxn>
              <a:cxn ang="0">
                <a:pos x="126" y="126"/>
              </a:cxn>
              <a:cxn ang="0">
                <a:pos x="151" y="121"/>
              </a:cxn>
              <a:cxn ang="0">
                <a:pos x="18" y="108"/>
              </a:cxn>
              <a:cxn ang="0">
                <a:pos x="24" y="43"/>
              </a:cxn>
              <a:cxn ang="0">
                <a:pos x="62" y="64"/>
              </a:cxn>
              <a:cxn ang="0">
                <a:pos x="73" y="86"/>
              </a:cxn>
              <a:cxn ang="0">
                <a:pos x="21" y="110"/>
              </a:cxn>
              <a:cxn ang="0">
                <a:pos x="26" y="116"/>
              </a:cxn>
              <a:cxn ang="0">
                <a:pos x="73" y="137"/>
              </a:cxn>
              <a:cxn ang="0">
                <a:pos x="27" y="119"/>
              </a:cxn>
              <a:cxn ang="0">
                <a:pos x="80" y="138"/>
              </a:cxn>
              <a:cxn ang="0">
                <a:pos x="126" y="116"/>
              </a:cxn>
              <a:cxn ang="0">
                <a:pos x="82" y="139"/>
              </a:cxn>
              <a:cxn ang="0">
                <a:pos x="80" y="93"/>
              </a:cxn>
              <a:cxn ang="0">
                <a:pos x="80" y="77"/>
              </a:cxn>
              <a:cxn ang="0">
                <a:pos x="89" y="61"/>
              </a:cxn>
              <a:cxn ang="0">
                <a:pos x="135" y="47"/>
              </a:cxn>
              <a:cxn ang="0">
                <a:pos x="130" y="110"/>
              </a:cxn>
              <a:cxn ang="0">
                <a:pos x="125" y="34"/>
              </a:cxn>
              <a:cxn ang="0">
                <a:pos x="125" y="37"/>
              </a:cxn>
              <a:cxn ang="0">
                <a:pos x="80" y="51"/>
              </a:cxn>
              <a:cxn ang="0">
                <a:pos x="86" y="21"/>
              </a:cxn>
              <a:cxn ang="0">
                <a:pos x="65" y="21"/>
              </a:cxn>
              <a:cxn ang="0">
                <a:pos x="73" y="51"/>
              </a:cxn>
              <a:cxn ang="0">
                <a:pos x="27" y="37"/>
              </a:cxn>
              <a:cxn ang="0">
                <a:pos x="27" y="34"/>
              </a:cxn>
            </a:cxnLst>
            <a:rect l="0" t="0" r="r" b="b"/>
            <a:pathLst>
              <a:path w="151" h="164">
                <a:moveTo>
                  <a:pt x="142" y="108"/>
                </a:moveTo>
                <a:cubicBezTo>
                  <a:pt x="142" y="47"/>
                  <a:pt x="142" y="47"/>
                  <a:pt x="142" y="47"/>
                </a:cubicBezTo>
                <a:cubicBezTo>
                  <a:pt x="148" y="45"/>
                  <a:pt x="151" y="40"/>
                  <a:pt x="151" y="35"/>
                </a:cubicBezTo>
                <a:cubicBezTo>
                  <a:pt x="151" y="27"/>
                  <a:pt x="145" y="21"/>
                  <a:pt x="138" y="21"/>
                </a:cubicBezTo>
                <a:cubicBezTo>
                  <a:pt x="133" y="21"/>
                  <a:pt x="129" y="24"/>
                  <a:pt x="127" y="27"/>
                </a:cubicBezTo>
                <a:cubicBezTo>
                  <a:pt x="89" y="14"/>
                  <a:pt x="89" y="14"/>
                  <a:pt x="89" y="14"/>
                </a:cubicBezTo>
                <a:cubicBezTo>
                  <a:pt x="89" y="14"/>
                  <a:pt x="89" y="14"/>
                  <a:pt x="89" y="13"/>
                </a:cubicBezTo>
                <a:cubicBezTo>
                  <a:pt x="89" y="6"/>
                  <a:pt x="83" y="0"/>
                  <a:pt x="76" y="0"/>
                </a:cubicBezTo>
                <a:cubicBezTo>
                  <a:pt x="68" y="0"/>
                  <a:pt x="62" y="6"/>
                  <a:pt x="62" y="13"/>
                </a:cubicBezTo>
                <a:cubicBezTo>
                  <a:pt x="62" y="14"/>
                  <a:pt x="62" y="14"/>
                  <a:pt x="62" y="15"/>
                </a:cubicBezTo>
                <a:cubicBezTo>
                  <a:pt x="25" y="27"/>
                  <a:pt x="25" y="27"/>
                  <a:pt x="25" y="27"/>
                </a:cubicBezTo>
                <a:cubicBezTo>
                  <a:pt x="22" y="24"/>
                  <a:pt x="18" y="21"/>
                  <a:pt x="13" y="21"/>
                </a:cubicBezTo>
                <a:cubicBezTo>
                  <a:pt x="6" y="21"/>
                  <a:pt x="0" y="27"/>
                  <a:pt x="0" y="35"/>
                </a:cubicBezTo>
                <a:cubicBezTo>
                  <a:pt x="0" y="41"/>
                  <a:pt x="5" y="46"/>
                  <a:pt x="11" y="47"/>
                </a:cubicBezTo>
                <a:cubicBezTo>
                  <a:pt x="11" y="108"/>
                  <a:pt x="11" y="108"/>
                  <a:pt x="11" y="108"/>
                </a:cubicBezTo>
                <a:cubicBezTo>
                  <a:pt x="5" y="109"/>
                  <a:pt x="0" y="115"/>
                  <a:pt x="0" y="121"/>
                </a:cubicBezTo>
                <a:cubicBezTo>
                  <a:pt x="0" y="128"/>
                  <a:pt x="6" y="134"/>
                  <a:pt x="13" y="134"/>
                </a:cubicBezTo>
                <a:cubicBezTo>
                  <a:pt x="19" y="134"/>
                  <a:pt x="24" y="131"/>
                  <a:pt x="26" y="126"/>
                </a:cubicBezTo>
                <a:cubicBezTo>
                  <a:pt x="64" y="144"/>
                  <a:pt x="64" y="144"/>
                  <a:pt x="64" y="144"/>
                </a:cubicBezTo>
                <a:cubicBezTo>
                  <a:pt x="63" y="146"/>
                  <a:pt x="62" y="148"/>
                  <a:pt x="62" y="150"/>
                </a:cubicBezTo>
                <a:cubicBezTo>
                  <a:pt x="62" y="158"/>
                  <a:pt x="68" y="164"/>
                  <a:pt x="76" y="164"/>
                </a:cubicBezTo>
                <a:cubicBezTo>
                  <a:pt x="83" y="164"/>
                  <a:pt x="89" y="158"/>
                  <a:pt x="89" y="150"/>
                </a:cubicBezTo>
                <a:cubicBezTo>
                  <a:pt x="89" y="148"/>
                  <a:pt x="88" y="146"/>
                  <a:pt x="87" y="144"/>
                </a:cubicBezTo>
                <a:cubicBezTo>
                  <a:pt x="126" y="126"/>
                  <a:pt x="126" y="126"/>
                  <a:pt x="126" y="126"/>
                </a:cubicBezTo>
                <a:cubicBezTo>
                  <a:pt x="128" y="131"/>
                  <a:pt x="133" y="134"/>
                  <a:pt x="138" y="134"/>
                </a:cubicBezTo>
                <a:cubicBezTo>
                  <a:pt x="145" y="134"/>
                  <a:pt x="151" y="128"/>
                  <a:pt x="151" y="121"/>
                </a:cubicBezTo>
                <a:cubicBezTo>
                  <a:pt x="151" y="115"/>
                  <a:pt x="148" y="110"/>
                  <a:pt x="142" y="108"/>
                </a:cubicBezTo>
                <a:close/>
                <a:moveTo>
                  <a:pt x="18" y="108"/>
                </a:moveTo>
                <a:cubicBezTo>
                  <a:pt x="18" y="47"/>
                  <a:pt x="18" y="47"/>
                  <a:pt x="18" y="47"/>
                </a:cubicBezTo>
                <a:cubicBezTo>
                  <a:pt x="20" y="46"/>
                  <a:pt x="22" y="45"/>
                  <a:pt x="24" y="43"/>
                </a:cubicBezTo>
                <a:cubicBezTo>
                  <a:pt x="63" y="61"/>
                  <a:pt x="63" y="61"/>
                  <a:pt x="63" y="61"/>
                </a:cubicBezTo>
                <a:cubicBezTo>
                  <a:pt x="62" y="62"/>
                  <a:pt x="62" y="63"/>
                  <a:pt x="62" y="64"/>
                </a:cubicBezTo>
                <a:cubicBezTo>
                  <a:pt x="62" y="70"/>
                  <a:pt x="67" y="76"/>
                  <a:pt x="73" y="77"/>
                </a:cubicBezTo>
                <a:cubicBezTo>
                  <a:pt x="73" y="86"/>
                  <a:pt x="73" y="86"/>
                  <a:pt x="73" y="86"/>
                </a:cubicBezTo>
                <a:cubicBezTo>
                  <a:pt x="73" y="93"/>
                  <a:pt x="73" y="93"/>
                  <a:pt x="73" y="93"/>
                </a:cubicBezTo>
                <a:cubicBezTo>
                  <a:pt x="21" y="110"/>
                  <a:pt x="21" y="110"/>
                  <a:pt x="21" y="110"/>
                </a:cubicBezTo>
                <a:cubicBezTo>
                  <a:pt x="20" y="109"/>
                  <a:pt x="19" y="109"/>
                  <a:pt x="18" y="108"/>
                </a:cubicBezTo>
                <a:close/>
                <a:moveTo>
                  <a:pt x="26" y="116"/>
                </a:moveTo>
                <a:cubicBezTo>
                  <a:pt x="73" y="100"/>
                  <a:pt x="73" y="100"/>
                  <a:pt x="73" y="100"/>
                </a:cubicBezTo>
                <a:cubicBezTo>
                  <a:pt x="73" y="137"/>
                  <a:pt x="73" y="137"/>
                  <a:pt x="73" y="137"/>
                </a:cubicBezTo>
                <a:cubicBezTo>
                  <a:pt x="72" y="138"/>
                  <a:pt x="70" y="138"/>
                  <a:pt x="69" y="139"/>
                </a:cubicBezTo>
                <a:cubicBezTo>
                  <a:pt x="27" y="119"/>
                  <a:pt x="27" y="119"/>
                  <a:pt x="27" y="119"/>
                </a:cubicBezTo>
                <a:cubicBezTo>
                  <a:pt x="26" y="118"/>
                  <a:pt x="26" y="117"/>
                  <a:pt x="26" y="116"/>
                </a:cubicBezTo>
                <a:close/>
                <a:moveTo>
                  <a:pt x="80" y="138"/>
                </a:moveTo>
                <a:cubicBezTo>
                  <a:pt x="80" y="101"/>
                  <a:pt x="80" y="101"/>
                  <a:pt x="80" y="101"/>
                </a:cubicBezTo>
                <a:cubicBezTo>
                  <a:pt x="126" y="116"/>
                  <a:pt x="126" y="116"/>
                  <a:pt x="126" y="116"/>
                </a:cubicBezTo>
                <a:cubicBezTo>
                  <a:pt x="125" y="117"/>
                  <a:pt x="125" y="118"/>
                  <a:pt x="125" y="119"/>
                </a:cubicBezTo>
                <a:cubicBezTo>
                  <a:pt x="82" y="139"/>
                  <a:pt x="82" y="139"/>
                  <a:pt x="82" y="139"/>
                </a:cubicBezTo>
                <a:cubicBezTo>
                  <a:pt x="81" y="138"/>
                  <a:pt x="80" y="138"/>
                  <a:pt x="80" y="138"/>
                </a:cubicBezTo>
                <a:close/>
                <a:moveTo>
                  <a:pt x="80" y="93"/>
                </a:moveTo>
                <a:cubicBezTo>
                  <a:pt x="80" y="85"/>
                  <a:pt x="80" y="85"/>
                  <a:pt x="80" y="85"/>
                </a:cubicBezTo>
                <a:cubicBezTo>
                  <a:pt x="80" y="77"/>
                  <a:pt x="80" y="77"/>
                  <a:pt x="80" y="77"/>
                </a:cubicBezTo>
                <a:cubicBezTo>
                  <a:pt x="85" y="75"/>
                  <a:pt x="89" y="70"/>
                  <a:pt x="89" y="64"/>
                </a:cubicBezTo>
                <a:cubicBezTo>
                  <a:pt x="89" y="63"/>
                  <a:pt x="89" y="62"/>
                  <a:pt x="89" y="61"/>
                </a:cubicBezTo>
                <a:cubicBezTo>
                  <a:pt x="128" y="43"/>
                  <a:pt x="128" y="43"/>
                  <a:pt x="128" y="43"/>
                </a:cubicBezTo>
                <a:cubicBezTo>
                  <a:pt x="130" y="45"/>
                  <a:pt x="132" y="47"/>
                  <a:pt x="135" y="47"/>
                </a:cubicBezTo>
                <a:cubicBezTo>
                  <a:pt x="135" y="108"/>
                  <a:pt x="135" y="108"/>
                  <a:pt x="135" y="108"/>
                </a:cubicBezTo>
                <a:cubicBezTo>
                  <a:pt x="133" y="108"/>
                  <a:pt x="132" y="109"/>
                  <a:pt x="130" y="110"/>
                </a:cubicBezTo>
                <a:lnTo>
                  <a:pt x="80" y="93"/>
                </a:lnTo>
                <a:close/>
                <a:moveTo>
                  <a:pt x="125" y="34"/>
                </a:moveTo>
                <a:cubicBezTo>
                  <a:pt x="125" y="34"/>
                  <a:pt x="125" y="34"/>
                  <a:pt x="125" y="35"/>
                </a:cubicBezTo>
                <a:cubicBezTo>
                  <a:pt x="125" y="35"/>
                  <a:pt x="125" y="36"/>
                  <a:pt x="125" y="37"/>
                </a:cubicBezTo>
                <a:cubicBezTo>
                  <a:pt x="85" y="55"/>
                  <a:pt x="85" y="55"/>
                  <a:pt x="85" y="55"/>
                </a:cubicBezTo>
                <a:cubicBezTo>
                  <a:pt x="84" y="53"/>
                  <a:pt x="82" y="52"/>
                  <a:pt x="80" y="51"/>
                </a:cubicBezTo>
                <a:cubicBezTo>
                  <a:pt x="80" y="26"/>
                  <a:pt x="80" y="26"/>
                  <a:pt x="80" y="26"/>
                </a:cubicBezTo>
                <a:cubicBezTo>
                  <a:pt x="82" y="25"/>
                  <a:pt x="85" y="23"/>
                  <a:pt x="86" y="21"/>
                </a:cubicBezTo>
                <a:lnTo>
                  <a:pt x="125" y="34"/>
                </a:lnTo>
                <a:close/>
                <a:moveTo>
                  <a:pt x="65" y="21"/>
                </a:moveTo>
                <a:cubicBezTo>
                  <a:pt x="67" y="24"/>
                  <a:pt x="69" y="26"/>
                  <a:pt x="73" y="26"/>
                </a:cubicBezTo>
                <a:cubicBezTo>
                  <a:pt x="73" y="51"/>
                  <a:pt x="73" y="51"/>
                  <a:pt x="73" y="51"/>
                </a:cubicBezTo>
                <a:cubicBezTo>
                  <a:pt x="70" y="52"/>
                  <a:pt x="68" y="53"/>
                  <a:pt x="66" y="55"/>
                </a:cubicBezTo>
                <a:cubicBezTo>
                  <a:pt x="27" y="37"/>
                  <a:pt x="27" y="37"/>
                  <a:pt x="27" y="37"/>
                </a:cubicBezTo>
                <a:cubicBezTo>
                  <a:pt x="27" y="36"/>
                  <a:pt x="27" y="35"/>
                  <a:pt x="27" y="35"/>
                </a:cubicBezTo>
                <a:cubicBezTo>
                  <a:pt x="27" y="34"/>
                  <a:pt x="27" y="34"/>
                  <a:pt x="27" y="34"/>
                </a:cubicBezTo>
                <a:lnTo>
                  <a:pt x="65" y="21"/>
                </a:lnTo>
                <a:close/>
              </a:path>
            </a:pathLst>
          </a:custGeom>
          <a:solidFill>
            <a:srgbClr val="F09C2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398" name="Rectangular Callout 229"/>
          <p:cNvSpPr/>
          <p:nvPr/>
        </p:nvSpPr>
        <p:spPr>
          <a:xfrm rot="10800000">
            <a:off x="6323608" y="4260158"/>
            <a:ext cx="1230350" cy="888984"/>
          </a:xfrm>
          <a:prstGeom prst="wedgeRectCallout">
            <a:avLst>
              <a:gd name="adj1" fmla="val -30714"/>
              <a:gd name="adj2" fmla="val 77460"/>
            </a:avLst>
          </a:prstGeom>
          <a:noFill/>
          <a:ln w="19050" cap="flat" cmpd="sng" algn="ctr">
            <a:solidFill>
              <a:srgbClr val="D24132"/>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srgbClr val="377790">
                  <a:lumMod val="75000"/>
                </a:srgbClr>
              </a:solidFill>
              <a:effectLst/>
              <a:uLnTx/>
              <a:uFillTx/>
              <a:latin typeface="FontAwesome" pitchFamily="2" charset="0"/>
              <a:ea typeface="+mn-ea"/>
            </a:endParaRPr>
          </a:p>
        </p:txBody>
      </p:sp>
      <p:sp>
        <p:nvSpPr>
          <p:cNvPr id="399" name="Freeform 63"/>
          <p:cNvSpPr>
            <a:spLocks noEditPoints="1"/>
          </p:cNvSpPr>
          <p:nvPr/>
        </p:nvSpPr>
        <p:spPr bwMode="auto">
          <a:xfrm rot="3952011">
            <a:off x="6576931" y="4276398"/>
            <a:ext cx="684676" cy="806861"/>
          </a:xfrm>
          <a:custGeom>
            <a:avLst/>
            <a:gdLst/>
            <a:ahLst/>
            <a:cxnLst>
              <a:cxn ang="0">
                <a:pos x="413" y="276"/>
              </a:cxn>
              <a:cxn ang="0">
                <a:pos x="375" y="294"/>
              </a:cxn>
              <a:cxn ang="0">
                <a:pos x="317" y="265"/>
              </a:cxn>
              <a:cxn ang="0">
                <a:pos x="318" y="253"/>
              </a:cxn>
              <a:cxn ang="0">
                <a:pos x="292" y="204"/>
              </a:cxn>
              <a:cxn ang="0">
                <a:pos x="329" y="99"/>
              </a:cxn>
              <a:cxn ang="0">
                <a:pos x="379" y="49"/>
              </a:cxn>
              <a:cxn ang="0">
                <a:pos x="329" y="0"/>
              </a:cxn>
              <a:cxn ang="0">
                <a:pos x="280" y="49"/>
              </a:cxn>
              <a:cxn ang="0">
                <a:pos x="305" y="92"/>
              </a:cxn>
              <a:cxn ang="0">
                <a:pos x="269" y="194"/>
              </a:cxn>
              <a:cxn ang="0">
                <a:pos x="258" y="193"/>
              </a:cxn>
              <a:cxn ang="0">
                <a:pos x="198" y="249"/>
              </a:cxn>
              <a:cxn ang="0">
                <a:pos x="96" y="273"/>
              </a:cxn>
              <a:cxn ang="0">
                <a:pos x="49" y="238"/>
              </a:cxn>
              <a:cxn ang="0">
                <a:pos x="0" y="288"/>
              </a:cxn>
              <a:cxn ang="0">
                <a:pos x="49" y="337"/>
              </a:cxn>
              <a:cxn ang="0">
                <a:pos x="98" y="298"/>
              </a:cxn>
              <a:cxn ang="0">
                <a:pos x="202" y="273"/>
              </a:cxn>
              <a:cxn ang="0">
                <a:pos x="256" y="313"/>
              </a:cxn>
              <a:cxn ang="0">
                <a:pos x="262" y="452"/>
              </a:cxn>
              <a:cxn ang="0">
                <a:pos x="236" y="495"/>
              </a:cxn>
              <a:cxn ang="0">
                <a:pos x="286" y="545"/>
              </a:cxn>
              <a:cxn ang="0">
                <a:pos x="335" y="495"/>
              </a:cxn>
              <a:cxn ang="0">
                <a:pos x="288" y="446"/>
              </a:cxn>
              <a:cxn ang="0">
                <a:pos x="281" y="308"/>
              </a:cxn>
              <a:cxn ang="0">
                <a:pos x="307" y="287"/>
              </a:cxn>
              <a:cxn ang="0">
                <a:pos x="364" y="316"/>
              </a:cxn>
              <a:cxn ang="0">
                <a:pos x="363" y="325"/>
              </a:cxn>
              <a:cxn ang="0">
                <a:pos x="413" y="375"/>
              </a:cxn>
              <a:cxn ang="0">
                <a:pos x="462" y="325"/>
              </a:cxn>
              <a:cxn ang="0">
                <a:pos x="413" y="276"/>
              </a:cxn>
              <a:cxn ang="0">
                <a:pos x="413" y="276"/>
              </a:cxn>
              <a:cxn ang="0">
                <a:pos x="413" y="276"/>
              </a:cxn>
            </a:cxnLst>
            <a:rect l="0" t="0" r="r" b="b"/>
            <a:pathLst>
              <a:path w="462" h="545">
                <a:moveTo>
                  <a:pt x="413" y="276"/>
                </a:moveTo>
                <a:cubicBezTo>
                  <a:pt x="397" y="276"/>
                  <a:pt x="384" y="283"/>
                  <a:pt x="375" y="294"/>
                </a:cubicBezTo>
                <a:cubicBezTo>
                  <a:pt x="317" y="265"/>
                  <a:pt x="317" y="265"/>
                  <a:pt x="317" y="265"/>
                </a:cubicBezTo>
                <a:cubicBezTo>
                  <a:pt x="317" y="261"/>
                  <a:pt x="318" y="257"/>
                  <a:pt x="318" y="253"/>
                </a:cubicBezTo>
                <a:cubicBezTo>
                  <a:pt x="318" y="233"/>
                  <a:pt x="308" y="215"/>
                  <a:pt x="292" y="204"/>
                </a:cubicBezTo>
                <a:cubicBezTo>
                  <a:pt x="329" y="99"/>
                  <a:pt x="329" y="99"/>
                  <a:pt x="329" y="99"/>
                </a:cubicBezTo>
                <a:cubicBezTo>
                  <a:pt x="356" y="99"/>
                  <a:pt x="379" y="77"/>
                  <a:pt x="379" y="49"/>
                </a:cubicBezTo>
                <a:cubicBezTo>
                  <a:pt x="379" y="22"/>
                  <a:pt x="356" y="0"/>
                  <a:pt x="329" y="0"/>
                </a:cubicBezTo>
                <a:cubicBezTo>
                  <a:pt x="302" y="0"/>
                  <a:pt x="280" y="22"/>
                  <a:pt x="280" y="49"/>
                </a:cubicBezTo>
                <a:cubicBezTo>
                  <a:pt x="280" y="68"/>
                  <a:pt x="290" y="84"/>
                  <a:pt x="305" y="92"/>
                </a:cubicBezTo>
                <a:cubicBezTo>
                  <a:pt x="269" y="194"/>
                  <a:pt x="269" y="194"/>
                  <a:pt x="269" y="194"/>
                </a:cubicBezTo>
                <a:cubicBezTo>
                  <a:pt x="266" y="193"/>
                  <a:pt x="262" y="193"/>
                  <a:pt x="258" y="193"/>
                </a:cubicBezTo>
                <a:cubicBezTo>
                  <a:pt x="226" y="193"/>
                  <a:pt x="200" y="218"/>
                  <a:pt x="198" y="249"/>
                </a:cubicBezTo>
                <a:cubicBezTo>
                  <a:pt x="96" y="273"/>
                  <a:pt x="96" y="273"/>
                  <a:pt x="96" y="273"/>
                </a:cubicBezTo>
                <a:cubicBezTo>
                  <a:pt x="90" y="253"/>
                  <a:pt x="72" y="238"/>
                  <a:pt x="49" y="238"/>
                </a:cubicBezTo>
                <a:cubicBezTo>
                  <a:pt x="22" y="238"/>
                  <a:pt x="0" y="260"/>
                  <a:pt x="0" y="288"/>
                </a:cubicBezTo>
                <a:cubicBezTo>
                  <a:pt x="0" y="315"/>
                  <a:pt x="22" y="337"/>
                  <a:pt x="49" y="337"/>
                </a:cubicBezTo>
                <a:cubicBezTo>
                  <a:pt x="73" y="337"/>
                  <a:pt x="93" y="320"/>
                  <a:pt x="98" y="298"/>
                </a:cubicBezTo>
                <a:cubicBezTo>
                  <a:pt x="202" y="273"/>
                  <a:pt x="202" y="273"/>
                  <a:pt x="202" y="273"/>
                </a:cubicBezTo>
                <a:cubicBezTo>
                  <a:pt x="210" y="296"/>
                  <a:pt x="231" y="312"/>
                  <a:pt x="256" y="313"/>
                </a:cubicBezTo>
                <a:cubicBezTo>
                  <a:pt x="262" y="452"/>
                  <a:pt x="262" y="452"/>
                  <a:pt x="262" y="452"/>
                </a:cubicBezTo>
                <a:cubicBezTo>
                  <a:pt x="247" y="460"/>
                  <a:pt x="236" y="476"/>
                  <a:pt x="236" y="495"/>
                </a:cubicBezTo>
                <a:cubicBezTo>
                  <a:pt x="236" y="522"/>
                  <a:pt x="259" y="545"/>
                  <a:pt x="286" y="545"/>
                </a:cubicBezTo>
                <a:cubicBezTo>
                  <a:pt x="313" y="545"/>
                  <a:pt x="335" y="522"/>
                  <a:pt x="335" y="495"/>
                </a:cubicBezTo>
                <a:cubicBezTo>
                  <a:pt x="335" y="468"/>
                  <a:pt x="314" y="447"/>
                  <a:pt x="288" y="446"/>
                </a:cubicBezTo>
                <a:cubicBezTo>
                  <a:pt x="281" y="308"/>
                  <a:pt x="281" y="308"/>
                  <a:pt x="281" y="308"/>
                </a:cubicBezTo>
                <a:cubicBezTo>
                  <a:pt x="292" y="304"/>
                  <a:pt x="301" y="296"/>
                  <a:pt x="307" y="287"/>
                </a:cubicBezTo>
                <a:cubicBezTo>
                  <a:pt x="364" y="316"/>
                  <a:pt x="364" y="316"/>
                  <a:pt x="364" y="316"/>
                </a:cubicBezTo>
                <a:cubicBezTo>
                  <a:pt x="364" y="319"/>
                  <a:pt x="363" y="322"/>
                  <a:pt x="363" y="325"/>
                </a:cubicBezTo>
                <a:cubicBezTo>
                  <a:pt x="363" y="352"/>
                  <a:pt x="385" y="375"/>
                  <a:pt x="413" y="375"/>
                </a:cubicBezTo>
                <a:cubicBezTo>
                  <a:pt x="440" y="375"/>
                  <a:pt x="462" y="352"/>
                  <a:pt x="462" y="325"/>
                </a:cubicBezTo>
                <a:cubicBezTo>
                  <a:pt x="462" y="298"/>
                  <a:pt x="440" y="276"/>
                  <a:pt x="413" y="276"/>
                </a:cubicBezTo>
                <a:close/>
                <a:moveTo>
                  <a:pt x="413" y="276"/>
                </a:moveTo>
                <a:cubicBezTo>
                  <a:pt x="413" y="276"/>
                  <a:pt x="413" y="276"/>
                  <a:pt x="413" y="276"/>
                </a:cubicBezTo>
              </a:path>
            </a:pathLst>
          </a:custGeom>
          <a:solidFill>
            <a:srgbClr val="D2413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400" name="Text Placeholder 3"/>
          <p:cNvSpPr txBox="1">
            <a:spLocks/>
          </p:cNvSpPr>
          <p:nvPr/>
        </p:nvSpPr>
        <p:spPr>
          <a:xfrm>
            <a:off x="2970002" y="1728100"/>
            <a:ext cx="715389" cy="184666"/>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FFFFFF">
                    <a:lumMod val="50000"/>
                  </a:srgbClr>
                </a:solidFill>
                <a:latin typeface="Arial"/>
                <a:ea typeface="+mn-ea"/>
              </a:rPr>
              <a:t>Key Word</a:t>
            </a:r>
          </a:p>
        </p:txBody>
      </p:sp>
      <p:sp>
        <p:nvSpPr>
          <p:cNvPr id="401" name="Text Placeholder 3"/>
          <p:cNvSpPr txBox="1">
            <a:spLocks/>
          </p:cNvSpPr>
          <p:nvPr/>
        </p:nvSpPr>
        <p:spPr>
          <a:xfrm>
            <a:off x="2970002" y="1923409"/>
            <a:ext cx="1659605" cy="64633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en-US" sz="1000" dirty="0" smtClean="0">
                <a:solidFill>
                  <a:srgbClr val="FFFFFF">
                    <a:lumMod val="50000"/>
                  </a:srgbClr>
                </a:solidFill>
                <a:latin typeface="Arial"/>
                <a:ea typeface="+mn-ea"/>
              </a:rPr>
              <a:t>There are many variations</a:t>
            </a:r>
            <a:r>
              <a:rPr lang="ar-IQ" sz="1000" dirty="0" smtClean="0">
                <a:solidFill>
                  <a:srgbClr val="FFFFFF">
                    <a:lumMod val="50000"/>
                  </a:srgbClr>
                </a:solidFill>
                <a:latin typeface="Arial"/>
                <a:ea typeface="+mn-ea"/>
              </a:rPr>
              <a:t> </a:t>
            </a:r>
            <a:r>
              <a:rPr lang="en-US" sz="1000" dirty="0" smtClean="0">
                <a:solidFill>
                  <a:srgbClr val="FFFFFF">
                    <a:lumMod val="50000"/>
                  </a:srgbClr>
                </a:solidFill>
                <a:latin typeface="Arial"/>
                <a:ea typeface="+mn-ea"/>
              </a:rPr>
              <a:t>of passages of lorem ipsum available but the majority </a:t>
            </a:r>
          </a:p>
          <a:p>
            <a:pPr algn="l" fontAlgn="auto">
              <a:spcBef>
                <a:spcPct val="20000"/>
              </a:spcBef>
              <a:spcAft>
                <a:spcPts val="0"/>
              </a:spcAft>
              <a:defRPr/>
            </a:pPr>
            <a:r>
              <a:rPr lang="en-US" sz="1000" dirty="0" smtClean="0">
                <a:solidFill>
                  <a:srgbClr val="FFFFFF">
                    <a:lumMod val="50000"/>
                  </a:srgbClr>
                </a:solidFill>
                <a:latin typeface="Arial"/>
                <a:ea typeface="+mn-ea"/>
              </a:rPr>
              <a:t>slightly believable</a:t>
            </a:r>
          </a:p>
        </p:txBody>
      </p:sp>
      <p:sp>
        <p:nvSpPr>
          <p:cNvPr id="402" name="Text Placeholder 3"/>
          <p:cNvSpPr txBox="1">
            <a:spLocks/>
          </p:cNvSpPr>
          <p:nvPr/>
        </p:nvSpPr>
        <p:spPr>
          <a:xfrm>
            <a:off x="6559802" y="1728100"/>
            <a:ext cx="715389" cy="184666"/>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FFFFFF">
                    <a:lumMod val="50000"/>
                  </a:srgbClr>
                </a:solidFill>
                <a:latin typeface="Arial"/>
                <a:ea typeface="+mn-ea"/>
              </a:rPr>
              <a:t>Key Word</a:t>
            </a:r>
          </a:p>
        </p:txBody>
      </p:sp>
      <p:sp>
        <p:nvSpPr>
          <p:cNvPr id="403" name="Text Placeholder 3"/>
          <p:cNvSpPr txBox="1">
            <a:spLocks/>
          </p:cNvSpPr>
          <p:nvPr/>
        </p:nvSpPr>
        <p:spPr>
          <a:xfrm>
            <a:off x="6559802" y="1923409"/>
            <a:ext cx="1659605" cy="64633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en-US" sz="1000" dirty="0" smtClean="0">
                <a:solidFill>
                  <a:srgbClr val="FFFFFF">
                    <a:lumMod val="50000"/>
                  </a:srgbClr>
                </a:solidFill>
                <a:latin typeface="Arial"/>
                <a:ea typeface="+mn-ea"/>
              </a:rPr>
              <a:t>There are many variations</a:t>
            </a:r>
            <a:r>
              <a:rPr lang="ar-IQ" sz="1000" dirty="0" smtClean="0">
                <a:solidFill>
                  <a:srgbClr val="FFFFFF">
                    <a:lumMod val="50000"/>
                  </a:srgbClr>
                </a:solidFill>
                <a:latin typeface="Arial"/>
                <a:ea typeface="+mn-ea"/>
              </a:rPr>
              <a:t> </a:t>
            </a:r>
            <a:r>
              <a:rPr lang="en-US" sz="1000" dirty="0" smtClean="0">
                <a:solidFill>
                  <a:srgbClr val="FFFFFF">
                    <a:lumMod val="50000"/>
                  </a:srgbClr>
                </a:solidFill>
                <a:latin typeface="Arial"/>
                <a:ea typeface="+mn-ea"/>
              </a:rPr>
              <a:t>of passages of lorem ipsum available but the majority </a:t>
            </a:r>
          </a:p>
          <a:p>
            <a:pPr algn="l" fontAlgn="auto">
              <a:spcBef>
                <a:spcPct val="20000"/>
              </a:spcBef>
              <a:spcAft>
                <a:spcPts val="0"/>
              </a:spcAft>
              <a:defRPr/>
            </a:pPr>
            <a:r>
              <a:rPr lang="en-US" sz="1000" dirty="0" smtClean="0">
                <a:solidFill>
                  <a:srgbClr val="FFFFFF">
                    <a:lumMod val="50000"/>
                  </a:srgbClr>
                </a:solidFill>
                <a:latin typeface="Arial"/>
                <a:ea typeface="+mn-ea"/>
              </a:rPr>
              <a:t>slightly believable</a:t>
            </a:r>
          </a:p>
        </p:txBody>
      </p:sp>
      <p:sp>
        <p:nvSpPr>
          <p:cNvPr id="404" name="Text Placeholder 3"/>
          <p:cNvSpPr txBox="1">
            <a:spLocks/>
          </p:cNvSpPr>
          <p:nvPr/>
        </p:nvSpPr>
        <p:spPr>
          <a:xfrm>
            <a:off x="5508044" y="4288015"/>
            <a:ext cx="715389" cy="184666"/>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buFont typeface="Arial" pitchFamily="34" charset="0"/>
              <a:buNone/>
              <a:defRPr/>
            </a:pPr>
            <a:r>
              <a:rPr lang="en-US" sz="1200" b="1" dirty="0" smtClean="0">
                <a:solidFill>
                  <a:srgbClr val="FFFFFF">
                    <a:lumMod val="50000"/>
                  </a:srgbClr>
                </a:solidFill>
                <a:latin typeface="Arial"/>
                <a:ea typeface="+mn-ea"/>
              </a:rPr>
              <a:t>Key Word</a:t>
            </a:r>
          </a:p>
        </p:txBody>
      </p:sp>
      <p:sp>
        <p:nvSpPr>
          <p:cNvPr id="405" name="Text Placeholder 3"/>
          <p:cNvSpPr txBox="1">
            <a:spLocks/>
          </p:cNvSpPr>
          <p:nvPr/>
        </p:nvSpPr>
        <p:spPr>
          <a:xfrm>
            <a:off x="4563828" y="4483324"/>
            <a:ext cx="1659605" cy="64633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defRPr/>
            </a:pPr>
            <a:r>
              <a:rPr lang="en-US" sz="1000" dirty="0" smtClean="0">
                <a:solidFill>
                  <a:srgbClr val="FFFFFF">
                    <a:lumMod val="50000"/>
                  </a:srgbClr>
                </a:solidFill>
                <a:latin typeface="Arial"/>
                <a:ea typeface="+mn-ea"/>
              </a:rPr>
              <a:t>There are many variations</a:t>
            </a:r>
            <a:r>
              <a:rPr lang="ar-IQ" sz="1000" dirty="0" smtClean="0">
                <a:solidFill>
                  <a:srgbClr val="FFFFFF">
                    <a:lumMod val="50000"/>
                  </a:srgbClr>
                </a:solidFill>
                <a:latin typeface="Arial"/>
                <a:ea typeface="+mn-ea"/>
              </a:rPr>
              <a:t> </a:t>
            </a:r>
            <a:r>
              <a:rPr lang="en-US" sz="1000" dirty="0" smtClean="0">
                <a:solidFill>
                  <a:srgbClr val="FFFFFF">
                    <a:lumMod val="50000"/>
                  </a:srgbClr>
                </a:solidFill>
                <a:latin typeface="Arial"/>
                <a:ea typeface="+mn-ea"/>
              </a:rPr>
              <a:t>of passages of lorem ipsum available but the majority </a:t>
            </a:r>
          </a:p>
          <a:p>
            <a:pPr algn="r" fontAlgn="auto">
              <a:spcBef>
                <a:spcPct val="20000"/>
              </a:spcBef>
              <a:spcAft>
                <a:spcPts val="0"/>
              </a:spcAft>
              <a:defRPr/>
            </a:pPr>
            <a:r>
              <a:rPr lang="en-US" sz="1000" dirty="0" smtClean="0">
                <a:solidFill>
                  <a:srgbClr val="FFFFFF">
                    <a:lumMod val="50000"/>
                  </a:srgbClr>
                </a:solidFill>
                <a:latin typeface="Arial"/>
                <a:ea typeface="+mn-ea"/>
              </a:rPr>
              <a:t>slightly believable</a:t>
            </a:r>
          </a:p>
        </p:txBody>
      </p:sp>
      <p:sp>
        <p:nvSpPr>
          <p:cNvPr id="406" name="Text Placeholder 3"/>
          <p:cNvSpPr txBox="1">
            <a:spLocks/>
          </p:cNvSpPr>
          <p:nvPr/>
        </p:nvSpPr>
        <p:spPr>
          <a:xfrm>
            <a:off x="1855777" y="4281577"/>
            <a:ext cx="715389" cy="184666"/>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buFont typeface="Arial" pitchFamily="34" charset="0"/>
              <a:buNone/>
              <a:defRPr/>
            </a:pPr>
            <a:r>
              <a:rPr lang="en-US" sz="1200" b="1" dirty="0" smtClean="0">
                <a:solidFill>
                  <a:srgbClr val="FFFFFF">
                    <a:lumMod val="50000"/>
                  </a:srgbClr>
                </a:solidFill>
                <a:latin typeface="Arial"/>
                <a:ea typeface="+mn-ea"/>
              </a:rPr>
              <a:t>Key Word</a:t>
            </a:r>
          </a:p>
        </p:txBody>
      </p:sp>
      <p:sp>
        <p:nvSpPr>
          <p:cNvPr id="407" name="Text Placeholder 3"/>
          <p:cNvSpPr txBox="1">
            <a:spLocks/>
          </p:cNvSpPr>
          <p:nvPr/>
        </p:nvSpPr>
        <p:spPr>
          <a:xfrm>
            <a:off x="911561" y="4476886"/>
            <a:ext cx="1659605" cy="64633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defRPr/>
            </a:pPr>
            <a:r>
              <a:rPr lang="en-US" sz="1000" dirty="0" smtClean="0">
                <a:solidFill>
                  <a:srgbClr val="FFFFFF">
                    <a:lumMod val="50000"/>
                  </a:srgbClr>
                </a:solidFill>
                <a:latin typeface="Arial"/>
                <a:ea typeface="+mn-ea"/>
              </a:rPr>
              <a:t>There are many variations</a:t>
            </a:r>
            <a:r>
              <a:rPr lang="ar-IQ" sz="1000" dirty="0" smtClean="0">
                <a:solidFill>
                  <a:srgbClr val="FFFFFF">
                    <a:lumMod val="50000"/>
                  </a:srgbClr>
                </a:solidFill>
                <a:latin typeface="Arial"/>
                <a:ea typeface="+mn-ea"/>
              </a:rPr>
              <a:t> </a:t>
            </a:r>
            <a:r>
              <a:rPr lang="en-US" sz="1000" dirty="0" smtClean="0">
                <a:solidFill>
                  <a:srgbClr val="FFFFFF">
                    <a:lumMod val="50000"/>
                  </a:srgbClr>
                </a:solidFill>
                <a:latin typeface="Arial"/>
                <a:ea typeface="+mn-ea"/>
              </a:rPr>
              <a:t>of passages of lorem ipsum available but the majority </a:t>
            </a:r>
          </a:p>
          <a:p>
            <a:pPr algn="r" fontAlgn="auto">
              <a:spcBef>
                <a:spcPct val="20000"/>
              </a:spcBef>
              <a:spcAft>
                <a:spcPts val="0"/>
              </a:spcAft>
              <a:defRPr/>
            </a:pPr>
            <a:r>
              <a:rPr lang="en-US" sz="1000" dirty="0" smtClean="0">
                <a:solidFill>
                  <a:srgbClr val="FFFFFF">
                    <a:lumMod val="50000"/>
                  </a:srgbClr>
                </a:solidFill>
                <a:latin typeface="Arial"/>
                <a:ea typeface="+mn-ea"/>
              </a:rPr>
              <a:t>slightly believable</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07"/>
                                        </p:tgtEl>
                                        <p:attrNameLst>
                                          <p:attrName>style.visibility</p:attrName>
                                        </p:attrNameLst>
                                      </p:cBhvr>
                                      <p:to>
                                        <p:strVal val="visible"/>
                                      </p:to>
                                    </p:set>
                                    <p:animEffect transition="in" filter="fade">
                                      <p:cBhvr>
                                        <p:cTn id="7" dur="500"/>
                                        <p:tgtEl>
                                          <p:spTgt spid="207"/>
                                        </p:tgtEl>
                                      </p:cBhvr>
                                    </p:animEffect>
                                    <p:anim calcmode="lin" valueType="num">
                                      <p:cBhvr>
                                        <p:cTn id="8" dur="500" fill="hold"/>
                                        <p:tgtEl>
                                          <p:spTgt spid="207"/>
                                        </p:tgtEl>
                                        <p:attrNameLst>
                                          <p:attrName>ppt_x</p:attrName>
                                        </p:attrNameLst>
                                      </p:cBhvr>
                                      <p:tavLst>
                                        <p:tav tm="0">
                                          <p:val>
                                            <p:strVal val="#ppt_x"/>
                                          </p:val>
                                        </p:tav>
                                        <p:tav tm="100000">
                                          <p:val>
                                            <p:strVal val="#ppt_x"/>
                                          </p:val>
                                        </p:tav>
                                      </p:tavLst>
                                    </p:anim>
                                    <p:anim calcmode="lin" valueType="num">
                                      <p:cBhvr>
                                        <p:cTn id="9" dur="500" fill="hold"/>
                                        <p:tgtEl>
                                          <p:spTgt spid="20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7"/>
                                        </p:tgtEl>
                                        <p:attrNameLst>
                                          <p:attrName>style.visibility</p:attrName>
                                        </p:attrNameLst>
                                      </p:cBhvr>
                                      <p:to>
                                        <p:strVal val="visible"/>
                                      </p:to>
                                    </p:set>
                                    <p:animEffect transition="in" filter="fade">
                                      <p:cBhvr>
                                        <p:cTn id="12" dur="500"/>
                                        <p:tgtEl>
                                          <p:spTgt spid="227"/>
                                        </p:tgtEl>
                                      </p:cBhvr>
                                    </p:animEffect>
                                    <p:anim calcmode="lin" valueType="num">
                                      <p:cBhvr>
                                        <p:cTn id="13" dur="500" fill="hold"/>
                                        <p:tgtEl>
                                          <p:spTgt spid="227"/>
                                        </p:tgtEl>
                                        <p:attrNameLst>
                                          <p:attrName>ppt_x</p:attrName>
                                        </p:attrNameLst>
                                      </p:cBhvr>
                                      <p:tavLst>
                                        <p:tav tm="0">
                                          <p:val>
                                            <p:strVal val="#ppt_x"/>
                                          </p:val>
                                        </p:tav>
                                        <p:tav tm="100000">
                                          <p:val>
                                            <p:strVal val="#ppt_x"/>
                                          </p:val>
                                        </p:tav>
                                      </p:tavLst>
                                    </p:anim>
                                    <p:anim calcmode="lin" valueType="num">
                                      <p:cBhvr>
                                        <p:cTn id="14" dur="500" fill="hold"/>
                                        <p:tgtEl>
                                          <p:spTgt spid="227"/>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2" presetClass="entr" presetSubtype="1" accel="50000" decel="50000" fill="hold" grpId="0" nodeType="afterEffect">
                                  <p:stCondLst>
                                    <p:cond delay="0"/>
                                  </p:stCondLst>
                                  <p:childTnLst>
                                    <p:set>
                                      <p:cBhvr>
                                        <p:cTn id="17" dur="1" fill="hold">
                                          <p:stCondLst>
                                            <p:cond delay="0"/>
                                          </p:stCondLst>
                                        </p:cTn>
                                        <p:tgtEl>
                                          <p:spTgt spid="365"/>
                                        </p:tgtEl>
                                        <p:attrNameLst>
                                          <p:attrName>style.visibility</p:attrName>
                                        </p:attrNameLst>
                                      </p:cBhvr>
                                      <p:to>
                                        <p:strVal val="visible"/>
                                      </p:to>
                                    </p:set>
                                    <p:anim calcmode="lin" valueType="num">
                                      <p:cBhvr additive="base">
                                        <p:cTn id="18" dur="500" fill="hold"/>
                                        <p:tgtEl>
                                          <p:spTgt spid="365"/>
                                        </p:tgtEl>
                                        <p:attrNameLst>
                                          <p:attrName>ppt_x</p:attrName>
                                        </p:attrNameLst>
                                      </p:cBhvr>
                                      <p:tavLst>
                                        <p:tav tm="0">
                                          <p:val>
                                            <p:strVal val="#ppt_x"/>
                                          </p:val>
                                        </p:tav>
                                        <p:tav tm="100000">
                                          <p:val>
                                            <p:strVal val="#ppt_x"/>
                                          </p:val>
                                        </p:tav>
                                      </p:tavLst>
                                    </p:anim>
                                    <p:anim calcmode="lin" valueType="num">
                                      <p:cBhvr additive="base">
                                        <p:cTn id="19" dur="500" fill="hold"/>
                                        <p:tgtEl>
                                          <p:spTgt spid="365"/>
                                        </p:tgtEl>
                                        <p:attrNameLst>
                                          <p:attrName>ppt_y</p:attrName>
                                        </p:attrNameLst>
                                      </p:cBhvr>
                                      <p:tavLst>
                                        <p:tav tm="0">
                                          <p:val>
                                            <p:strVal val="0-#ppt_h/2"/>
                                          </p:val>
                                        </p:tav>
                                        <p:tav tm="100000">
                                          <p:val>
                                            <p:strVal val="#ppt_y"/>
                                          </p:val>
                                        </p:tav>
                                      </p:tavLst>
                                    </p:anim>
                                  </p:childTnLst>
                                </p:cTn>
                              </p:par>
                            </p:childTnLst>
                          </p:cTn>
                        </p:par>
                        <p:par>
                          <p:cTn id="20" fill="hold">
                            <p:stCondLst>
                              <p:cond delay="1000"/>
                            </p:stCondLst>
                            <p:childTnLst>
                              <p:par>
                                <p:cTn id="21" presetID="53" presetClass="entr" presetSubtype="0" fill="hold" nodeType="afterEffect">
                                  <p:stCondLst>
                                    <p:cond delay="0"/>
                                  </p:stCondLst>
                                  <p:childTnLst>
                                    <p:set>
                                      <p:cBhvr>
                                        <p:cTn id="22" dur="1" fill="hold">
                                          <p:stCondLst>
                                            <p:cond delay="0"/>
                                          </p:stCondLst>
                                        </p:cTn>
                                        <p:tgtEl>
                                          <p:spTgt spid="366"/>
                                        </p:tgtEl>
                                        <p:attrNameLst>
                                          <p:attrName>style.visibility</p:attrName>
                                        </p:attrNameLst>
                                      </p:cBhvr>
                                      <p:to>
                                        <p:strVal val="visible"/>
                                      </p:to>
                                    </p:set>
                                    <p:anim calcmode="lin" valueType="num">
                                      <p:cBhvr>
                                        <p:cTn id="23" dur="500" fill="hold"/>
                                        <p:tgtEl>
                                          <p:spTgt spid="366"/>
                                        </p:tgtEl>
                                        <p:attrNameLst>
                                          <p:attrName>ppt_w</p:attrName>
                                        </p:attrNameLst>
                                      </p:cBhvr>
                                      <p:tavLst>
                                        <p:tav tm="0">
                                          <p:val>
                                            <p:fltVal val="0"/>
                                          </p:val>
                                        </p:tav>
                                        <p:tav tm="100000">
                                          <p:val>
                                            <p:strVal val="#ppt_w"/>
                                          </p:val>
                                        </p:tav>
                                      </p:tavLst>
                                    </p:anim>
                                    <p:anim calcmode="lin" valueType="num">
                                      <p:cBhvr>
                                        <p:cTn id="24" dur="500" fill="hold"/>
                                        <p:tgtEl>
                                          <p:spTgt spid="366"/>
                                        </p:tgtEl>
                                        <p:attrNameLst>
                                          <p:attrName>ppt_h</p:attrName>
                                        </p:attrNameLst>
                                      </p:cBhvr>
                                      <p:tavLst>
                                        <p:tav tm="0">
                                          <p:val>
                                            <p:fltVal val="0"/>
                                          </p:val>
                                        </p:tav>
                                        <p:tav tm="100000">
                                          <p:val>
                                            <p:strVal val="#ppt_h"/>
                                          </p:val>
                                        </p:tav>
                                      </p:tavLst>
                                    </p:anim>
                                    <p:animEffect transition="in" filter="fade">
                                      <p:cBhvr>
                                        <p:cTn id="25" dur="500"/>
                                        <p:tgtEl>
                                          <p:spTgt spid="366"/>
                                        </p:tgtEl>
                                      </p:cBhvr>
                                    </p:animEffect>
                                  </p:childTnLst>
                                </p:cTn>
                              </p:par>
                              <p:par>
                                <p:cTn id="26" presetID="2" presetClass="entr" presetSubtype="2" accel="50000" decel="50000" fill="hold" grpId="0" nodeType="withEffect">
                                  <p:stCondLst>
                                    <p:cond delay="0"/>
                                  </p:stCondLst>
                                  <p:childTnLst>
                                    <p:set>
                                      <p:cBhvr>
                                        <p:cTn id="27" dur="1" fill="hold">
                                          <p:stCondLst>
                                            <p:cond delay="0"/>
                                          </p:stCondLst>
                                        </p:cTn>
                                        <p:tgtEl>
                                          <p:spTgt spid="400"/>
                                        </p:tgtEl>
                                        <p:attrNameLst>
                                          <p:attrName>style.visibility</p:attrName>
                                        </p:attrNameLst>
                                      </p:cBhvr>
                                      <p:to>
                                        <p:strVal val="visible"/>
                                      </p:to>
                                    </p:set>
                                    <p:anim calcmode="lin" valueType="num">
                                      <p:cBhvr additive="base">
                                        <p:cTn id="28" dur="500" fill="hold"/>
                                        <p:tgtEl>
                                          <p:spTgt spid="400"/>
                                        </p:tgtEl>
                                        <p:attrNameLst>
                                          <p:attrName>ppt_x</p:attrName>
                                        </p:attrNameLst>
                                      </p:cBhvr>
                                      <p:tavLst>
                                        <p:tav tm="0">
                                          <p:val>
                                            <p:strVal val="1+#ppt_w/2"/>
                                          </p:val>
                                        </p:tav>
                                        <p:tav tm="100000">
                                          <p:val>
                                            <p:strVal val="#ppt_x"/>
                                          </p:val>
                                        </p:tav>
                                      </p:tavLst>
                                    </p:anim>
                                    <p:anim calcmode="lin" valueType="num">
                                      <p:cBhvr additive="base">
                                        <p:cTn id="29" dur="500" fill="hold"/>
                                        <p:tgtEl>
                                          <p:spTgt spid="400"/>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2" presetClass="entr" presetSubtype="2" accel="50000" decel="50000" fill="hold" grpId="0" nodeType="afterEffect">
                                  <p:stCondLst>
                                    <p:cond delay="0"/>
                                  </p:stCondLst>
                                  <p:childTnLst>
                                    <p:set>
                                      <p:cBhvr>
                                        <p:cTn id="32" dur="1" fill="hold">
                                          <p:stCondLst>
                                            <p:cond delay="0"/>
                                          </p:stCondLst>
                                        </p:cTn>
                                        <p:tgtEl>
                                          <p:spTgt spid="401"/>
                                        </p:tgtEl>
                                        <p:attrNameLst>
                                          <p:attrName>style.visibility</p:attrName>
                                        </p:attrNameLst>
                                      </p:cBhvr>
                                      <p:to>
                                        <p:strVal val="visible"/>
                                      </p:to>
                                    </p:set>
                                    <p:anim calcmode="lin" valueType="num">
                                      <p:cBhvr additive="base">
                                        <p:cTn id="33" dur="500" fill="hold"/>
                                        <p:tgtEl>
                                          <p:spTgt spid="401"/>
                                        </p:tgtEl>
                                        <p:attrNameLst>
                                          <p:attrName>ppt_x</p:attrName>
                                        </p:attrNameLst>
                                      </p:cBhvr>
                                      <p:tavLst>
                                        <p:tav tm="0">
                                          <p:val>
                                            <p:strVal val="1+#ppt_w/2"/>
                                          </p:val>
                                        </p:tav>
                                        <p:tav tm="100000">
                                          <p:val>
                                            <p:strVal val="#ppt_x"/>
                                          </p:val>
                                        </p:tav>
                                      </p:tavLst>
                                    </p:anim>
                                    <p:anim calcmode="lin" valueType="num">
                                      <p:cBhvr additive="base">
                                        <p:cTn id="34" dur="500" fill="hold"/>
                                        <p:tgtEl>
                                          <p:spTgt spid="401"/>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267"/>
                                        </p:tgtEl>
                                        <p:attrNameLst>
                                          <p:attrName>style.visibility</p:attrName>
                                        </p:attrNameLst>
                                      </p:cBhvr>
                                      <p:to>
                                        <p:strVal val="visible"/>
                                      </p:to>
                                    </p:set>
                                    <p:animEffect transition="in" filter="fade">
                                      <p:cBhvr>
                                        <p:cTn id="38" dur="500"/>
                                        <p:tgtEl>
                                          <p:spTgt spid="267"/>
                                        </p:tgtEl>
                                      </p:cBhvr>
                                    </p:animEffect>
                                    <p:anim calcmode="lin" valueType="num">
                                      <p:cBhvr>
                                        <p:cTn id="39" dur="500" fill="hold"/>
                                        <p:tgtEl>
                                          <p:spTgt spid="267"/>
                                        </p:tgtEl>
                                        <p:attrNameLst>
                                          <p:attrName>ppt_x</p:attrName>
                                        </p:attrNameLst>
                                      </p:cBhvr>
                                      <p:tavLst>
                                        <p:tav tm="0">
                                          <p:val>
                                            <p:strVal val="#ppt_x"/>
                                          </p:val>
                                        </p:tav>
                                        <p:tav tm="100000">
                                          <p:val>
                                            <p:strVal val="#ppt_x"/>
                                          </p:val>
                                        </p:tav>
                                      </p:tavLst>
                                    </p:anim>
                                    <p:anim calcmode="lin" valueType="num">
                                      <p:cBhvr>
                                        <p:cTn id="40" dur="500" fill="hold"/>
                                        <p:tgtEl>
                                          <p:spTgt spid="267"/>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47"/>
                                        </p:tgtEl>
                                        <p:attrNameLst>
                                          <p:attrName>style.visibility</p:attrName>
                                        </p:attrNameLst>
                                      </p:cBhvr>
                                      <p:to>
                                        <p:strVal val="visible"/>
                                      </p:to>
                                    </p:set>
                                    <p:animEffect transition="in" filter="fade">
                                      <p:cBhvr>
                                        <p:cTn id="43" dur="500"/>
                                        <p:tgtEl>
                                          <p:spTgt spid="247"/>
                                        </p:tgtEl>
                                      </p:cBhvr>
                                    </p:animEffect>
                                    <p:anim calcmode="lin" valueType="num">
                                      <p:cBhvr>
                                        <p:cTn id="44" dur="500" fill="hold"/>
                                        <p:tgtEl>
                                          <p:spTgt spid="247"/>
                                        </p:tgtEl>
                                        <p:attrNameLst>
                                          <p:attrName>ppt_x</p:attrName>
                                        </p:attrNameLst>
                                      </p:cBhvr>
                                      <p:tavLst>
                                        <p:tav tm="0">
                                          <p:val>
                                            <p:strVal val="#ppt_x"/>
                                          </p:val>
                                        </p:tav>
                                        <p:tav tm="100000">
                                          <p:val>
                                            <p:strVal val="#ppt_x"/>
                                          </p:val>
                                        </p:tav>
                                      </p:tavLst>
                                    </p:anim>
                                    <p:anim calcmode="lin" valueType="num">
                                      <p:cBhvr>
                                        <p:cTn id="45" dur="500" fill="hold"/>
                                        <p:tgtEl>
                                          <p:spTgt spid="247"/>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2" presetClass="entr" presetSubtype="4" accel="50000" decel="50000" fill="hold" grpId="0" nodeType="afterEffect">
                                  <p:stCondLst>
                                    <p:cond delay="0"/>
                                  </p:stCondLst>
                                  <p:childTnLst>
                                    <p:set>
                                      <p:cBhvr>
                                        <p:cTn id="48" dur="1" fill="hold">
                                          <p:stCondLst>
                                            <p:cond delay="0"/>
                                          </p:stCondLst>
                                        </p:cTn>
                                        <p:tgtEl>
                                          <p:spTgt spid="206"/>
                                        </p:tgtEl>
                                        <p:attrNameLst>
                                          <p:attrName>style.visibility</p:attrName>
                                        </p:attrNameLst>
                                      </p:cBhvr>
                                      <p:to>
                                        <p:strVal val="visible"/>
                                      </p:to>
                                    </p:set>
                                    <p:anim calcmode="lin" valueType="num">
                                      <p:cBhvr additive="base">
                                        <p:cTn id="49" dur="500" fill="hold"/>
                                        <p:tgtEl>
                                          <p:spTgt spid="206"/>
                                        </p:tgtEl>
                                        <p:attrNameLst>
                                          <p:attrName>ppt_x</p:attrName>
                                        </p:attrNameLst>
                                      </p:cBhvr>
                                      <p:tavLst>
                                        <p:tav tm="0">
                                          <p:val>
                                            <p:strVal val="#ppt_x"/>
                                          </p:val>
                                        </p:tav>
                                        <p:tav tm="100000">
                                          <p:val>
                                            <p:strVal val="#ppt_x"/>
                                          </p:val>
                                        </p:tav>
                                      </p:tavLst>
                                    </p:anim>
                                    <p:anim calcmode="lin" valueType="num">
                                      <p:cBhvr additive="base">
                                        <p:cTn id="50" dur="500" fill="hold"/>
                                        <p:tgtEl>
                                          <p:spTgt spid="206"/>
                                        </p:tgtEl>
                                        <p:attrNameLst>
                                          <p:attrName>ppt_y</p:attrName>
                                        </p:attrNameLst>
                                      </p:cBhvr>
                                      <p:tavLst>
                                        <p:tav tm="0">
                                          <p:val>
                                            <p:strVal val="1+#ppt_h/2"/>
                                          </p:val>
                                        </p:tav>
                                        <p:tav tm="100000">
                                          <p:val>
                                            <p:strVal val="#ppt_y"/>
                                          </p:val>
                                        </p:tav>
                                      </p:tavLst>
                                    </p:anim>
                                  </p:childTnLst>
                                </p:cTn>
                              </p:par>
                            </p:childTnLst>
                          </p:cTn>
                        </p:par>
                        <p:par>
                          <p:cTn id="51" fill="hold">
                            <p:stCondLst>
                              <p:cond delay="3000"/>
                            </p:stCondLst>
                            <p:childTnLst>
                              <p:par>
                                <p:cTn id="52" presetID="53" presetClass="entr" presetSubtype="0" fill="hold" nodeType="afterEffect">
                                  <p:stCondLst>
                                    <p:cond delay="0"/>
                                  </p:stCondLst>
                                  <p:childTnLst>
                                    <p:set>
                                      <p:cBhvr>
                                        <p:cTn id="53" dur="1" fill="hold">
                                          <p:stCondLst>
                                            <p:cond delay="0"/>
                                          </p:stCondLst>
                                        </p:cTn>
                                        <p:tgtEl>
                                          <p:spTgt spid="376"/>
                                        </p:tgtEl>
                                        <p:attrNameLst>
                                          <p:attrName>style.visibility</p:attrName>
                                        </p:attrNameLst>
                                      </p:cBhvr>
                                      <p:to>
                                        <p:strVal val="visible"/>
                                      </p:to>
                                    </p:set>
                                    <p:anim calcmode="lin" valueType="num">
                                      <p:cBhvr>
                                        <p:cTn id="54" dur="500" fill="hold"/>
                                        <p:tgtEl>
                                          <p:spTgt spid="376"/>
                                        </p:tgtEl>
                                        <p:attrNameLst>
                                          <p:attrName>ppt_w</p:attrName>
                                        </p:attrNameLst>
                                      </p:cBhvr>
                                      <p:tavLst>
                                        <p:tav tm="0">
                                          <p:val>
                                            <p:fltVal val="0"/>
                                          </p:val>
                                        </p:tav>
                                        <p:tav tm="100000">
                                          <p:val>
                                            <p:strVal val="#ppt_w"/>
                                          </p:val>
                                        </p:tav>
                                      </p:tavLst>
                                    </p:anim>
                                    <p:anim calcmode="lin" valueType="num">
                                      <p:cBhvr>
                                        <p:cTn id="55" dur="500" fill="hold"/>
                                        <p:tgtEl>
                                          <p:spTgt spid="376"/>
                                        </p:tgtEl>
                                        <p:attrNameLst>
                                          <p:attrName>ppt_h</p:attrName>
                                        </p:attrNameLst>
                                      </p:cBhvr>
                                      <p:tavLst>
                                        <p:tav tm="0">
                                          <p:val>
                                            <p:fltVal val="0"/>
                                          </p:val>
                                        </p:tav>
                                        <p:tav tm="100000">
                                          <p:val>
                                            <p:strVal val="#ppt_h"/>
                                          </p:val>
                                        </p:tav>
                                      </p:tavLst>
                                    </p:anim>
                                    <p:animEffect transition="in" filter="fade">
                                      <p:cBhvr>
                                        <p:cTn id="56" dur="500"/>
                                        <p:tgtEl>
                                          <p:spTgt spid="376"/>
                                        </p:tgtEl>
                                      </p:cBhvr>
                                    </p:animEffect>
                                  </p:childTnLst>
                                </p:cTn>
                              </p:par>
                              <p:par>
                                <p:cTn id="57" presetID="2" presetClass="entr" presetSubtype="8" accel="50000" decel="50000" fill="hold" grpId="0" nodeType="withEffect">
                                  <p:stCondLst>
                                    <p:cond delay="0"/>
                                  </p:stCondLst>
                                  <p:childTnLst>
                                    <p:set>
                                      <p:cBhvr>
                                        <p:cTn id="58" dur="1" fill="hold">
                                          <p:stCondLst>
                                            <p:cond delay="0"/>
                                          </p:stCondLst>
                                        </p:cTn>
                                        <p:tgtEl>
                                          <p:spTgt spid="406"/>
                                        </p:tgtEl>
                                        <p:attrNameLst>
                                          <p:attrName>style.visibility</p:attrName>
                                        </p:attrNameLst>
                                      </p:cBhvr>
                                      <p:to>
                                        <p:strVal val="visible"/>
                                      </p:to>
                                    </p:set>
                                    <p:anim calcmode="lin" valueType="num">
                                      <p:cBhvr additive="base">
                                        <p:cTn id="59" dur="500" fill="hold"/>
                                        <p:tgtEl>
                                          <p:spTgt spid="406"/>
                                        </p:tgtEl>
                                        <p:attrNameLst>
                                          <p:attrName>ppt_x</p:attrName>
                                        </p:attrNameLst>
                                      </p:cBhvr>
                                      <p:tavLst>
                                        <p:tav tm="0">
                                          <p:val>
                                            <p:strVal val="0-#ppt_w/2"/>
                                          </p:val>
                                        </p:tav>
                                        <p:tav tm="100000">
                                          <p:val>
                                            <p:strVal val="#ppt_x"/>
                                          </p:val>
                                        </p:tav>
                                      </p:tavLst>
                                    </p:anim>
                                    <p:anim calcmode="lin" valueType="num">
                                      <p:cBhvr additive="base">
                                        <p:cTn id="60" dur="500" fill="hold"/>
                                        <p:tgtEl>
                                          <p:spTgt spid="406"/>
                                        </p:tgtEl>
                                        <p:attrNameLst>
                                          <p:attrName>ppt_y</p:attrName>
                                        </p:attrNameLst>
                                      </p:cBhvr>
                                      <p:tavLst>
                                        <p:tav tm="0">
                                          <p:val>
                                            <p:strVal val="#ppt_y"/>
                                          </p:val>
                                        </p:tav>
                                        <p:tav tm="100000">
                                          <p:val>
                                            <p:strVal val="#ppt_y"/>
                                          </p:val>
                                        </p:tav>
                                      </p:tavLst>
                                    </p:anim>
                                  </p:childTnLst>
                                </p:cTn>
                              </p:par>
                            </p:childTnLst>
                          </p:cTn>
                        </p:par>
                        <p:par>
                          <p:cTn id="61" fill="hold">
                            <p:stCondLst>
                              <p:cond delay="3500"/>
                            </p:stCondLst>
                            <p:childTnLst>
                              <p:par>
                                <p:cTn id="62" presetID="2" presetClass="entr" presetSubtype="8" accel="50000" decel="50000" fill="hold" grpId="0" nodeType="afterEffect">
                                  <p:stCondLst>
                                    <p:cond delay="0"/>
                                  </p:stCondLst>
                                  <p:childTnLst>
                                    <p:set>
                                      <p:cBhvr>
                                        <p:cTn id="63" dur="1" fill="hold">
                                          <p:stCondLst>
                                            <p:cond delay="0"/>
                                          </p:stCondLst>
                                        </p:cTn>
                                        <p:tgtEl>
                                          <p:spTgt spid="407"/>
                                        </p:tgtEl>
                                        <p:attrNameLst>
                                          <p:attrName>style.visibility</p:attrName>
                                        </p:attrNameLst>
                                      </p:cBhvr>
                                      <p:to>
                                        <p:strVal val="visible"/>
                                      </p:to>
                                    </p:set>
                                    <p:anim calcmode="lin" valueType="num">
                                      <p:cBhvr additive="base">
                                        <p:cTn id="64" dur="500" fill="hold"/>
                                        <p:tgtEl>
                                          <p:spTgt spid="407"/>
                                        </p:tgtEl>
                                        <p:attrNameLst>
                                          <p:attrName>ppt_x</p:attrName>
                                        </p:attrNameLst>
                                      </p:cBhvr>
                                      <p:tavLst>
                                        <p:tav tm="0">
                                          <p:val>
                                            <p:strVal val="0-#ppt_w/2"/>
                                          </p:val>
                                        </p:tav>
                                        <p:tav tm="100000">
                                          <p:val>
                                            <p:strVal val="#ppt_x"/>
                                          </p:val>
                                        </p:tav>
                                      </p:tavLst>
                                    </p:anim>
                                    <p:anim calcmode="lin" valueType="num">
                                      <p:cBhvr additive="base">
                                        <p:cTn id="65" dur="500" fill="hold"/>
                                        <p:tgtEl>
                                          <p:spTgt spid="407"/>
                                        </p:tgtEl>
                                        <p:attrNameLst>
                                          <p:attrName>ppt_y</p:attrName>
                                        </p:attrNameLst>
                                      </p:cBhvr>
                                      <p:tavLst>
                                        <p:tav tm="0">
                                          <p:val>
                                            <p:strVal val="#ppt_y"/>
                                          </p:val>
                                        </p:tav>
                                        <p:tav tm="100000">
                                          <p:val>
                                            <p:strVal val="#ppt_y"/>
                                          </p:val>
                                        </p:tav>
                                      </p:tavLst>
                                    </p:anim>
                                  </p:childTnLst>
                                </p:cTn>
                              </p:par>
                            </p:childTnLst>
                          </p:cTn>
                        </p:par>
                        <p:par>
                          <p:cTn id="66" fill="hold">
                            <p:stCondLst>
                              <p:cond delay="4000"/>
                            </p:stCondLst>
                            <p:childTnLst>
                              <p:par>
                                <p:cTn id="67" presetID="42" presetClass="entr" presetSubtype="0" fill="hold" nodeType="afterEffect">
                                  <p:stCondLst>
                                    <p:cond delay="0"/>
                                  </p:stCondLst>
                                  <p:childTnLst>
                                    <p:set>
                                      <p:cBhvr>
                                        <p:cTn id="68" dur="1" fill="hold">
                                          <p:stCondLst>
                                            <p:cond delay="0"/>
                                          </p:stCondLst>
                                        </p:cTn>
                                        <p:tgtEl>
                                          <p:spTgt spid="306"/>
                                        </p:tgtEl>
                                        <p:attrNameLst>
                                          <p:attrName>style.visibility</p:attrName>
                                        </p:attrNameLst>
                                      </p:cBhvr>
                                      <p:to>
                                        <p:strVal val="visible"/>
                                      </p:to>
                                    </p:set>
                                    <p:animEffect transition="in" filter="fade">
                                      <p:cBhvr>
                                        <p:cTn id="69" dur="500"/>
                                        <p:tgtEl>
                                          <p:spTgt spid="306"/>
                                        </p:tgtEl>
                                      </p:cBhvr>
                                    </p:animEffect>
                                    <p:anim calcmode="lin" valueType="num">
                                      <p:cBhvr>
                                        <p:cTn id="70" dur="500" fill="hold"/>
                                        <p:tgtEl>
                                          <p:spTgt spid="306"/>
                                        </p:tgtEl>
                                        <p:attrNameLst>
                                          <p:attrName>ppt_x</p:attrName>
                                        </p:attrNameLst>
                                      </p:cBhvr>
                                      <p:tavLst>
                                        <p:tav tm="0">
                                          <p:val>
                                            <p:strVal val="#ppt_x"/>
                                          </p:val>
                                        </p:tav>
                                        <p:tav tm="100000">
                                          <p:val>
                                            <p:strVal val="#ppt_x"/>
                                          </p:val>
                                        </p:tav>
                                      </p:tavLst>
                                    </p:anim>
                                    <p:anim calcmode="lin" valueType="num">
                                      <p:cBhvr>
                                        <p:cTn id="71" dur="500" fill="hold"/>
                                        <p:tgtEl>
                                          <p:spTgt spid="306"/>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287"/>
                                        </p:tgtEl>
                                        <p:attrNameLst>
                                          <p:attrName>style.visibility</p:attrName>
                                        </p:attrNameLst>
                                      </p:cBhvr>
                                      <p:to>
                                        <p:strVal val="visible"/>
                                      </p:to>
                                    </p:set>
                                    <p:animEffect transition="in" filter="fade">
                                      <p:cBhvr>
                                        <p:cTn id="74" dur="500"/>
                                        <p:tgtEl>
                                          <p:spTgt spid="287"/>
                                        </p:tgtEl>
                                      </p:cBhvr>
                                    </p:animEffect>
                                    <p:anim calcmode="lin" valueType="num">
                                      <p:cBhvr>
                                        <p:cTn id="75" dur="500" fill="hold"/>
                                        <p:tgtEl>
                                          <p:spTgt spid="287"/>
                                        </p:tgtEl>
                                        <p:attrNameLst>
                                          <p:attrName>ppt_x</p:attrName>
                                        </p:attrNameLst>
                                      </p:cBhvr>
                                      <p:tavLst>
                                        <p:tav tm="0">
                                          <p:val>
                                            <p:strVal val="#ppt_x"/>
                                          </p:val>
                                        </p:tav>
                                        <p:tav tm="100000">
                                          <p:val>
                                            <p:strVal val="#ppt_x"/>
                                          </p:val>
                                        </p:tav>
                                      </p:tavLst>
                                    </p:anim>
                                    <p:anim calcmode="lin" valueType="num">
                                      <p:cBhvr>
                                        <p:cTn id="76" dur="500" fill="hold"/>
                                        <p:tgtEl>
                                          <p:spTgt spid="287"/>
                                        </p:tgtEl>
                                        <p:attrNameLst>
                                          <p:attrName>ppt_y</p:attrName>
                                        </p:attrNameLst>
                                      </p:cBhvr>
                                      <p:tavLst>
                                        <p:tav tm="0">
                                          <p:val>
                                            <p:strVal val="#ppt_y-.1"/>
                                          </p:val>
                                        </p:tav>
                                        <p:tav tm="100000">
                                          <p:val>
                                            <p:strVal val="#ppt_y"/>
                                          </p:val>
                                        </p:tav>
                                      </p:tavLst>
                                    </p:anim>
                                  </p:childTnLst>
                                </p:cTn>
                              </p:par>
                            </p:childTnLst>
                          </p:cTn>
                        </p:par>
                        <p:par>
                          <p:cTn id="77" fill="hold">
                            <p:stCondLst>
                              <p:cond delay="4500"/>
                            </p:stCondLst>
                            <p:childTnLst>
                              <p:par>
                                <p:cTn id="78" presetID="2" presetClass="entr" presetSubtype="1" accel="50000" decel="50000" fill="hold" grpId="0" nodeType="afterEffect">
                                  <p:stCondLst>
                                    <p:cond delay="0"/>
                                  </p:stCondLst>
                                  <p:childTnLst>
                                    <p:set>
                                      <p:cBhvr>
                                        <p:cTn id="79" dur="1" fill="hold">
                                          <p:stCondLst>
                                            <p:cond delay="0"/>
                                          </p:stCondLst>
                                        </p:cTn>
                                        <p:tgtEl>
                                          <p:spTgt spid="205"/>
                                        </p:tgtEl>
                                        <p:attrNameLst>
                                          <p:attrName>style.visibility</p:attrName>
                                        </p:attrNameLst>
                                      </p:cBhvr>
                                      <p:to>
                                        <p:strVal val="visible"/>
                                      </p:to>
                                    </p:set>
                                    <p:anim calcmode="lin" valueType="num">
                                      <p:cBhvr additive="base">
                                        <p:cTn id="80" dur="500" fill="hold"/>
                                        <p:tgtEl>
                                          <p:spTgt spid="205"/>
                                        </p:tgtEl>
                                        <p:attrNameLst>
                                          <p:attrName>ppt_x</p:attrName>
                                        </p:attrNameLst>
                                      </p:cBhvr>
                                      <p:tavLst>
                                        <p:tav tm="0">
                                          <p:val>
                                            <p:strVal val="#ppt_x"/>
                                          </p:val>
                                        </p:tav>
                                        <p:tav tm="100000">
                                          <p:val>
                                            <p:strVal val="#ppt_x"/>
                                          </p:val>
                                        </p:tav>
                                      </p:tavLst>
                                    </p:anim>
                                    <p:anim calcmode="lin" valueType="num">
                                      <p:cBhvr additive="base">
                                        <p:cTn id="81" dur="500" fill="hold"/>
                                        <p:tgtEl>
                                          <p:spTgt spid="205"/>
                                        </p:tgtEl>
                                        <p:attrNameLst>
                                          <p:attrName>ppt_y</p:attrName>
                                        </p:attrNameLst>
                                      </p:cBhvr>
                                      <p:tavLst>
                                        <p:tav tm="0">
                                          <p:val>
                                            <p:strVal val="0-#ppt_h/2"/>
                                          </p:val>
                                        </p:tav>
                                        <p:tav tm="100000">
                                          <p:val>
                                            <p:strVal val="#ppt_y"/>
                                          </p:val>
                                        </p:tav>
                                      </p:tavLst>
                                    </p:anim>
                                  </p:childTnLst>
                                </p:cTn>
                              </p:par>
                            </p:childTnLst>
                          </p:cTn>
                        </p:par>
                        <p:par>
                          <p:cTn id="82" fill="hold">
                            <p:stCondLst>
                              <p:cond delay="5000"/>
                            </p:stCondLst>
                            <p:childTnLst>
                              <p:par>
                                <p:cTn id="83" presetID="53" presetClass="entr" presetSubtype="0" fill="hold" grpId="0" nodeType="afterEffect">
                                  <p:stCondLst>
                                    <p:cond delay="0"/>
                                  </p:stCondLst>
                                  <p:childTnLst>
                                    <p:set>
                                      <p:cBhvr>
                                        <p:cTn id="84" dur="1" fill="hold">
                                          <p:stCondLst>
                                            <p:cond delay="0"/>
                                          </p:stCondLst>
                                        </p:cTn>
                                        <p:tgtEl>
                                          <p:spTgt spid="397"/>
                                        </p:tgtEl>
                                        <p:attrNameLst>
                                          <p:attrName>style.visibility</p:attrName>
                                        </p:attrNameLst>
                                      </p:cBhvr>
                                      <p:to>
                                        <p:strVal val="visible"/>
                                      </p:to>
                                    </p:set>
                                    <p:anim calcmode="lin" valueType="num">
                                      <p:cBhvr>
                                        <p:cTn id="85" dur="500" fill="hold"/>
                                        <p:tgtEl>
                                          <p:spTgt spid="397"/>
                                        </p:tgtEl>
                                        <p:attrNameLst>
                                          <p:attrName>ppt_w</p:attrName>
                                        </p:attrNameLst>
                                      </p:cBhvr>
                                      <p:tavLst>
                                        <p:tav tm="0">
                                          <p:val>
                                            <p:fltVal val="0"/>
                                          </p:val>
                                        </p:tav>
                                        <p:tav tm="100000">
                                          <p:val>
                                            <p:strVal val="#ppt_w"/>
                                          </p:val>
                                        </p:tav>
                                      </p:tavLst>
                                    </p:anim>
                                    <p:anim calcmode="lin" valueType="num">
                                      <p:cBhvr>
                                        <p:cTn id="86" dur="500" fill="hold"/>
                                        <p:tgtEl>
                                          <p:spTgt spid="397"/>
                                        </p:tgtEl>
                                        <p:attrNameLst>
                                          <p:attrName>ppt_h</p:attrName>
                                        </p:attrNameLst>
                                      </p:cBhvr>
                                      <p:tavLst>
                                        <p:tav tm="0">
                                          <p:val>
                                            <p:fltVal val="0"/>
                                          </p:val>
                                        </p:tav>
                                        <p:tav tm="100000">
                                          <p:val>
                                            <p:strVal val="#ppt_h"/>
                                          </p:val>
                                        </p:tav>
                                      </p:tavLst>
                                    </p:anim>
                                    <p:animEffect transition="in" filter="fade">
                                      <p:cBhvr>
                                        <p:cTn id="87" dur="500"/>
                                        <p:tgtEl>
                                          <p:spTgt spid="397"/>
                                        </p:tgtEl>
                                      </p:cBhvr>
                                    </p:animEffect>
                                  </p:childTnLst>
                                </p:cTn>
                              </p:par>
                              <p:par>
                                <p:cTn id="88" presetID="2" presetClass="entr" presetSubtype="2" accel="50000" decel="50000" fill="hold" grpId="0" nodeType="withEffect">
                                  <p:stCondLst>
                                    <p:cond delay="0"/>
                                  </p:stCondLst>
                                  <p:childTnLst>
                                    <p:set>
                                      <p:cBhvr>
                                        <p:cTn id="89" dur="1" fill="hold">
                                          <p:stCondLst>
                                            <p:cond delay="0"/>
                                          </p:stCondLst>
                                        </p:cTn>
                                        <p:tgtEl>
                                          <p:spTgt spid="402"/>
                                        </p:tgtEl>
                                        <p:attrNameLst>
                                          <p:attrName>style.visibility</p:attrName>
                                        </p:attrNameLst>
                                      </p:cBhvr>
                                      <p:to>
                                        <p:strVal val="visible"/>
                                      </p:to>
                                    </p:set>
                                    <p:anim calcmode="lin" valueType="num">
                                      <p:cBhvr additive="base">
                                        <p:cTn id="90" dur="500" fill="hold"/>
                                        <p:tgtEl>
                                          <p:spTgt spid="402"/>
                                        </p:tgtEl>
                                        <p:attrNameLst>
                                          <p:attrName>ppt_x</p:attrName>
                                        </p:attrNameLst>
                                      </p:cBhvr>
                                      <p:tavLst>
                                        <p:tav tm="0">
                                          <p:val>
                                            <p:strVal val="1+#ppt_w/2"/>
                                          </p:val>
                                        </p:tav>
                                        <p:tav tm="100000">
                                          <p:val>
                                            <p:strVal val="#ppt_x"/>
                                          </p:val>
                                        </p:tav>
                                      </p:tavLst>
                                    </p:anim>
                                    <p:anim calcmode="lin" valueType="num">
                                      <p:cBhvr additive="base">
                                        <p:cTn id="91" dur="500" fill="hold"/>
                                        <p:tgtEl>
                                          <p:spTgt spid="402"/>
                                        </p:tgtEl>
                                        <p:attrNameLst>
                                          <p:attrName>ppt_y</p:attrName>
                                        </p:attrNameLst>
                                      </p:cBhvr>
                                      <p:tavLst>
                                        <p:tav tm="0">
                                          <p:val>
                                            <p:strVal val="#ppt_y"/>
                                          </p:val>
                                        </p:tav>
                                        <p:tav tm="100000">
                                          <p:val>
                                            <p:strVal val="#ppt_y"/>
                                          </p:val>
                                        </p:tav>
                                      </p:tavLst>
                                    </p:anim>
                                  </p:childTnLst>
                                </p:cTn>
                              </p:par>
                            </p:childTnLst>
                          </p:cTn>
                        </p:par>
                        <p:par>
                          <p:cTn id="92" fill="hold">
                            <p:stCondLst>
                              <p:cond delay="5500"/>
                            </p:stCondLst>
                            <p:childTnLst>
                              <p:par>
                                <p:cTn id="93" presetID="2" presetClass="entr" presetSubtype="2" accel="50000" decel="50000" fill="hold" grpId="0" nodeType="afterEffect">
                                  <p:stCondLst>
                                    <p:cond delay="0"/>
                                  </p:stCondLst>
                                  <p:childTnLst>
                                    <p:set>
                                      <p:cBhvr>
                                        <p:cTn id="94" dur="1" fill="hold">
                                          <p:stCondLst>
                                            <p:cond delay="0"/>
                                          </p:stCondLst>
                                        </p:cTn>
                                        <p:tgtEl>
                                          <p:spTgt spid="403"/>
                                        </p:tgtEl>
                                        <p:attrNameLst>
                                          <p:attrName>style.visibility</p:attrName>
                                        </p:attrNameLst>
                                      </p:cBhvr>
                                      <p:to>
                                        <p:strVal val="visible"/>
                                      </p:to>
                                    </p:set>
                                    <p:anim calcmode="lin" valueType="num">
                                      <p:cBhvr additive="base">
                                        <p:cTn id="95" dur="500" fill="hold"/>
                                        <p:tgtEl>
                                          <p:spTgt spid="403"/>
                                        </p:tgtEl>
                                        <p:attrNameLst>
                                          <p:attrName>ppt_x</p:attrName>
                                        </p:attrNameLst>
                                      </p:cBhvr>
                                      <p:tavLst>
                                        <p:tav tm="0">
                                          <p:val>
                                            <p:strVal val="1+#ppt_w/2"/>
                                          </p:val>
                                        </p:tav>
                                        <p:tav tm="100000">
                                          <p:val>
                                            <p:strVal val="#ppt_x"/>
                                          </p:val>
                                        </p:tav>
                                      </p:tavLst>
                                    </p:anim>
                                    <p:anim calcmode="lin" valueType="num">
                                      <p:cBhvr additive="base">
                                        <p:cTn id="96" dur="500" fill="hold"/>
                                        <p:tgtEl>
                                          <p:spTgt spid="403"/>
                                        </p:tgtEl>
                                        <p:attrNameLst>
                                          <p:attrName>ppt_y</p:attrName>
                                        </p:attrNameLst>
                                      </p:cBhvr>
                                      <p:tavLst>
                                        <p:tav tm="0">
                                          <p:val>
                                            <p:strVal val="#ppt_y"/>
                                          </p:val>
                                        </p:tav>
                                        <p:tav tm="100000">
                                          <p:val>
                                            <p:strVal val="#ppt_y"/>
                                          </p:val>
                                        </p:tav>
                                      </p:tavLst>
                                    </p:anim>
                                  </p:childTnLst>
                                </p:cTn>
                              </p:par>
                            </p:childTnLst>
                          </p:cTn>
                        </p:par>
                        <p:par>
                          <p:cTn id="97" fill="hold">
                            <p:stCondLst>
                              <p:cond delay="6000"/>
                            </p:stCondLst>
                            <p:childTnLst>
                              <p:par>
                                <p:cTn id="98" presetID="42" presetClass="entr" presetSubtype="0" fill="hold" nodeType="afterEffect">
                                  <p:stCondLst>
                                    <p:cond delay="0"/>
                                  </p:stCondLst>
                                  <p:childTnLst>
                                    <p:set>
                                      <p:cBhvr>
                                        <p:cTn id="99" dur="1" fill="hold">
                                          <p:stCondLst>
                                            <p:cond delay="0"/>
                                          </p:stCondLst>
                                        </p:cTn>
                                        <p:tgtEl>
                                          <p:spTgt spid="345"/>
                                        </p:tgtEl>
                                        <p:attrNameLst>
                                          <p:attrName>style.visibility</p:attrName>
                                        </p:attrNameLst>
                                      </p:cBhvr>
                                      <p:to>
                                        <p:strVal val="visible"/>
                                      </p:to>
                                    </p:set>
                                    <p:animEffect transition="in" filter="fade">
                                      <p:cBhvr>
                                        <p:cTn id="100" dur="500"/>
                                        <p:tgtEl>
                                          <p:spTgt spid="345"/>
                                        </p:tgtEl>
                                      </p:cBhvr>
                                    </p:animEffect>
                                    <p:anim calcmode="lin" valueType="num">
                                      <p:cBhvr>
                                        <p:cTn id="101" dur="500" fill="hold"/>
                                        <p:tgtEl>
                                          <p:spTgt spid="345"/>
                                        </p:tgtEl>
                                        <p:attrNameLst>
                                          <p:attrName>ppt_x</p:attrName>
                                        </p:attrNameLst>
                                      </p:cBhvr>
                                      <p:tavLst>
                                        <p:tav tm="0">
                                          <p:val>
                                            <p:strVal val="#ppt_x"/>
                                          </p:val>
                                        </p:tav>
                                        <p:tav tm="100000">
                                          <p:val>
                                            <p:strVal val="#ppt_x"/>
                                          </p:val>
                                        </p:tav>
                                      </p:tavLst>
                                    </p:anim>
                                    <p:anim calcmode="lin" valueType="num">
                                      <p:cBhvr>
                                        <p:cTn id="102" dur="500" fill="hold"/>
                                        <p:tgtEl>
                                          <p:spTgt spid="345"/>
                                        </p:tgtEl>
                                        <p:attrNameLst>
                                          <p:attrName>ppt_y</p:attrName>
                                        </p:attrNameLst>
                                      </p:cBhvr>
                                      <p:tavLst>
                                        <p:tav tm="0">
                                          <p:val>
                                            <p:strVal val="#ppt_y+.1"/>
                                          </p:val>
                                        </p:tav>
                                        <p:tav tm="100000">
                                          <p:val>
                                            <p:strVal val="#ppt_y"/>
                                          </p:val>
                                        </p:tav>
                                      </p:tavLst>
                                    </p:anim>
                                  </p:childTnLst>
                                </p:cTn>
                              </p:par>
                              <p:par>
                                <p:cTn id="103" presetID="47" presetClass="entr" presetSubtype="0" fill="hold" nodeType="withEffect">
                                  <p:stCondLst>
                                    <p:cond delay="0"/>
                                  </p:stCondLst>
                                  <p:childTnLst>
                                    <p:set>
                                      <p:cBhvr>
                                        <p:cTn id="104" dur="1" fill="hold">
                                          <p:stCondLst>
                                            <p:cond delay="0"/>
                                          </p:stCondLst>
                                        </p:cTn>
                                        <p:tgtEl>
                                          <p:spTgt spid="326"/>
                                        </p:tgtEl>
                                        <p:attrNameLst>
                                          <p:attrName>style.visibility</p:attrName>
                                        </p:attrNameLst>
                                      </p:cBhvr>
                                      <p:to>
                                        <p:strVal val="visible"/>
                                      </p:to>
                                    </p:set>
                                    <p:animEffect transition="in" filter="fade">
                                      <p:cBhvr>
                                        <p:cTn id="105" dur="500"/>
                                        <p:tgtEl>
                                          <p:spTgt spid="326"/>
                                        </p:tgtEl>
                                      </p:cBhvr>
                                    </p:animEffect>
                                    <p:anim calcmode="lin" valueType="num">
                                      <p:cBhvr>
                                        <p:cTn id="106" dur="500" fill="hold"/>
                                        <p:tgtEl>
                                          <p:spTgt spid="326"/>
                                        </p:tgtEl>
                                        <p:attrNameLst>
                                          <p:attrName>ppt_x</p:attrName>
                                        </p:attrNameLst>
                                      </p:cBhvr>
                                      <p:tavLst>
                                        <p:tav tm="0">
                                          <p:val>
                                            <p:strVal val="#ppt_x"/>
                                          </p:val>
                                        </p:tav>
                                        <p:tav tm="100000">
                                          <p:val>
                                            <p:strVal val="#ppt_x"/>
                                          </p:val>
                                        </p:tav>
                                      </p:tavLst>
                                    </p:anim>
                                    <p:anim calcmode="lin" valueType="num">
                                      <p:cBhvr>
                                        <p:cTn id="107" dur="500" fill="hold"/>
                                        <p:tgtEl>
                                          <p:spTgt spid="326"/>
                                        </p:tgtEl>
                                        <p:attrNameLst>
                                          <p:attrName>ppt_y</p:attrName>
                                        </p:attrNameLst>
                                      </p:cBhvr>
                                      <p:tavLst>
                                        <p:tav tm="0">
                                          <p:val>
                                            <p:strVal val="#ppt_y-.1"/>
                                          </p:val>
                                        </p:tav>
                                        <p:tav tm="100000">
                                          <p:val>
                                            <p:strVal val="#ppt_y"/>
                                          </p:val>
                                        </p:tav>
                                      </p:tavLst>
                                    </p:anim>
                                  </p:childTnLst>
                                </p:cTn>
                              </p:par>
                            </p:childTnLst>
                          </p:cTn>
                        </p:par>
                        <p:par>
                          <p:cTn id="108" fill="hold">
                            <p:stCondLst>
                              <p:cond delay="6500"/>
                            </p:stCondLst>
                            <p:childTnLst>
                              <p:par>
                                <p:cTn id="109" presetID="2" presetClass="entr" presetSubtype="4" accel="50000" decel="50000" fill="hold" grpId="0" nodeType="afterEffect">
                                  <p:stCondLst>
                                    <p:cond delay="0"/>
                                  </p:stCondLst>
                                  <p:childTnLst>
                                    <p:set>
                                      <p:cBhvr>
                                        <p:cTn id="110" dur="1" fill="hold">
                                          <p:stCondLst>
                                            <p:cond delay="0"/>
                                          </p:stCondLst>
                                        </p:cTn>
                                        <p:tgtEl>
                                          <p:spTgt spid="398"/>
                                        </p:tgtEl>
                                        <p:attrNameLst>
                                          <p:attrName>style.visibility</p:attrName>
                                        </p:attrNameLst>
                                      </p:cBhvr>
                                      <p:to>
                                        <p:strVal val="visible"/>
                                      </p:to>
                                    </p:set>
                                    <p:anim calcmode="lin" valueType="num">
                                      <p:cBhvr additive="base">
                                        <p:cTn id="111" dur="500" fill="hold"/>
                                        <p:tgtEl>
                                          <p:spTgt spid="398"/>
                                        </p:tgtEl>
                                        <p:attrNameLst>
                                          <p:attrName>ppt_x</p:attrName>
                                        </p:attrNameLst>
                                      </p:cBhvr>
                                      <p:tavLst>
                                        <p:tav tm="0">
                                          <p:val>
                                            <p:strVal val="#ppt_x"/>
                                          </p:val>
                                        </p:tav>
                                        <p:tav tm="100000">
                                          <p:val>
                                            <p:strVal val="#ppt_x"/>
                                          </p:val>
                                        </p:tav>
                                      </p:tavLst>
                                    </p:anim>
                                    <p:anim calcmode="lin" valueType="num">
                                      <p:cBhvr additive="base">
                                        <p:cTn id="112" dur="500" fill="hold"/>
                                        <p:tgtEl>
                                          <p:spTgt spid="398"/>
                                        </p:tgtEl>
                                        <p:attrNameLst>
                                          <p:attrName>ppt_y</p:attrName>
                                        </p:attrNameLst>
                                      </p:cBhvr>
                                      <p:tavLst>
                                        <p:tav tm="0">
                                          <p:val>
                                            <p:strVal val="1+#ppt_h/2"/>
                                          </p:val>
                                        </p:tav>
                                        <p:tav tm="100000">
                                          <p:val>
                                            <p:strVal val="#ppt_y"/>
                                          </p:val>
                                        </p:tav>
                                      </p:tavLst>
                                    </p:anim>
                                  </p:childTnLst>
                                </p:cTn>
                              </p:par>
                            </p:childTnLst>
                          </p:cTn>
                        </p:par>
                        <p:par>
                          <p:cTn id="113" fill="hold">
                            <p:stCondLst>
                              <p:cond delay="7000"/>
                            </p:stCondLst>
                            <p:childTnLst>
                              <p:par>
                                <p:cTn id="114" presetID="53" presetClass="entr" presetSubtype="0" fill="hold" grpId="0" nodeType="afterEffect">
                                  <p:stCondLst>
                                    <p:cond delay="0"/>
                                  </p:stCondLst>
                                  <p:childTnLst>
                                    <p:set>
                                      <p:cBhvr>
                                        <p:cTn id="115" dur="1" fill="hold">
                                          <p:stCondLst>
                                            <p:cond delay="0"/>
                                          </p:stCondLst>
                                        </p:cTn>
                                        <p:tgtEl>
                                          <p:spTgt spid="399"/>
                                        </p:tgtEl>
                                        <p:attrNameLst>
                                          <p:attrName>style.visibility</p:attrName>
                                        </p:attrNameLst>
                                      </p:cBhvr>
                                      <p:to>
                                        <p:strVal val="visible"/>
                                      </p:to>
                                    </p:set>
                                    <p:anim calcmode="lin" valueType="num">
                                      <p:cBhvr>
                                        <p:cTn id="116" dur="500" fill="hold"/>
                                        <p:tgtEl>
                                          <p:spTgt spid="399"/>
                                        </p:tgtEl>
                                        <p:attrNameLst>
                                          <p:attrName>ppt_w</p:attrName>
                                        </p:attrNameLst>
                                      </p:cBhvr>
                                      <p:tavLst>
                                        <p:tav tm="0">
                                          <p:val>
                                            <p:fltVal val="0"/>
                                          </p:val>
                                        </p:tav>
                                        <p:tav tm="100000">
                                          <p:val>
                                            <p:strVal val="#ppt_w"/>
                                          </p:val>
                                        </p:tav>
                                      </p:tavLst>
                                    </p:anim>
                                    <p:anim calcmode="lin" valueType="num">
                                      <p:cBhvr>
                                        <p:cTn id="117" dur="500" fill="hold"/>
                                        <p:tgtEl>
                                          <p:spTgt spid="399"/>
                                        </p:tgtEl>
                                        <p:attrNameLst>
                                          <p:attrName>ppt_h</p:attrName>
                                        </p:attrNameLst>
                                      </p:cBhvr>
                                      <p:tavLst>
                                        <p:tav tm="0">
                                          <p:val>
                                            <p:fltVal val="0"/>
                                          </p:val>
                                        </p:tav>
                                        <p:tav tm="100000">
                                          <p:val>
                                            <p:strVal val="#ppt_h"/>
                                          </p:val>
                                        </p:tav>
                                      </p:tavLst>
                                    </p:anim>
                                    <p:animEffect transition="in" filter="fade">
                                      <p:cBhvr>
                                        <p:cTn id="118" dur="500"/>
                                        <p:tgtEl>
                                          <p:spTgt spid="399"/>
                                        </p:tgtEl>
                                      </p:cBhvr>
                                    </p:animEffect>
                                  </p:childTnLst>
                                </p:cTn>
                              </p:par>
                              <p:par>
                                <p:cTn id="119" presetID="2" presetClass="entr" presetSubtype="4" accel="50000" decel="50000" fill="hold" grpId="0" nodeType="withEffect">
                                  <p:stCondLst>
                                    <p:cond delay="0"/>
                                  </p:stCondLst>
                                  <p:childTnLst>
                                    <p:set>
                                      <p:cBhvr>
                                        <p:cTn id="120" dur="1" fill="hold">
                                          <p:stCondLst>
                                            <p:cond delay="0"/>
                                          </p:stCondLst>
                                        </p:cTn>
                                        <p:tgtEl>
                                          <p:spTgt spid="404"/>
                                        </p:tgtEl>
                                        <p:attrNameLst>
                                          <p:attrName>style.visibility</p:attrName>
                                        </p:attrNameLst>
                                      </p:cBhvr>
                                      <p:to>
                                        <p:strVal val="visible"/>
                                      </p:to>
                                    </p:set>
                                    <p:anim calcmode="lin" valueType="num">
                                      <p:cBhvr additive="base">
                                        <p:cTn id="121" dur="500" fill="hold"/>
                                        <p:tgtEl>
                                          <p:spTgt spid="404"/>
                                        </p:tgtEl>
                                        <p:attrNameLst>
                                          <p:attrName>ppt_x</p:attrName>
                                        </p:attrNameLst>
                                      </p:cBhvr>
                                      <p:tavLst>
                                        <p:tav tm="0">
                                          <p:val>
                                            <p:strVal val="#ppt_x"/>
                                          </p:val>
                                        </p:tav>
                                        <p:tav tm="100000">
                                          <p:val>
                                            <p:strVal val="#ppt_x"/>
                                          </p:val>
                                        </p:tav>
                                      </p:tavLst>
                                    </p:anim>
                                    <p:anim calcmode="lin" valueType="num">
                                      <p:cBhvr additive="base">
                                        <p:cTn id="122" dur="500" fill="hold"/>
                                        <p:tgtEl>
                                          <p:spTgt spid="404"/>
                                        </p:tgtEl>
                                        <p:attrNameLst>
                                          <p:attrName>ppt_y</p:attrName>
                                        </p:attrNameLst>
                                      </p:cBhvr>
                                      <p:tavLst>
                                        <p:tav tm="0">
                                          <p:val>
                                            <p:strVal val="1+#ppt_h/2"/>
                                          </p:val>
                                        </p:tav>
                                        <p:tav tm="100000">
                                          <p:val>
                                            <p:strVal val="#ppt_y"/>
                                          </p:val>
                                        </p:tav>
                                      </p:tavLst>
                                    </p:anim>
                                  </p:childTnLst>
                                </p:cTn>
                              </p:par>
                            </p:childTnLst>
                          </p:cTn>
                        </p:par>
                        <p:par>
                          <p:cTn id="123" fill="hold">
                            <p:stCondLst>
                              <p:cond delay="7500"/>
                            </p:stCondLst>
                            <p:childTnLst>
                              <p:par>
                                <p:cTn id="124" presetID="2" presetClass="entr" presetSubtype="4" accel="50000" decel="50000" fill="hold" grpId="0" nodeType="afterEffect">
                                  <p:stCondLst>
                                    <p:cond delay="0"/>
                                  </p:stCondLst>
                                  <p:childTnLst>
                                    <p:set>
                                      <p:cBhvr>
                                        <p:cTn id="125" dur="1" fill="hold">
                                          <p:stCondLst>
                                            <p:cond delay="0"/>
                                          </p:stCondLst>
                                        </p:cTn>
                                        <p:tgtEl>
                                          <p:spTgt spid="405"/>
                                        </p:tgtEl>
                                        <p:attrNameLst>
                                          <p:attrName>style.visibility</p:attrName>
                                        </p:attrNameLst>
                                      </p:cBhvr>
                                      <p:to>
                                        <p:strVal val="visible"/>
                                      </p:to>
                                    </p:set>
                                    <p:anim calcmode="lin" valueType="num">
                                      <p:cBhvr additive="base">
                                        <p:cTn id="126" dur="500" fill="hold"/>
                                        <p:tgtEl>
                                          <p:spTgt spid="405"/>
                                        </p:tgtEl>
                                        <p:attrNameLst>
                                          <p:attrName>ppt_x</p:attrName>
                                        </p:attrNameLst>
                                      </p:cBhvr>
                                      <p:tavLst>
                                        <p:tav tm="0">
                                          <p:val>
                                            <p:strVal val="#ppt_x"/>
                                          </p:val>
                                        </p:tav>
                                        <p:tav tm="100000">
                                          <p:val>
                                            <p:strVal val="#ppt_x"/>
                                          </p:val>
                                        </p:tav>
                                      </p:tavLst>
                                    </p:anim>
                                    <p:anim calcmode="lin" valueType="num">
                                      <p:cBhvr additive="base">
                                        <p:cTn id="127" dur="500" fill="hold"/>
                                        <p:tgtEl>
                                          <p:spTgt spid="4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0" animBg="1"/>
      <p:bldP spid="206" grpId="0" animBg="1"/>
      <p:bldP spid="365" grpId="0" animBg="1"/>
      <p:bldP spid="397" grpId="0" animBg="1"/>
      <p:bldP spid="398" grpId="0" animBg="1"/>
      <p:bldP spid="399" grpId="0" animBg="1"/>
      <p:bldP spid="400" grpId="0"/>
      <p:bldP spid="401" grpId="0"/>
      <p:bldP spid="402" grpId="0"/>
      <p:bldP spid="403" grpId="0"/>
      <p:bldP spid="404" grpId="0"/>
      <p:bldP spid="405" grpId="0"/>
      <p:bldP spid="406" grpId="0"/>
      <p:bldP spid="40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p:cNvSpPr txBox="1"/>
          <p:nvPr/>
        </p:nvSpPr>
        <p:spPr>
          <a:xfrm>
            <a:off x="4638543" y="1785442"/>
            <a:ext cx="3841888" cy="461665"/>
          </a:xfrm>
          <a:prstGeom prst="rect">
            <a:avLst/>
          </a:prstGeom>
          <a:noFill/>
        </p:spPr>
        <p:txBody>
          <a:bodyPr wrap="square" lIns="0" tIns="0" rIns="0" bIns="0" rtlCol="0" anchor="t">
            <a:spAutoFit/>
          </a:bodyPr>
          <a:lstStyle/>
          <a:p>
            <a:pPr algn="just"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passages of lorem ipsum available, but the majority have suffered alteration in some form, by injected humour randomized words which don't look even slightly.</a:t>
            </a:r>
            <a:endParaRPr lang="en-US" sz="1000" dirty="0" smtClean="0">
              <a:solidFill>
                <a:srgbClr val="262626">
                  <a:lumMod val="65000"/>
                  <a:lumOff val="35000"/>
                </a:srgbClr>
              </a:solidFill>
              <a:latin typeface="Arial"/>
              <a:ea typeface="+mn-ea"/>
            </a:endParaRPr>
          </a:p>
        </p:txBody>
      </p:sp>
      <p:sp>
        <p:nvSpPr>
          <p:cNvPr id="95" name="Rectangle 22"/>
          <p:cNvSpPr/>
          <p:nvPr/>
        </p:nvSpPr>
        <p:spPr>
          <a:xfrm>
            <a:off x="4638543" y="1525549"/>
            <a:ext cx="1930016" cy="215444"/>
          </a:xfrm>
          <a:prstGeom prst="rect">
            <a:avLst/>
          </a:prstGeom>
        </p:spPr>
        <p:txBody>
          <a:bodyPr wrap="none" lIns="0" tIns="0" rIns="0" bIns="0" anchor="ctr">
            <a:spAutoFit/>
          </a:bodyPr>
          <a:lstStyle/>
          <a:p>
            <a:pPr defTabSz="1031626" fontAlgn="auto">
              <a:spcBef>
                <a:spcPts val="0"/>
              </a:spcBef>
              <a:spcAft>
                <a:spcPts val="0"/>
              </a:spcAft>
            </a:pPr>
            <a:r>
              <a:rPr lang="en-US" sz="1400" b="1" dirty="0" smtClean="0">
                <a:solidFill>
                  <a:srgbClr val="FFFFFF">
                    <a:lumMod val="65000"/>
                  </a:srgbClr>
                </a:solidFill>
                <a:latin typeface="Arial"/>
                <a:ea typeface="+mn-ea"/>
              </a:rPr>
              <a:t>Description Goes Here</a:t>
            </a:r>
          </a:p>
        </p:txBody>
      </p:sp>
      <p:grpSp>
        <p:nvGrpSpPr>
          <p:cNvPr id="96" name="Group 102"/>
          <p:cNvGrpSpPr/>
          <p:nvPr/>
        </p:nvGrpSpPr>
        <p:grpSpPr>
          <a:xfrm>
            <a:off x="4719477" y="2846527"/>
            <a:ext cx="641507" cy="2303819"/>
            <a:chOff x="669035" y="1765252"/>
            <a:chExt cx="864105" cy="2246673"/>
          </a:xfrm>
        </p:grpSpPr>
        <p:sp>
          <p:nvSpPr>
            <p:cNvPr id="97" name="Rounded Rectangle 105"/>
            <p:cNvSpPr/>
            <p:nvPr/>
          </p:nvSpPr>
          <p:spPr>
            <a:xfrm>
              <a:off x="669035" y="3781497"/>
              <a:ext cx="864105" cy="230428"/>
            </a:xfrm>
            <a:prstGeom prst="round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98" name="Rounded Rectangle 106"/>
            <p:cNvSpPr/>
            <p:nvPr/>
          </p:nvSpPr>
          <p:spPr>
            <a:xfrm>
              <a:off x="669035" y="3493462"/>
              <a:ext cx="864105" cy="230428"/>
            </a:xfrm>
            <a:prstGeom prst="round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99" name="Rounded Rectangle 107"/>
            <p:cNvSpPr/>
            <p:nvPr/>
          </p:nvSpPr>
          <p:spPr>
            <a:xfrm>
              <a:off x="669035" y="3205427"/>
              <a:ext cx="864105" cy="230428"/>
            </a:xfrm>
            <a:prstGeom prst="round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00" name="Rounded Rectangle 108"/>
            <p:cNvSpPr/>
            <p:nvPr/>
          </p:nvSpPr>
          <p:spPr>
            <a:xfrm>
              <a:off x="669035" y="2917392"/>
              <a:ext cx="864105" cy="230428"/>
            </a:xfrm>
            <a:prstGeom prst="round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01" name="Rounded Rectangle 109"/>
            <p:cNvSpPr/>
            <p:nvPr/>
          </p:nvSpPr>
          <p:spPr>
            <a:xfrm>
              <a:off x="669035" y="2629357"/>
              <a:ext cx="864105" cy="230428"/>
            </a:xfrm>
            <a:prstGeom prst="round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02" name="Rounded Rectangle 110"/>
            <p:cNvSpPr/>
            <p:nvPr/>
          </p:nvSpPr>
          <p:spPr>
            <a:xfrm>
              <a:off x="669035" y="2341322"/>
              <a:ext cx="864105" cy="230428"/>
            </a:xfrm>
            <a:prstGeom prst="round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03" name="Rounded Rectangle 111"/>
            <p:cNvSpPr/>
            <p:nvPr/>
          </p:nvSpPr>
          <p:spPr>
            <a:xfrm>
              <a:off x="669035" y="2053287"/>
              <a:ext cx="864105" cy="230428"/>
            </a:xfrm>
            <a:prstGeom prst="round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04" name="Rounded Rectangle 112"/>
            <p:cNvSpPr/>
            <p:nvPr/>
          </p:nvSpPr>
          <p:spPr>
            <a:xfrm>
              <a:off x="669035" y="1765252"/>
              <a:ext cx="864105" cy="230428"/>
            </a:xfrm>
            <a:prstGeom prst="roundRect">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105" name="Group 115"/>
          <p:cNvGrpSpPr/>
          <p:nvPr/>
        </p:nvGrpSpPr>
        <p:grpSpPr>
          <a:xfrm>
            <a:off x="5751505" y="2846528"/>
            <a:ext cx="641507" cy="2303820"/>
            <a:chOff x="1572768" y="2397753"/>
            <a:chExt cx="561758" cy="2017421"/>
          </a:xfrm>
        </p:grpSpPr>
        <p:sp>
          <p:nvSpPr>
            <p:cNvPr id="106" name="Rounded Rectangle 116"/>
            <p:cNvSpPr/>
            <p:nvPr/>
          </p:nvSpPr>
          <p:spPr>
            <a:xfrm>
              <a:off x="1572768" y="4208259"/>
              <a:ext cx="561758" cy="206915"/>
            </a:xfrm>
            <a:prstGeom prst="roundRect">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07" name="Rounded Rectangle 117"/>
            <p:cNvSpPr/>
            <p:nvPr/>
          </p:nvSpPr>
          <p:spPr>
            <a:xfrm>
              <a:off x="1572768" y="3949615"/>
              <a:ext cx="561758" cy="206915"/>
            </a:xfrm>
            <a:prstGeom prst="roundRect">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08" name="Rounded Rectangle 118"/>
            <p:cNvSpPr/>
            <p:nvPr/>
          </p:nvSpPr>
          <p:spPr>
            <a:xfrm>
              <a:off x="1572768" y="3690972"/>
              <a:ext cx="561758" cy="206915"/>
            </a:xfrm>
            <a:prstGeom prst="roundRect">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09" name="Rounded Rectangle 119"/>
            <p:cNvSpPr/>
            <p:nvPr/>
          </p:nvSpPr>
          <p:spPr>
            <a:xfrm>
              <a:off x="1572768" y="3432328"/>
              <a:ext cx="561758" cy="206915"/>
            </a:xfrm>
            <a:prstGeom prst="roundRect">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10" name="Rounded Rectangle 120"/>
            <p:cNvSpPr/>
            <p:nvPr/>
          </p:nvSpPr>
          <p:spPr>
            <a:xfrm>
              <a:off x="1572768" y="3173684"/>
              <a:ext cx="561758" cy="206915"/>
            </a:xfrm>
            <a:prstGeom prst="roundRect">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11" name="Rounded Rectangle 121"/>
            <p:cNvSpPr/>
            <p:nvPr/>
          </p:nvSpPr>
          <p:spPr>
            <a:xfrm>
              <a:off x="1572768" y="2915041"/>
              <a:ext cx="561758" cy="206915"/>
            </a:xfrm>
            <a:prstGeom prst="roundRect">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12" name="Rounded Rectangle 122"/>
            <p:cNvSpPr/>
            <p:nvPr/>
          </p:nvSpPr>
          <p:spPr>
            <a:xfrm>
              <a:off x="1572768" y="2656397"/>
              <a:ext cx="561758" cy="206915"/>
            </a:xfrm>
            <a:prstGeom prst="roundRect">
              <a:avLst/>
            </a:prstGeom>
            <a:solidFill>
              <a:srgbClr val="FFFFFF">
                <a:lumMod val="8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13" name="Rounded Rectangle 123"/>
            <p:cNvSpPr/>
            <p:nvPr/>
          </p:nvSpPr>
          <p:spPr>
            <a:xfrm>
              <a:off x="1572768" y="2397753"/>
              <a:ext cx="561758" cy="206915"/>
            </a:xfrm>
            <a:prstGeom prst="roundRect">
              <a:avLst/>
            </a:prstGeom>
            <a:solidFill>
              <a:srgbClr val="FFFFFF">
                <a:lumMod val="8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114" name="Group 126"/>
          <p:cNvGrpSpPr/>
          <p:nvPr/>
        </p:nvGrpSpPr>
        <p:grpSpPr>
          <a:xfrm>
            <a:off x="6783534" y="2846528"/>
            <a:ext cx="641507" cy="2303820"/>
            <a:chOff x="2476500" y="2397753"/>
            <a:chExt cx="561758" cy="2017421"/>
          </a:xfrm>
        </p:grpSpPr>
        <p:sp>
          <p:nvSpPr>
            <p:cNvPr id="115" name="Rounded Rectangle 127"/>
            <p:cNvSpPr/>
            <p:nvPr/>
          </p:nvSpPr>
          <p:spPr>
            <a:xfrm>
              <a:off x="2476500" y="4208259"/>
              <a:ext cx="561758" cy="206915"/>
            </a:xfrm>
            <a:prstGeom prst="roundRect">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16" name="Rounded Rectangle 128"/>
            <p:cNvSpPr/>
            <p:nvPr/>
          </p:nvSpPr>
          <p:spPr>
            <a:xfrm>
              <a:off x="2476500" y="3949615"/>
              <a:ext cx="561758" cy="206915"/>
            </a:xfrm>
            <a:prstGeom prst="roundRect">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17" name="Rounded Rectangle 129"/>
            <p:cNvSpPr/>
            <p:nvPr/>
          </p:nvSpPr>
          <p:spPr>
            <a:xfrm>
              <a:off x="2476500" y="3690972"/>
              <a:ext cx="561758" cy="206915"/>
            </a:xfrm>
            <a:prstGeom prst="roundRect">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18" name="Rounded Rectangle 130"/>
            <p:cNvSpPr/>
            <p:nvPr/>
          </p:nvSpPr>
          <p:spPr>
            <a:xfrm>
              <a:off x="2476500" y="3432328"/>
              <a:ext cx="561758" cy="206915"/>
            </a:xfrm>
            <a:prstGeom prst="roundRect">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19" name="Rounded Rectangle 131"/>
            <p:cNvSpPr/>
            <p:nvPr/>
          </p:nvSpPr>
          <p:spPr>
            <a:xfrm>
              <a:off x="2476500" y="3173684"/>
              <a:ext cx="561758" cy="206915"/>
            </a:xfrm>
            <a:prstGeom prst="roundRect">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20" name="Rounded Rectangle 132"/>
            <p:cNvSpPr/>
            <p:nvPr/>
          </p:nvSpPr>
          <p:spPr>
            <a:xfrm>
              <a:off x="2476500" y="2915041"/>
              <a:ext cx="561758" cy="206915"/>
            </a:xfrm>
            <a:prstGeom prst="roundRect">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21" name="Rounded Rectangle 133"/>
            <p:cNvSpPr/>
            <p:nvPr/>
          </p:nvSpPr>
          <p:spPr>
            <a:xfrm>
              <a:off x="2476500" y="2656397"/>
              <a:ext cx="561758" cy="206915"/>
            </a:xfrm>
            <a:prstGeom prst="roundRect">
              <a:avLst/>
            </a:prstGeom>
            <a:solidFill>
              <a:srgbClr val="F09C2A"/>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22" name="Rounded Rectangle 134"/>
            <p:cNvSpPr/>
            <p:nvPr/>
          </p:nvSpPr>
          <p:spPr>
            <a:xfrm>
              <a:off x="2476500" y="2397753"/>
              <a:ext cx="561758" cy="206915"/>
            </a:xfrm>
            <a:prstGeom prst="roundRect">
              <a:avLst/>
            </a:prstGeom>
            <a:solidFill>
              <a:srgbClr val="FFFFFF">
                <a:lumMod val="8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123" name="Group 137"/>
          <p:cNvGrpSpPr/>
          <p:nvPr/>
        </p:nvGrpSpPr>
        <p:grpSpPr>
          <a:xfrm>
            <a:off x="7815562" y="2846528"/>
            <a:ext cx="641507" cy="2303820"/>
            <a:chOff x="3380232" y="2397753"/>
            <a:chExt cx="561758" cy="2017421"/>
          </a:xfrm>
        </p:grpSpPr>
        <p:sp>
          <p:nvSpPr>
            <p:cNvPr id="124" name="Rounded Rectangle 138"/>
            <p:cNvSpPr/>
            <p:nvPr/>
          </p:nvSpPr>
          <p:spPr>
            <a:xfrm>
              <a:off x="3380232" y="4208259"/>
              <a:ext cx="561758" cy="206915"/>
            </a:xfrm>
            <a:prstGeom prst="roundRect">
              <a:avLst/>
            </a:prstGeom>
            <a:solidFill>
              <a:srgbClr val="D24132"/>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25" name="Rounded Rectangle 139"/>
            <p:cNvSpPr/>
            <p:nvPr/>
          </p:nvSpPr>
          <p:spPr>
            <a:xfrm>
              <a:off x="3380232" y="3949615"/>
              <a:ext cx="561758" cy="206915"/>
            </a:xfrm>
            <a:prstGeom prst="roundRect">
              <a:avLst/>
            </a:prstGeom>
            <a:solidFill>
              <a:srgbClr val="D24132"/>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26" name="Rounded Rectangle 140"/>
            <p:cNvSpPr/>
            <p:nvPr/>
          </p:nvSpPr>
          <p:spPr>
            <a:xfrm>
              <a:off x="3380232" y="3690972"/>
              <a:ext cx="561758" cy="206915"/>
            </a:xfrm>
            <a:prstGeom prst="roundRect">
              <a:avLst/>
            </a:prstGeom>
            <a:solidFill>
              <a:srgbClr val="D24132"/>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27" name="Rounded Rectangle 141"/>
            <p:cNvSpPr/>
            <p:nvPr/>
          </p:nvSpPr>
          <p:spPr>
            <a:xfrm>
              <a:off x="3380232" y="3432328"/>
              <a:ext cx="561758" cy="206915"/>
            </a:xfrm>
            <a:prstGeom prst="roundRect">
              <a:avLst/>
            </a:prstGeom>
            <a:solidFill>
              <a:srgbClr val="D24132"/>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28" name="Rounded Rectangle 142"/>
            <p:cNvSpPr/>
            <p:nvPr/>
          </p:nvSpPr>
          <p:spPr>
            <a:xfrm>
              <a:off x="3380232" y="3173684"/>
              <a:ext cx="561758" cy="206915"/>
            </a:xfrm>
            <a:prstGeom prst="roundRect">
              <a:avLst/>
            </a:prstGeom>
            <a:solidFill>
              <a:srgbClr val="FFFFFF">
                <a:lumMod val="8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29" name="Rounded Rectangle 143"/>
            <p:cNvSpPr/>
            <p:nvPr/>
          </p:nvSpPr>
          <p:spPr>
            <a:xfrm>
              <a:off x="3380232" y="2915041"/>
              <a:ext cx="561758" cy="206915"/>
            </a:xfrm>
            <a:prstGeom prst="roundRect">
              <a:avLst/>
            </a:prstGeom>
            <a:solidFill>
              <a:srgbClr val="FFFFFF">
                <a:lumMod val="8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30" name="Rounded Rectangle 144"/>
            <p:cNvSpPr/>
            <p:nvPr/>
          </p:nvSpPr>
          <p:spPr>
            <a:xfrm>
              <a:off x="3380232" y="2656397"/>
              <a:ext cx="561758" cy="206915"/>
            </a:xfrm>
            <a:prstGeom prst="roundRect">
              <a:avLst/>
            </a:prstGeom>
            <a:solidFill>
              <a:srgbClr val="FFFFFF">
                <a:lumMod val="8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31" name="Rounded Rectangle 145"/>
            <p:cNvSpPr/>
            <p:nvPr/>
          </p:nvSpPr>
          <p:spPr>
            <a:xfrm>
              <a:off x="3380232" y="2397753"/>
              <a:ext cx="561758" cy="206915"/>
            </a:xfrm>
            <a:prstGeom prst="roundRect">
              <a:avLst/>
            </a:prstGeom>
            <a:solidFill>
              <a:srgbClr val="FFFFFF">
                <a:lumMod val="8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sp>
        <p:nvSpPr>
          <p:cNvPr id="132" name="Freeform 5"/>
          <p:cNvSpPr>
            <a:spLocks noEditPoints="1"/>
          </p:cNvSpPr>
          <p:nvPr/>
        </p:nvSpPr>
        <p:spPr bwMode="auto">
          <a:xfrm rot="2700000">
            <a:off x="81325" y="1563263"/>
            <a:ext cx="1835310" cy="1875095"/>
          </a:xfrm>
          <a:custGeom>
            <a:avLst/>
            <a:gdLst/>
            <a:ahLst/>
            <a:cxnLst>
              <a:cxn ang="0">
                <a:pos x="739" y="553"/>
              </a:cxn>
              <a:cxn ang="0">
                <a:pos x="623" y="488"/>
              </a:cxn>
              <a:cxn ang="0">
                <a:pos x="541" y="483"/>
              </a:cxn>
              <a:cxn ang="0">
                <a:pos x="272" y="213"/>
              </a:cxn>
              <a:cxn ang="0">
                <a:pos x="170" y="33"/>
              </a:cxn>
              <a:cxn ang="0">
                <a:pos x="50" y="185"/>
              </a:cxn>
              <a:cxn ang="0">
                <a:pos x="0" y="203"/>
              </a:cxn>
              <a:cxn ang="0">
                <a:pos x="284" y="470"/>
              </a:cxn>
              <a:cxn ang="0">
                <a:pos x="551" y="755"/>
              </a:cxn>
              <a:cxn ang="0">
                <a:pos x="571" y="706"/>
              </a:cxn>
              <a:cxn ang="0">
                <a:pos x="706" y="587"/>
              </a:cxn>
              <a:cxn ang="0">
                <a:pos x="599" y="531"/>
              </a:cxn>
              <a:cxn ang="0">
                <a:pos x="530" y="619"/>
              </a:cxn>
              <a:cxn ang="0">
                <a:pos x="532" y="531"/>
              </a:cxn>
              <a:cxn ang="0">
                <a:pos x="526" y="585"/>
              </a:cxn>
              <a:cxn ang="0">
                <a:pos x="397" y="485"/>
              </a:cxn>
              <a:cxn ang="0">
                <a:pos x="489" y="411"/>
              </a:cxn>
              <a:cxn ang="0">
                <a:pos x="397" y="485"/>
              </a:cxn>
              <a:cxn ang="0">
                <a:pos x="383" y="480"/>
              </a:cxn>
              <a:cxn ang="0">
                <a:pos x="456" y="341"/>
              </a:cxn>
              <a:cxn ang="0">
                <a:pos x="437" y="324"/>
              </a:cxn>
              <a:cxn ang="0">
                <a:pos x="330" y="449"/>
              </a:cxn>
              <a:cxn ang="0">
                <a:pos x="437" y="324"/>
              </a:cxn>
              <a:cxn ang="0">
                <a:pos x="363" y="271"/>
              </a:cxn>
              <a:cxn ang="0">
                <a:pos x="275" y="376"/>
              </a:cxn>
              <a:cxn ang="0">
                <a:pos x="349" y="266"/>
              </a:cxn>
              <a:cxn ang="0">
                <a:pos x="261" y="262"/>
              </a:cxn>
              <a:cxn ang="0">
                <a:pos x="172" y="228"/>
              </a:cxn>
              <a:cxn ang="0">
                <a:pos x="227" y="155"/>
              </a:cxn>
              <a:cxn ang="0">
                <a:pos x="172" y="228"/>
              </a:cxn>
              <a:cxn ang="0">
                <a:pos x="84" y="206"/>
              </a:cxn>
              <a:cxn ang="0">
                <a:pos x="224" y="139"/>
              </a:cxn>
              <a:cxn ang="0">
                <a:pos x="192" y="61"/>
              </a:cxn>
              <a:cxn ang="0">
                <a:pos x="72" y="200"/>
              </a:cxn>
              <a:cxn ang="0">
                <a:pos x="192" y="61"/>
              </a:cxn>
              <a:cxn ang="0">
                <a:pos x="227" y="192"/>
              </a:cxn>
              <a:cxn ang="0">
                <a:pos x="192" y="227"/>
              </a:cxn>
              <a:cxn ang="0">
                <a:pos x="388" y="282"/>
              </a:cxn>
              <a:cxn ang="0">
                <a:pos x="311" y="431"/>
              </a:cxn>
              <a:cxn ang="0">
                <a:pos x="426" y="492"/>
              </a:cxn>
              <a:cxn ang="0">
                <a:pos x="492" y="492"/>
              </a:cxn>
              <a:cxn ang="0">
                <a:pos x="563" y="696"/>
              </a:cxn>
              <a:cxn ang="0">
                <a:pos x="677" y="563"/>
              </a:cxn>
              <a:cxn ang="0">
                <a:pos x="563" y="696"/>
              </a:cxn>
              <a:cxn ang="0">
                <a:pos x="533" y="634"/>
              </a:cxn>
              <a:cxn ang="0">
                <a:pos x="666" y="556"/>
              </a:cxn>
              <a:cxn ang="0">
                <a:pos x="549" y="673"/>
              </a:cxn>
            </a:cxnLst>
            <a:rect l="0" t="0" r="r" b="b"/>
            <a:pathLst>
              <a:path w="739" h="755">
                <a:moveTo>
                  <a:pt x="706" y="587"/>
                </a:moveTo>
                <a:cubicBezTo>
                  <a:pt x="739" y="553"/>
                  <a:pt x="739" y="553"/>
                  <a:pt x="739" y="553"/>
                </a:cubicBezTo>
                <a:cubicBezTo>
                  <a:pt x="706" y="520"/>
                  <a:pt x="666" y="499"/>
                  <a:pt x="624" y="489"/>
                </a:cubicBezTo>
                <a:cubicBezTo>
                  <a:pt x="623" y="488"/>
                  <a:pt x="623" y="488"/>
                  <a:pt x="623" y="488"/>
                </a:cubicBezTo>
                <a:cubicBezTo>
                  <a:pt x="623" y="489"/>
                  <a:pt x="623" y="489"/>
                  <a:pt x="623" y="489"/>
                </a:cubicBezTo>
                <a:cubicBezTo>
                  <a:pt x="596" y="482"/>
                  <a:pt x="568" y="480"/>
                  <a:pt x="541" y="483"/>
                </a:cubicBezTo>
                <a:cubicBezTo>
                  <a:pt x="548" y="412"/>
                  <a:pt x="524" y="338"/>
                  <a:pt x="470" y="284"/>
                </a:cubicBezTo>
                <a:cubicBezTo>
                  <a:pt x="416" y="230"/>
                  <a:pt x="342" y="206"/>
                  <a:pt x="272" y="213"/>
                </a:cubicBezTo>
                <a:cubicBezTo>
                  <a:pt x="284" y="138"/>
                  <a:pt x="261" y="58"/>
                  <a:pt x="203" y="0"/>
                </a:cubicBezTo>
                <a:cubicBezTo>
                  <a:pt x="170" y="33"/>
                  <a:pt x="170" y="33"/>
                  <a:pt x="170" y="33"/>
                </a:cubicBezTo>
                <a:cubicBezTo>
                  <a:pt x="175" y="39"/>
                  <a:pt x="180" y="44"/>
                  <a:pt x="184" y="50"/>
                </a:cubicBezTo>
                <a:cubicBezTo>
                  <a:pt x="50" y="185"/>
                  <a:pt x="50" y="185"/>
                  <a:pt x="50" y="185"/>
                </a:cubicBezTo>
                <a:cubicBezTo>
                  <a:pt x="44" y="180"/>
                  <a:pt x="38" y="175"/>
                  <a:pt x="33" y="170"/>
                </a:cubicBezTo>
                <a:cubicBezTo>
                  <a:pt x="0" y="203"/>
                  <a:pt x="0" y="203"/>
                  <a:pt x="0" y="203"/>
                </a:cubicBezTo>
                <a:cubicBezTo>
                  <a:pt x="58" y="261"/>
                  <a:pt x="138" y="284"/>
                  <a:pt x="213" y="272"/>
                </a:cubicBezTo>
                <a:cubicBezTo>
                  <a:pt x="206" y="343"/>
                  <a:pt x="230" y="416"/>
                  <a:pt x="284" y="470"/>
                </a:cubicBezTo>
                <a:cubicBezTo>
                  <a:pt x="338" y="524"/>
                  <a:pt x="411" y="548"/>
                  <a:pt x="482" y="541"/>
                </a:cubicBezTo>
                <a:cubicBezTo>
                  <a:pt x="470" y="616"/>
                  <a:pt x="493" y="696"/>
                  <a:pt x="551" y="755"/>
                </a:cubicBezTo>
                <a:cubicBezTo>
                  <a:pt x="585" y="721"/>
                  <a:pt x="585" y="721"/>
                  <a:pt x="585" y="721"/>
                </a:cubicBezTo>
                <a:cubicBezTo>
                  <a:pt x="580" y="716"/>
                  <a:pt x="575" y="711"/>
                  <a:pt x="571" y="706"/>
                </a:cubicBezTo>
                <a:cubicBezTo>
                  <a:pt x="698" y="579"/>
                  <a:pt x="698" y="579"/>
                  <a:pt x="698" y="579"/>
                </a:cubicBezTo>
                <a:cubicBezTo>
                  <a:pt x="700" y="582"/>
                  <a:pt x="703" y="584"/>
                  <a:pt x="706" y="587"/>
                </a:cubicBezTo>
                <a:close/>
                <a:moveTo>
                  <a:pt x="528" y="603"/>
                </a:moveTo>
                <a:cubicBezTo>
                  <a:pt x="599" y="531"/>
                  <a:pt x="599" y="531"/>
                  <a:pt x="599" y="531"/>
                </a:cubicBezTo>
                <a:cubicBezTo>
                  <a:pt x="604" y="532"/>
                  <a:pt x="609" y="534"/>
                  <a:pt x="614" y="535"/>
                </a:cubicBezTo>
                <a:cubicBezTo>
                  <a:pt x="530" y="619"/>
                  <a:pt x="530" y="619"/>
                  <a:pt x="530" y="619"/>
                </a:cubicBezTo>
                <a:cubicBezTo>
                  <a:pt x="529" y="613"/>
                  <a:pt x="528" y="608"/>
                  <a:pt x="528" y="603"/>
                </a:cubicBezTo>
                <a:close/>
                <a:moveTo>
                  <a:pt x="532" y="531"/>
                </a:moveTo>
                <a:cubicBezTo>
                  <a:pt x="549" y="528"/>
                  <a:pt x="566" y="528"/>
                  <a:pt x="583" y="529"/>
                </a:cubicBezTo>
                <a:cubicBezTo>
                  <a:pt x="526" y="585"/>
                  <a:pt x="526" y="585"/>
                  <a:pt x="526" y="585"/>
                </a:cubicBezTo>
                <a:cubicBezTo>
                  <a:pt x="526" y="567"/>
                  <a:pt x="528" y="549"/>
                  <a:pt x="532" y="531"/>
                </a:cubicBezTo>
                <a:close/>
                <a:moveTo>
                  <a:pt x="397" y="485"/>
                </a:moveTo>
                <a:cubicBezTo>
                  <a:pt x="485" y="397"/>
                  <a:pt x="485" y="397"/>
                  <a:pt x="485" y="397"/>
                </a:cubicBezTo>
                <a:cubicBezTo>
                  <a:pt x="487" y="402"/>
                  <a:pt x="488" y="407"/>
                  <a:pt x="489" y="411"/>
                </a:cubicBezTo>
                <a:cubicBezTo>
                  <a:pt x="411" y="489"/>
                  <a:pt x="411" y="489"/>
                  <a:pt x="411" y="489"/>
                </a:cubicBezTo>
                <a:cubicBezTo>
                  <a:pt x="406" y="488"/>
                  <a:pt x="401" y="487"/>
                  <a:pt x="397" y="485"/>
                </a:cubicBezTo>
                <a:close/>
                <a:moveTo>
                  <a:pt x="480" y="383"/>
                </a:moveTo>
                <a:cubicBezTo>
                  <a:pt x="383" y="480"/>
                  <a:pt x="383" y="480"/>
                  <a:pt x="383" y="480"/>
                </a:cubicBezTo>
                <a:cubicBezTo>
                  <a:pt x="368" y="474"/>
                  <a:pt x="354" y="466"/>
                  <a:pt x="341" y="457"/>
                </a:cubicBezTo>
                <a:cubicBezTo>
                  <a:pt x="456" y="341"/>
                  <a:pt x="456" y="341"/>
                  <a:pt x="456" y="341"/>
                </a:cubicBezTo>
                <a:cubicBezTo>
                  <a:pt x="466" y="354"/>
                  <a:pt x="474" y="369"/>
                  <a:pt x="480" y="383"/>
                </a:cubicBezTo>
                <a:close/>
                <a:moveTo>
                  <a:pt x="437" y="324"/>
                </a:moveTo>
                <a:cubicBezTo>
                  <a:pt x="446" y="333"/>
                  <a:pt x="446" y="333"/>
                  <a:pt x="446" y="333"/>
                </a:cubicBezTo>
                <a:cubicBezTo>
                  <a:pt x="330" y="449"/>
                  <a:pt x="330" y="449"/>
                  <a:pt x="330" y="449"/>
                </a:cubicBezTo>
                <a:cubicBezTo>
                  <a:pt x="327" y="446"/>
                  <a:pt x="324" y="443"/>
                  <a:pt x="321" y="440"/>
                </a:cubicBezTo>
                <a:lnTo>
                  <a:pt x="437" y="324"/>
                </a:lnTo>
                <a:close/>
                <a:moveTo>
                  <a:pt x="270" y="363"/>
                </a:moveTo>
                <a:cubicBezTo>
                  <a:pt x="363" y="271"/>
                  <a:pt x="363" y="271"/>
                  <a:pt x="363" y="271"/>
                </a:cubicBezTo>
                <a:cubicBezTo>
                  <a:pt x="367" y="272"/>
                  <a:pt x="372" y="274"/>
                  <a:pt x="376" y="276"/>
                </a:cubicBezTo>
                <a:cubicBezTo>
                  <a:pt x="275" y="376"/>
                  <a:pt x="275" y="376"/>
                  <a:pt x="275" y="376"/>
                </a:cubicBezTo>
                <a:cubicBezTo>
                  <a:pt x="274" y="372"/>
                  <a:pt x="272" y="367"/>
                  <a:pt x="270" y="363"/>
                </a:cubicBezTo>
                <a:close/>
                <a:moveTo>
                  <a:pt x="349" y="266"/>
                </a:moveTo>
                <a:cubicBezTo>
                  <a:pt x="266" y="349"/>
                  <a:pt x="266" y="349"/>
                  <a:pt x="266" y="349"/>
                </a:cubicBezTo>
                <a:cubicBezTo>
                  <a:pt x="258" y="320"/>
                  <a:pt x="256" y="291"/>
                  <a:pt x="261" y="262"/>
                </a:cubicBezTo>
                <a:cubicBezTo>
                  <a:pt x="290" y="257"/>
                  <a:pt x="320" y="258"/>
                  <a:pt x="349" y="266"/>
                </a:cubicBezTo>
                <a:close/>
                <a:moveTo>
                  <a:pt x="172" y="228"/>
                </a:moveTo>
                <a:cubicBezTo>
                  <a:pt x="166" y="228"/>
                  <a:pt x="161" y="227"/>
                  <a:pt x="155" y="227"/>
                </a:cubicBezTo>
                <a:cubicBezTo>
                  <a:pt x="227" y="155"/>
                  <a:pt x="227" y="155"/>
                  <a:pt x="227" y="155"/>
                </a:cubicBezTo>
                <a:cubicBezTo>
                  <a:pt x="227" y="161"/>
                  <a:pt x="228" y="167"/>
                  <a:pt x="228" y="172"/>
                </a:cubicBezTo>
                <a:lnTo>
                  <a:pt x="172" y="228"/>
                </a:lnTo>
                <a:close/>
                <a:moveTo>
                  <a:pt x="139" y="225"/>
                </a:moveTo>
                <a:cubicBezTo>
                  <a:pt x="120" y="221"/>
                  <a:pt x="101" y="215"/>
                  <a:pt x="84" y="206"/>
                </a:cubicBezTo>
                <a:cubicBezTo>
                  <a:pt x="206" y="84"/>
                  <a:pt x="206" y="84"/>
                  <a:pt x="206" y="84"/>
                </a:cubicBezTo>
                <a:cubicBezTo>
                  <a:pt x="215" y="102"/>
                  <a:pt x="221" y="120"/>
                  <a:pt x="224" y="139"/>
                </a:cubicBezTo>
                <a:lnTo>
                  <a:pt x="139" y="225"/>
                </a:lnTo>
                <a:close/>
                <a:moveTo>
                  <a:pt x="192" y="61"/>
                </a:moveTo>
                <a:cubicBezTo>
                  <a:pt x="195" y="65"/>
                  <a:pt x="197" y="68"/>
                  <a:pt x="200" y="72"/>
                </a:cubicBezTo>
                <a:cubicBezTo>
                  <a:pt x="72" y="200"/>
                  <a:pt x="72" y="200"/>
                  <a:pt x="72" y="200"/>
                </a:cubicBezTo>
                <a:cubicBezTo>
                  <a:pt x="68" y="197"/>
                  <a:pt x="64" y="195"/>
                  <a:pt x="61" y="193"/>
                </a:cubicBezTo>
                <a:lnTo>
                  <a:pt x="192" y="61"/>
                </a:lnTo>
                <a:close/>
                <a:moveTo>
                  <a:pt x="192" y="227"/>
                </a:moveTo>
                <a:cubicBezTo>
                  <a:pt x="227" y="192"/>
                  <a:pt x="227" y="192"/>
                  <a:pt x="227" y="192"/>
                </a:cubicBezTo>
                <a:cubicBezTo>
                  <a:pt x="226" y="202"/>
                  <a:pt x="225" y="212"/>
                  <a:pt x="222" y="222"/>
                </a:cubicBezTo>
                <a:cubicBezTo>
                  <a:pt x="212" y="225"/>
                  <a:pt x="202" y="226"/>
                  <a:pt x="192" y="227"/>
                </a:cubicBezTo>
                <a:close/>
                <a:moveTo>
                  <a:pt x="282" y="389"/>
                </a:moveTo>
                <a:cubicBezTo>
                  <a:pt x="388" y="282"/>
                  <a:pt x="388" y="282"/>
                  <a:pt x="388" y="282"/>
                </a:cubicBezTo>
                <a:cubicBezTo>
                  <a:pt x="403" y="290"/>
                  <a:pt x="417" y="300"/>
                  <a:pt x="430" y="312"/>
                </a:cubicBezTo>
                <a:cubicBezTo>
                  <a:pt x="311" y="431"/>
                  <a:pt x="311" y="431"/>
                  <a:pt x="311" y="431"/>
                </a:cubicBezTo>
                <a:cubicBezTo>
                  <a:pt x="299" y="418"/>
                  <a:pt x="290" y="403"/>
                  <a:pt x="282" y="389"/>
                </a:cubicBezTo>
                <a:close/>
                <a:moveTo>
                  <a:pt x="426" y="492"/>
                </a:moveTo>
                <a:cubicBezTo>
                  <a:pt x="492" y="427"/>
                  <a:pt x="492" y="427"/>
                  <a:pt x="492" y="427"/>
                </a:cubicBezTo>
                <a:cubicBezTo>
                  <a:pt x="496" y="448"/>
                  <a:pt x="496" y="471"/>
                  <a:pt x="492" y="492"/>
                </a:cubicBezTo>
                <a:cubicBezTo>
                  <a:pt x="470" y="496"/>
                  <a:pt x="448" y="496"/>
                  <a:pt x="426" y="492"/>
                </a:cubicBezTo>
                <a:close/>
                <a:moveTo>
                  <a:pt x="563" y="696"/>
                </a:moveTo>
                <a:cubicBezTo>
                  <a:pt x="561" y="692"/>
                  <a:pt x="558" y="688"/>
                  <a:pt x="556" y="685"/>
                </a:cubicBezTo>
                <a:cubicBezTo>
                  <a:pt x="677" y="563"/>
                  <a:pt x="677" y="563"/>
                  <a:pt x="677" y="563"/>
                </a:cubicBezTo>
                <a:cubicBezTo>
                  <a:pt x="686" y="573"/>
                  <a:pt x="686" y="573"/>
                  <a:pt x="686" y="573"/>
                </a:cubicBezTo>
                <a:lnTo>
                  <a:pt x="563" y="696"/>
                </a:lnTo>
                <a:close/>
                <a:moveTo>
                  <a:pt x="549" y="673"/>
                </a:moveTo>
                <a:cubicBezTo>
                  <a:pt x="543" y="660"/>
                  <a:pt x="537" y="647"/>
                  <a:pt x="533" y="634"/>
                </a:cubicBezTo>
                <a:cubicBezTo>
                  <a:pt x="628" y="539"/>
                  <a:pt x="628" y="539"/>
                  <a:pt x="628" y="539"/>
                </a:cubicBezTo>
                <a:cubicBezTo>
                  <a:pt x="641" y="543"/>
                  <a:pt x="654" y="549"/>
                  <a:pt x="666" y="556"/>
                </a:cubicBezTo>
                <a:lnTo>
                  <a:pt x="549" y="673"/>
                </a:lnTo>
                <a:close/>
                <a:moveTo>
                  <a:pt x="549" y="673"/>
                </a:moveTo>
                <a:cubicBezTo>
                  <a:pt x="549" y="673"/>
                  <a:pt x="549" y="673"/>
                  <a:pt x="549" y="673"/>
                </a:cubicBezTo>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33" name="Freeform 5"/>
          <p:cNvSpPr>
            <a:spLocks noEditPoints="1"/>
          </p:cNvSpPr>
          <p:nvPr/>
        </p:nvSpPr>
        <p:spPr bwMode="auto">
          <a:xfrm rot="2700000">
            <a:off x="1096961" y="1563263"/>
            <a:ext cx="1835310" cy="1875095"/>
          </a:xfrm>
          <a:custGeom>
            <a:avLst/>
            <a:gdLst/>
            <a:ahLst/>
            <a:cxnLst>
              <a:cxn ang="0">
                <a:pos x="739" y="553"/>
              </a:cxn>
              <a:cxn ang="0">
                <a:pos x="623" y="488"/>
              </a:cxn>
              <a:cxn ang="0">
                <a:pos x="541" y="483"/>
              </a:cxn>
              <a:cxn ang="0">
                <a:pos x="272" y="213"/>
              </a:cxn>
              <a:cxn ang="0">
                <a:pos x="170" y="33"/>
              </a:cxn>
              <a:cxn ang="0">
                <a:pos x="50" y="185"/>
              </a:cxn>
              <a:cxn ang="0">
                <a:pos x="0" y="203"/>
              </a:cxn>
              <a:cxn ang="0">
                <a:pos x="284" y="470"/>
              </a:cxn>
              <a:cxn ang="0">
                <a:pos x="551" y="755"/>
              </a:cxn>
              <a:cxn ang="0">
                <a:pos x="571" y="706"/>
              </a:cxn>
              <a:cxn ang="0">
                <a:pos x="706" y="587"/>
              </a:cxn>
              <a:cxn ang="0">
                <a:pos x="599" y="531"/>
              </a:cxn>
              <a:cxn ang="0">
                <a:pos x="530" y="619"/>
              </a:cxn>
              <a:cxn ang="0">
                <a:pos x="532" y="531"/>
              </a:cxn>
              <a:cxn ang="0">
                <a:pos x="526" y="585"/>
              </a:cxn>
              <a:cxn ang="0">
                <a:pos x="397" y="485"/>
              </a:cxn>
              <a:cxn ang="0">
                <a:pos x="489" y="411"/>
              </a:cxn>
              <a:cxn ang="0">
                <a:pos x="397" y="485"/>
              </a:cxn>
              <a:cxn ang="0">
                <a:pos x="383" y="480"/>
              </a:cxn>
              <a:cxn ang="0">
                <a:pos x="456" y="341"/>
              </a:cxn>
              <a:cxn ang="0">
                <a:pos x="437" y="324"/>
              </a:cxn>
              <a:cxn ang="0">
                <a:pos x="330" y="449"/>
              </a:cxn>
              <a:cxn ang="0">
                <a:pos x="437" y="324"/>
              </a:cxn>
              <a:cxn ang="0">
                <a:pos x="363" y="271"/>
              </a:cxn>
              <a:cxn ang="0">
                <a:pos x="275" y="376"/>
              </a:cxn>
              <a:cxn ang="0">
                <a:pos x="349" y="266"/>
              </a:cxn>
              <a:cxn ang="0">
                <a:pos x="261" y="262"/>
              </a:cxn>
              <a:cxn ang="0">
                <a:pos x="172" y="228"/>
              </a:cxn>
              <a:cxn ang="0">
                <a:pos x="227" y="155"/>
              </a:cxn>
              <a:cxn ang="0">
                <a:pos x="172" y="228"/>
              </a:cxn>
              <a:cxn ang="0">
                <a:pos x="84" y="206"/>
              </a:cxn>
              <a:cxn ang="0">
                <a:pos x="224" y="139"/>
              </a:cxn>
              <a:cxn ang="0">
                <a:pos x="192" y="61"/>
              </a:cxn>
              <a:cxn ang="0">
                <a:pos x="72" y="200"/>
              </a:cxn>
              <a:cxn ang="0">
                <a:pos x="192" y="61"/>
              </a:cxn>
              <a:cxn ang="0">
                <a:pos x="227" y="192"/>
              </a:cxn>
              <a:cxn ang="0">
                <a:pos x="192" y="227"/>
              </a:cxn>
              <a:cxn ang="0">
                <a:pos x="388" y="282"/>
              </a:cxn>
              <a:cxn ang="0">
                <a:pos x="311" y="431"/>
              </a:cxn>
              <a:cxn ang="0">
                <a:pos x="426" y="492"/>
              </a:cxn>
              <a:cxn ang="0">
                <a:pos x="492" y="492"/>
              </a:cxn>
              <a:cxn ang="0">
                <a:pos x="563" y="696"/>
              </a:cxn>
              <a:cxn ang="0">
                <a:pos x="677" y="563"/>
              </a:cxn>
              <a:cxn ang="0">
                <a:pos x="563" y="696"/>
              </a:cxn>
              <a:cxn ang="0">
                <a:pos x="533" y="634"/>
              </a:cxn>
              <a:cxn ang="0">
                <a:pos x="666" y="556"/>
              </a:cxn>
              <a:cxn ang="0">
                <a:pos x="549" y="673"/>
              </a:cxn>
            </a:cxnLst>
            <a:rect l="0" t="0" r="r" b="b"/>
            <a:pathLst>
              <a:path w="739" h="755">
                <a:moveTo>
                  <a:pt x="706" y="587"/>
                </a:moveTo>
                <a:cubicBezTo>
                  <a:pt x="739" y="553"/>
                  <a:pt x="739" y="553"/>
                  <a:pt x="739" y="553"/>
                </a:cubicBezTo>
                <a:cubicBezTo>
                  <a:pt x="706" y="520"/>
                  <a:pt x="666" y="499"/>
                  <a:pt x="624" y="489"/>
                </a:cubicBezTo>
                <a:cubicBezTo>
                  <a:pt x="623" y="488"/>
                  <a:pt x="623" y="488"/>
                  <a:pt x="623" y="488"/>
                </a:cubicBezTo>
                <a:cubicBezTo>
                  <a:pt x="623" y="489"/>
                  <a:pt x="623" y="489"/>
                  <a:pt x="623" y="489"/>
                </a:cubicBezTo>
                <a:cubicBezTo>
                  <a:pt x="596" y="482"/>
                  <a:pt x="568" y="480"/>
                  <a:pt x="541" y="483"/>
                </a:cubicBezTo>
                <a:cubicBezTo>
                  <a:pt x="548" y="412"/>
                  <a:pt x="524" y="338"/>
                  <a:pt x="470" y="284"/>
                </a:cubicBezTo>
                <a:cubicBezTo>
                  <a:pt x="416" y="230"/>
                  <a:pt x="342" y="206"/>
                  <a:pt x="272" y="213"/>
                </a:cubicBezTo>
                <a:cubicBezTo>
                  <a:pt x="284" y="138"/>
                  <a:pt x="261" y="58"/>
                  <a:pt x="203" y="0"/>
                </a:cubicBezTo>
                <a:cubicBezTo>
                  <a:pt x="170" y="33"/>
                  <a:pt x="170" y="33"/>
                  <a:pt x="170" y="33"/>
                </a:cubicBezTo>
                <a:cubicBezTo>
                  <a:pt x="175" y="39"/>
                  <a:pt x="180" y="44"/>
                  <a:pt x="184" y="50"/>
                </a:cubicBezTo>
                <a:cubicBezTo>
                  <a:pt x="50" y="185"/>
                  <a:pt x="50" y="185"/>
                  <a:pt x="50" y="185"/>
                </a:cubicBezTo>
                <a:cubicBezTo>
                  <a:pt x="44" y="180"/>
                  <a:pt x="38" y="175"/>
                  <a:pt x="33" y="170"/>
                </a:cubicBezTo>
                <a:cubicBezTo>
                  <a:pt x="0" y="203"/>
                  <a:pt x="0" y="203"/>
                  <a:pt x="0" y="203"/>
                </a:cubicBezTo>
                <a:cubicBezTo>
                  <a:pt x="58" y="261"/>
                  <a:pt x="138" y="284"/>
                  <a:pt x="213" y="272"/>
                </a:cubicBezTo>
                <a:cubicBezTo>
                  <a:pt x="206" y="343"/>
                  <a:pt x="230" y="416"/>
                  <a:pt x="284" y="470"/>
                </a:cubicBezTo>
                <a:cubicBezTo>
                  <a:pt x="338" y="524"/>
                  <a:pt x="411" y="548"/>
                  <a:pt x="482" y="541"/>
                </a:cubicBezTo>
                <a:cubicBezTo>
                  <a:pt x="470" y="616"/>
                  <a:pt x="493" y="696"/>
                  <a:pt x="551" y="755"/>
                </a:cubicBezTo>
                <a:cubicBezTo>
                  <a:pt x="585" y="721"/>
                  <a:pt x="585" y="721"/>
                  <a:pt x="585" y="721"/>
                </a:cubicBezTo>
                <a:cubicBezTo>
                  <a:pt x="580" y="716"/>
                  <a:pt x="575" y="711"/>
                  <a:pt x="571" y="706"/>
                </a:cubicBezTo>
                <a:cubicBezTo>
                  <a:pt x="698" y="579"/>
                  <a:pt x="698" y="579"/>
                  <a:pt x="698" y="579"/>
                </a:cubicBezTo>
                <a:cubicBezTo>
                  <a:pt x="700" y="582"/>
                  <a:pt x="703" y="584"/>
                  <a:pt x="706" y="587"/>
                </a:cubicBezTo>
                <a:close/>
                <a:moveTo>
                  <a:pt x="528" y="603"/>
                </a:moveTo>
                <a:cubicBezTo>
                  <a:pt x="599" y="531"/>
                  <a:pt x="599" y="531"/>
                  <a:pt x="599" y="531"/>
                </a:cubicBezTo>
                <a:cubicBezTo>
                  <a:pt x="604" y="532"/>
                  <a:pt x="609" y="534"/>
                  <a:pt x="614" y="535"/>
                </a:cubicBezTo>
                <a:cubicBezTo>
                  <a:pt x="530" y="619"/>
                  <a:pt x="530" y="619"/>
                  <a:pt x="530" y="619"/>
                </a:cubicBezTo>
                <a:cubicBezTo>
                  <a:pt x="529" y="613"/>
                  <a:pt x="528" y="608"/>
                  <a:pt x="528" y="603"/>
                </a:cubicBezTo>
                <a:close/>
                <a:moveTo>
                  <a:pt x="532" y="531"/>
                </a:moveTo>
                <a:cubicBezTo>
                  <a:pt x="549" y="528"/>
                  <a:pt x="566" y="528"/>
                  <a:pt x="583" y="529"/>
                </a:cubicBezTo>
                <a:cubicBezTo>
                  <a:pt x="526" y="585"/>
                  <a:pt x="526" y="585"/>
                  <a:pt x="526" y="585"/>
                </a:cubicBezTo>
                <a:cubicBezTo>
                  <a:pt x="526" y="567"/>
                  <a:pt x="528" y="549"/>
                  <a:pt x="532" y="531"/>
                </a:cubicBezTo>
                <a:close/>
                <a:moveTo>
                  <a:pt x="397" y="485"/>
                </a:moveTo>
                <a:cubicBezTo>
                  <a:pt x="485" y="397"/>
                  <a:pt x="485" y="397"/>
                  <a:pt x="485" y="397"/>
                </a:cubicBezTo>
                <a:cubicBezTo>
                  <a:pt x="487" y="402"/>
                  <a:pt x="488" y="407"/>
                  <a:pt x="489" y="411"/>
                </a:cubicBezTo>
                <a:cubicBezTo>
                  <a:pt x="411" y="489"/>
                  <a:pt x="411" y="489"/>
                  <a:pt x="411" y="489"/>
                </a:cubicBezTo>
                <a:cubicBezTo>
                  <a:pt x="406" y="488"/>
                  <a:pt x="401" y="487"/>
                  <a:pt x="397" y="485"/>
                </a:cubicBezTo>
                <a:close/>
                <a:moveTo>
                  <a:pt x="480" y="383"/>
                </a:moveTo>
                <a:cubicBezTo>
                  <a:pt x="383" y="480"/>
                  <a:pt x="383" y="480"/>
                  <a:pt x="383" y="480"/>
                </a:cubicBezTo>
                <a:cubicBezTo>
                  <a:pt x="368" y="474"/>
                  <a:pt x="354" y="466"/>
                  <a:pt x="341" y="457"/>
                </a:cubicBezTo>
                <a:cubicBezTo>
                  <a:pt x="456" y="341"/>
                  <a:pt x="456" y="341"/>
                  <a:pt x="456" y="341"/>
                </a:cubicBezTo>
                <a:cubicBezTo>
                  <a:pt x="466" y="354"/>
                  <a:pt x="474" y="369"/>
                  <a:pt x="480" y="383"/>
                </a:cubicBezTo>
                <a:close/>
                <a:moveTo>
                  <a:pt x="437" y="324"/>
                </a:moveTo>
                <a:cubicBezTo>
                  <a:pt x="446" y="333"/>
                  <a:pt x="446" y="333"/>
                  <a:pt x="446" y="333"/>
                </a:cubicBezTo>
                <a:cubicBezTo>
                  <a:pt x="330" y="449"/>
                  <a:pt x="330" y="449"/>
                  <a:pt x="330" y="449"/>
                </a:cubicBezTo>
                <a:cubicBezTo>
                  <a:pt x="327" y="446"/>
                  <a:pt x="324" y="443"/>
                  <a:pt x="321" y="440"/>
                </a:cubicBezTo>
                <a:lnTo>
                  <a:pt x="437" y="324"/>
                </a:lnTo>
                <a:close/>
                <a:moveTo>
                  <a:pt x="270" y="363"/>
                </a:moveTo>
                <a:cubicBezTo>
                  <a:pt x="363" y="271"/>
                  <a:pt x="363" y="271"/>
                  <a:pt x="363" y="271"/>
                </a:cubicBezTo>
                <a:cubicBezTo>
                  <a:pt x="367" y="272"/>
                  <a:pt x="372" y="274"/>
                  <a:pt x="376" y="276"/>
                </a:cubicBezTo>
                <a:cubicBezTo>
                  <a:pt x="275" y="376"/>
                  <a:pt x="275" y="376"/>
                  <a:pt x="275" y="376"/>
                </a:cubicBezTo>
                <a:cubicBezTo>
                  <a:pt x="274" y="372"/>
                  <a:pt x="272" y="367"/>
                  <a:pt x="270" y="363"/>
                </a:cubicBezTo>
                <a:close/>
                <a:moveTo>
                  <a:pt x="349" y="266"/>
                </a:moveTo>
                <a:cubicBezTo>
                  <a:pt x="266" y="349"/>
                  <a:pt x="266" y="349"/>
                  <a:pt x="266" y="349"/>
                </a:cubicBezTo>
                <a:cubicBezTo>
                  <a:pt x="258" y="320"/>
                  <a:pt x="256" y="291"/>
                  <a:pt x="261" y="262"/>
                </a:cubicBezTo>
                <a:cubicBezTo>
                  <a:pt x="290" y="257"/>
                  <a:pt x="320" y="258"/>
                  <a:pt x="349" y="266"/>
                </a:cubicBezTo>
                <a:close/>
                <a:moveTo>
                  <a:pt x="172" y="228"/>
                </a:moveTo>
                <a:cubicBezTo>
                  <a:pt x="166" y="228"/>
                  <a:pt x="161" y="227"/>
                  <a:pt x="155" y="227"/>
                </a:cubicBezTo>
                <a:cubicBezTo>
                  <a:pt x="227" y="155"/>
                  <a:pt x="227" y="155"/>
                  <a:pt x="227" y="155"/>
                </a:cubicBezTo>
                <a:cubicBezTo>
                  <a:pt x="227" y="161"/>
                  <a:pt x="228" y="167"/>
                  <a:pt x="228" y="172"/>
                </a:cubicBezTo>
                <a:lnTo>
                  <a:pt x="172" y="228"/>
                </a:lnTo>
                <a:close/>
                <a:moveTo>
                  <a:pt x="139" y="225"/>
                </a:moveTo>
                <a:cubicBezTo>
                  <a:pt x="120" y="221"/>
                  <a:pt x="101" y="215"/>
                  <a:pt x="84" y="206"/>
                </a:cubicBezTo>
                <a:cubicBezTo>
                  <a:pt x="206" y="84"/>
                  <a:pt x="206" y="84"/>
                  <a:pt x="206" y="84"/>
                </a:cubicBezTo>
                <a:cubicBezTo>
                  <a:pt x="215" y="102"/>
                  <a:pt x="221" y="120"/>
                  <a:pt x="224" y="139"/>
                </a:cubicBezTo>
                <a:lnTo>
                  <a:pt x="139" y="225"/>
                </a:lnTo>
                <a:close/>
                <a:moveTo>
                  <a:pt x="192" y="61"/>
                </a:moveTo>
                <a:cubicBezTo>
                  <a:pt x="195" y="65"/>
                  <a:pt x="197" y="68"/>
                  <a:pt x="200" y="72"/>
                </a:cubicBezTo>
                <a:cubicBezTo>
                  <a:pt x="72" y="200"/>
                  <a:pt x="72" y="200"/>
                  <a:pt x="72" y="200"/>
                </a:cubicBezTo>
                <a:cubicBezTo>
                  <a:pt x="68" y="197"/>
                  <a:pt x="64" y="195"/>
                  <a:pt x="61" y="193"/>
                </a:cubicBezTo>
                <a:lnTo>
                  <a:pt x="192" y="61"/>
                </a:lnTo>
                <a:close/>
                <a:moveTo>
                  <a:pt x="192" y="227"/>
                </a:moveTo>
                <a:cubicBezTo>
                  <a:pt x="227" y="192"/>
                  <a:pt x="227" y="192"/>
                  <a:pt x="227" y="192"/>
                </a:cubicBezTo>
                <a:cubicBezTo>
                  <a:pt x="226" y="202"/>
                  <a:pt x="225" y="212"/>
                  <a:pt x="222" y="222"/>
                </a:cubicBezTo>
                <a:cubicBezTo>
                  <a:pt x="212" y="225"/>
                  <a:pt x="202" y="226"/>
                  <a:pt x="192" y="227"/>
                </a:cubicBezTo>
                <a:close/>
                <a:moveTo>
                  <a:pt x="282" y="389"/>
                </a:moveTo>
                <a:cubicBezTo>
                  <a:pt x="388" y="282"/>
                  <a:pt x="388" y="282"/>
                  <a:pt x="388" y="282"/>
                </a:cubicBezTo>
                <a:cubicBezTo>
                  <a:pt x="403" y="290"/>
                  <a:pt x="417" y="300"/>
                  <a:pt x="430" y="312"/>
                </a:cubicBezTo>
                <a:cubicBezTo>
                  <a:pt x="311" y="431"/>
                  <a:pt x="311" y="431"/>
                  <a:pt x="311" y="431"/>
                </a:cubicBezTo>
                <a:cubicBezTo>
                  <a:pt x="299" y="418"/>
                  <a:pt x="290" y="403"/>
                  <a:pt x="282" y="389"/>
                </a:cubicBezTo>
                <a:close/>
                <a:moveTo>
                  <a:pt x="426" y="492"/>
                </a:moveTo>
                <a:cubicBezTo>
                  <a:pt x="492" y="427"/>
                  <a:pt x="492" y="427"/>
                  <a:pt x="492" y="427"/>
                </a:cubicBezTo>
                <a:cubicBezTo>
                  <a:pt x="496" y="448"/>
                  <a:pt x="496" y="471"/>
                  <a:pt x="492" y="492"/>
                </a:cubicBezTo>
                <a:cubicBezTo>
                  <a:pt x="470" y="496"/>
                  <a:pt x="448" y="496"/>
                  <a:pt x="426" y="492"/>
                </a:cubicBezTo>
                <a:close/>
                <a:moveTo>
                  <a:pt x="563" y="696"/>
                </a:moveTo>
                <a:cubicBezTo>
                  <a:pt x="561" y="692"/>
                  <a:pt x="558" y="688"/>
                  <a:pt x="556" y="685"/>
                </a:cubicBezTo>
                <a:cubicBezTo>
                  <a:pt x="677" y="563"/>
                  <a:pt x="677" y="563"/>
                  <a:pt x="677" y="563"/>
                </a:cubicBezTo>
                <a:cubicBezTo>
                  <a:pt x="686" y="573"/>
                  <a:pt x="686" y="573"/>
                  <a:pt x="686" y="573"/>
                </a:cubicBezTo>
                <a:lnTo>
                  <a:pt x="563" y="696"/>
                </a:lnTo>
                <a:close/>
                <a:moveTo>
                  <a:pt x="549" y="673"/>
                </a:moveTo>
                <a:cubicBezTo>
                  <a:pt x="543" y="660"/>
                  <a:pt x="537" y="647"/>
                  <a:pt x="533" y="634"/>
                </a:cubicBezTo>
                <a:cubicBezTo>
                  <a:pt x="628" y="539"/>
                  <a:pt x="628" y="539"/>
                  <a:pt x="628" y="539"/>
                </a:cubicBezTo>
                <a:cubicBezTo>
                  <a:pt x="641" y="543"/>
                  <a:pt x="654" y="549"/>
                  <a:pt x="666" y="556"/>
                </a:cubicBezTo>
                <a:lnTo>
                  <a:pt x="549" y="673"/>
                </a:lnTo>
                <a:close/>
                <a:moveTo>
                  <a:pt x="549" y="673"/>
                </a:moveTo>
                <a:cubicBezTo>
                  <a:pt x="549" y="673"/>
                  <a:pt x="549" y="673"/>
                  <a:pt x="549" y="673"/>
                </a:cubicBez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34" name="Freeform 5"/>
          <p:cNvSpPr>
            <a:spLocks noEditPoints="1"/>
          </p:cNvSpPr>
          <p:nvPr/>
        </p:nvSpPr>
        <p:spPr bwMode="auto">
          <a:xfrm rot="2700000">
            <a:off x="2112596" y="1563263"/>
            <a:ext cx="1835310" cy="1875095"/>
          </a:xfrm>
          <a:custGeom>
            <a:avLst/>
            <a:gdLst/>
            <a:ahLst/>
            <a:cxnLst>
              <a:cxn ang="0">
                <a:pos x="739" y="553"/>
              </a:cxn>
              <a:cxn ang="0">
                <a:pos x="623" y="488"/>
              </a:cxn>
              <a:cxn ang="0">
                <a:pos x="541" y="483"/>
              </a:cxn>
              <a:cxn ang="0">
                <a:pos x="272" y="213"/>
              </a:cxn>
              <a:cxn ang="0">
                <a:pos x="170" y="33"/>
              </a:cxn>
              <a:cxn ang="0">
                <a:pos x="50" y="185"/>
              </a:cxn>
              <a:cxn ang="0">
                <a:pos x="0" y="203"/>
              </a:cxn>
              <a:cxn ang="0">
                <a:pos x="284" y="470"/>
              </a:cxn>
              <a:cxn ang="0">
                <a:pos x="551" y="755"/>
              </a:cxn>
              <a:cxn ang="0">
                <a:pos x="571" y="706"/>
              </a:cxn>
              <a:cxn ang="0">
                <a:pos x="706" y="587"/>
              </a:cxn>
              <a:cxn ang="0">
                <a:pos x="599" y="531"/>
              </a:cxn>
              <a:cxn ang="0">
                <a:pos x="530" y="619"/>
              </a:cxn>
              <a:cxn ang="0">
                <a:pos x="532" y="531"/>
              </a:cxn>
              <a:cxn ang="0">
                <a:pos x="526" y="585"/>
              </a:cxn>
              <a:cxn ang="0">
                <a:pos x="397" y="485"/>
              </a:cxn>
              <a:cxn ang="0">
                <a:pos x="489" y="411"/>
              </a:cxn>
              <a:cxn ang="0">
                <a:pos x="397" y="485"/>
              </a:cxn>
              <a:cxn ang="0">
                <a:pos x="383" y="480"/>
              </a:cxn>
              <a:cxn ang="0">
                <a:pos x="456" y="341"/>
              </a:cxn>
              <a:cxn ang="0">
                <a:pos x="437" y="324"/>
              </a:cxn>
              <a:cxn ang="0">
                <a:pos x="330" y="449"/>
              </a:cxn>
              <a:cxn ang="0">
                <a:pos x="437" y="324"/>
              </a:cxn>
              <a:cxn ang="0">
                <a:pos x="363" y="271"/>
              </a:cxn>
              <a:cxn ang="0">
                <a:pos x="275" y="376"/>
              </a:cxn>
              <a:cxn ang="0">
                <a:pos x="349" y="266"/>
              </a:cxn>
              <a:cxn ang="0">
                <a:pos x="261" y="262"/>
              </a:cxn>
              <a:cxn ang="0">
                <a:pos x="172" y="228"/>
              </a:cxn>
              <a:cxn ang="0">
                <a:pos x="227" y="155"/>
              </a:cxn>
              <a:cxn ang="0">
                <a:pos x="172" y="228"/>
              </a:cxn>
              <a:cxn ang="0">
                <a:pos x="84" y="206"/>
              </a:cxn>
              <a:cxn ang="0">
                <a:pos x="224" y="139"/>
              </a:cxn>
              <a:cxn ang="0">
                <a:pos x="192" y="61"/>
              </a:cxn>
              <a:cxn ang="0">
                <a:pos x="72" y="200"/>
              </a:cxn>
              <a:cxn ang="0">
                <a:pos x="192" y="61"/>
              </a:cxn>
              <a:cxn ang="0">
                <a:pos x="227" y="192"/>
              </a:cxn>
              <a:cxn ang="0">
                <a:pos x="192" y="227"/>
              </a:cxn>
              <a:cxn ang="0">
                <a:pos x="388" y="282"/>
              </a:cxn>
              <a:cxn ang="0">
                <a:pos x="311" y="431"/>
              </a:cxn>
              <a:cxn ang="0">
                <a:pos x="426" y="492"/>
              </a:cxn>
              <a:cxn ang="0">
                <a:pos x="492" y="492"/>
              </a:cxn>
              <a:cxn ang="0">
                <a:pos x="563" y="696"/>
              </a:cxn>
              <a:cxn ang="0">
                <a:pos x="677" y="563"/>
              </a:cxn>
              <a:cxn ang="0">
                <a:pos x="563" y="696"/>
              </a:cxn>
              <a:cxn ang="0">
                <a:pos x="533" y="634"/>
              </a:cxn>
              <a:cxn ang="0">
                <a:pos x="666" y="556"/>
              </a:cxn>
              <a:cxn ang="0">
                <a:pos x="549" y="673"/>
              </a:cxn>
            </a:cxnLst>
            <a:rect l="0" t="0" r="r" b="b"/>
            <a:pathLst>
              <a:path w="739" h="755">
                <a:moveTo>
                  <a:pt x="706" y="587"/>
                </a:moveTo>
                <a:cubicBezTo>
                  <a:pt x="739" y="553"/>
                  <a:pt x="739" y="553"/>
                  <a:pt x="739" y="553"/>
                </a:cubicBezTo>
                <a:cubicBezTo>
                  <a:pt x="706" y="520"/>
                  <a:pt x="666" y="499"/>
                  <a:pt x="624" y="489"/>
                </a:cubicBezTo>
                <a:cubicBezTo>
                  <a:pt x="623" y="488"/>
                  <a:pt x="623" y="488"/>
                  <a:pt x="623" y="488"/>
                </a:cubicBezTo>
                <a:cubicBezTo>
                  <a:pt x="623" y="489"/>
                  <a:pt x="623" y="489"/>
                  <a:pt x="623" y="489"/>
                </a:cubicBezTo>
                <a:cubicBezTo>
                  <a:pt x="596" y="482"/>
                  <a:pt x="568" y="480"/>
                  <a:pt x="541" y="483"/>
                </a:cubicBezTo>
                <a:cubicBezTo>
                  <a:pt x="548" y="412"/>
                  <a:pt x="524" y="338"/>
                  <a:pt x="470" y="284"/>
                </a:cubicBezTo>
                <a:cubicBezTo>
                  <a:pt x="416" y="230"/>
                  <a:pt x="342" y="206"/>
                  <a:pt x="272" y="213"/>
                </a:cubicBezTo>
                <a:cubicBezTo>
                  <a:pt x="284" y="138"/>
                  <a:pt x="261" y="58"/>
                  <a:pt x="203" y="0"/>
                </a:cubicBezTo>
                <a:cubicBezTo>
                  <a:pt x="170" y="33"/>
                  <a:pt x="170" y="33"/>
                  <a:pt x="170" y="33"/>
                </a:cubicBezTo>
                <a:cubicBezTo>
                  <a:pt x="175" y="39"/>
                  <a:pt x="180" y="44"/>
                  <a:pt x="184" y="50"/>
                </a:cubicBezTo>
                <a:cubicBezTo>
                  <a:pt x="50" y="185"/>
                  <a:pt x="50" y="185"/>
                  <a:pt x="50" y="185"/>
                </a:cubicBezTo>
                <a:cubicBezTo>
                  <a:pt x="44" y="180"/>
                  <a:pt x="38" y="175"/>
                  <a:pt x="33" y="170"/>
                </a:cubicBezTo>
                <a:cubicBezTo>
                  <a:pt x="0" y="203"/>
                  <a:pt x="0" y="203"/>
                  <a:pt x="0" y="203"/>
                </a:cubicBezTo>
                <a:cubicBezTo>
                  <a:pt x="58" y="261"/>
                  <a:pt x="138" y="284"/>
                  <a:pt x="213" y="272"/>
                </a:cubicBezTo>
                <a:cubicBezTo>
                  <a:pt x="206" y="343"/>
                  <a:pt x="230" y="416"/>
                  <a:pt x="284" y="470"/>
                </a:cubicBezTo>
                <a:cubicBezTo>
                  <a:pt x="338" y="524"/>
                  <a:pt x="411" y="548"/>
                  <a:pt x="482" y="541"/>
                </a:cubicBezTo>
                <a:cubicBezTo>
                  <a:pt x="470" y="616"/>
                  <a:pt x="493" y="696"/>
                  <a:pt x="551" y="755"/>
                </a:cubicBezTo>
                <a:cubicBezTo>
                  <a:pt x="585" y="721"/>
                  <a:pt x="585" y="721"/>
                  <a:pt x="585" y="721"/>
                </a:cubicBezTo>
                <a:cubicBezTo>
                  <a:pt x="580" y="716"/>
                  <a:pt x="575" y="711"/>
                  <a:pt x="571" y="706"/>
                </a:cubicBezTo>
                <a:cubicBezTo>
                  <a:pt x="698" y="579"/>
                  <a:pt x="698" y="579"/>
                  <a:pt x="698" y="579"/>
                </a:cubicBezTo>
                <a:cubicBezTo>
                  <a:pt x="700" y="582"/>
                  <a:pt x="703" y="584"/>
                  <a:pt x="706" y="587"/>
                </a:cubicBezTo>
                <a:close/>
                <a:moveTo>
                  <a:pt x="528" y="603"/>
                </a:moveTo>
                <a:cubicBezTo>
                  <a:pt x="599" y="531"/>
                  <a:pt x="599" y="531"/>
                  <a:pt x="599" y="531"/>
                </a:cubicBezTo>
                <a:cubicBezTo>
                  <a:pt x="604" y="532"/>
                  <a:pt x="609" y="534"/>
                  <a:pt x="614" y="535"/>
                </a:cubicBezTo>
                <a:cubicBezTo>
                  <a:pt x="530" y="619"/>
                  <a:pt x="530" y="619"/>
                  <a:pt x="530" y="619"/>
                </a:cubicBezTo>
                <a:cubicBezTo>
                  <a:pt x="529" y="613"/>
                  <a:pt x="528" y="608"/>
                  <a:pt x="528" y="603"/>
                </a:cubicBezTo>
                <a:close/>
                <a:moveTo>
                  <a:pt x="532" y="531"/>
                </a:moveTo>
                <a:cubicBezTo>
                  <a:pt x="549" y="528"/>
                  <a:pt x="566" y="528"/>
                  <a:pt x="583" y="529"/>
                </a:cubicBezTo>
                <a:cubicBezTo>
                  <a:pt x="526" y="585"/>
                  <a:pt x="526" y="585"/>
                  <a:pt x="526" y="585"/>
                </a:cubicBezTo>
                <a:cubicBezTo>
                  <a:pt x="526" y="567"/>
                  <a:pt x="528" y="549"/>
                  <a:pt x="532" y="531"/>
                </a:cubicBezTo>
                <a:close/>
                <a:moveTo>
                  <a:pt x="397" y="485"/>
                </a:moveTo>
                <a:cubicBezTo>
                  <a:pt x="485" y="397"/>
                  <a:pt x="485" y="397"/>
                  <a:pt x="485" y="397"/>
                </a:cubicBezTo>
                <a:cubicBezTo>
                  <a:pt x="487" y="402"/>
                  <a:pt x="488" y="407"/>
                  <a:pt x="489" y="411"/>
                </a:cubicBezTo>
                <a:cubicBezTo>
                  <a:pt x="411" y="489"/>
                  <a:pt x="411" y="489"/>
                  <a:pt x="411" y="489"/>
                </a:cubicBezTo>
                <a:cubicBezTo>
                  <a:pt x="406" y="488"/>
                  <a:pt x="401" y="487"/>
                  <a:pt x="397" y="485"/>
                </a:cubicBezTo>
                <a:close/>
                <a:moveTo>
                  <a:pt x="480" y="383"/>
                </a:moveTo>
                <a:cubicBezTo>
                  <a:pt x="383" y="480"/>
                  <a:pt x="383" y="480"/>
                  <a:pt x="383" y="480"/>
                </a:cubicBezTo>
                <a:cubicBezTo>
                  <a:pt x="368" y="474"/>
                  <a:pt x="354" y="466"/>
                  <a:pt x="341" y="457"/>
                </a:cubicBezTo>
                <a:cubicBezTo>
                  <a:pt x="456" y="341"/>
                  <a:pt x="456" y="341"/>
                  <a:pt x="456" y="341"/>
                </a:cubicBezTo>
                <a:cubicBezTo>
                  <a:pt x="466" y="354"/>
                  <a:pt x="474" y="369"/>
                  <a:pt x="480" y="383"/>
                </a:cubicBezTo>
                <a:close/>
                <a:moveTo>
                  <a:pt x="437" y="324"/>
                </a:moveTo>
                <a:cubicBezTo>
                  <a:pt x="446" y="333"/>
                  <a:pt x="446" y="333"/>
                  <a:pt x="446" y="333"/>
                </a:cubicBezTo>
                <a:cubicBezTo>
                  <a:pt x="330" y="449"/>
                  <a:pt x="330" y="449"/>
                  <a:pt x="330" y="449"/>
                </a:cubicBezTo>
                <a:cubicBezTo>
                  <a:pt x="327" y="446"/>
                  <a:pt x="324" y="443"/>
                  <a:pt x="321" y="440"/>
                </a:cubicBezTo>
                <a:lnTo>
                  <a:pt x="437" y="324"/>
                </a:lnTo>
                <a:close/>
                <a:moveTo>
                  <a:pt x="270" y="363"/>
                </a:moveTo>
                <a:cubicBezTo>
                  <a:pt x="363" y="271"/>
                  <a:pt x="363" y="271"/>
                  <a:pt x="363" y="271"/>
                </a:cubicBezTo>
                <a:cubicBezTo>
                  <a:pt x="367" y="272"/>
                  <a:pt x="372" y="274"/>
                  <a:pt x="376" y="276"/>
                </a:cubicBezTo>
                <a:cubicBezTo>
                  <a:pt x="275" y="376"/>
                  <a:pt x="275" y="376"/>
                  <a:pt x="275" y="376"/>
                </a:cubicBezTo>
                <a:cubicBezTo>
                  <a:pt x="274" y="372"/>
                  <a:pt x="272" y="367"/>
                  <a:pt x="270" y="363"/>
                </a:cubicBezTo>
                <a:close/>
                <a:moveTo>
                  <a:pt x="349" y="266"/>
                </a:moveTo>
                <a:cubicBezTo>
                  <a:pt x="266" y="349"/>
                  <a:pt x="266" y="349"/>
                  <a:pt x="266" y="349"/>
                </a:cubicBezTo>
                <a:cubicBezTo>
                  <a:pt x="258" y="320"/>
                  <a:pt x="256" y="291"/>
                  <a:pt x="261" y="262"/>
                </a:cubicBezTo>
                <a:cubicBezTo>
                  <a:pt x="290" y="257"/>
                  <a:pt x="320" y="258"/>
                  <a:pt x="349" y="266"/>
                </a:cubicBezTo>
                <a:close/>
                <a:moveTo>
                  <a:pt x="172" y="228"/>
                </a:moveTo>
                <a:cubicBezTo>
                  <a:pt x="166" y="228"/>
                  <a:pt x="161" y="227"/>
                  <a:pt x="155" y="227"/>
                </a:cubicBezTo>
                <a:cubicBezTo>
                  <a:pt x="227" y="155"/>
                  <a:pt x="227" y="155"/>
                  <a:pt x="227" y="155"/>
                </a:cubicBezTo>
                <a:cubicBezTo>
                  <a:pt x="227" y="161"/>
                  <a:pt x="228" y="167"/>
                  <a:pt x="228" y="172"/>
                </a:cubicBezTo>
                <a:lnTo>
                  <a:pt x="172" y="228"/>
                </a:lnTo>
                <a:close/>
                <a:moveTo>
                  <a:pt x="139" y="225"/>
                </a:moveTo>
                <a:cubicBezTo>
                  <a:pt x="120" y="221"/>
                  <a:pt x="101" y="215"/>
                  <a:pt x="84" y="206"/>
                </a:cubicBezTo>
                <a:cubicBezTo>
                  <a:pt x="206" y="84"/>
                  <a:pt x="206" y="84"/>
                  <a:pt x="206" y="84"/>
                </a:cubicBezTo>
                <a:cubicBezTo>
                  <a:pt x="215" y="102"/>
                  <a:pt x="221" y="120"/>
                  <a:pt x="224" y="139"/>
                </a:cubicBezTo>
                <a:lnTo>
                  <a:pt x="139" y="225"/>
                </a:lnTo>
                <a:close/>
                <a:moveTo>
                  <a:pt x="192" y="61"/>
                </a:moveTo>
                <a:cubicBezTo>
                  <a:pt x="195" y="65"/>
                  <a:pt x="197" y="68"/>
                  <a:pt x="200" y="72"/>
                </a:cubicBezTo>
                <a:cubicBezTo>
                  <a:pt x="72" y="200"/>
                  <a:pt x="72" y="200"/>
                  <a:pt x="72" y="200"/>
                </a:cubicBezTo>
                <a:cubicBezTo>
                  <a:pt x="68" y="197"/>
                  <a:pt x="64" y="195"/>
                  <a:pt x="61" y="193"/>
                </a:cubicBezTo>
                <a:lnTo>
                  <a:pt x="192" y="61"/>
                </a:lnTo>
                <a:close/>
                <a:moveTo>
                  <a:pt x="192" y="227"/>
                </a:moveTo>
                <a:cubicBezTo>
                  <a:pt x="227" y="192"/>
                  <a:pt x="227" y="192"/>
                  <a:pt x="227" y="192"/>
                </a:cubicBezTo>
                <a:cubicBezTo>
                  <a:pt x="226" y="202"/>
                  <a:pt x="225" y="212"/>
                  <a:pt x="222" y="222"/>
                </a:cubicBezTo>
                <a:cubicBezTo>
                  <a:pt x="212" y="225"/>
                  <a:pt x="202" y="226"/>
                  <a:pt x="192" y="227"/>
                </a:cubicBezTo>
                <a:close/>
                <a:moveTo>
                  <a:pt x="282" y="389"/>
                </a:moveTo>
                <a:cubicBezTo>
                  <a:pt x="388" y="282"/>
                  <a:pt x="388" y="282"/>
                  <a:pt x="388" y="282"/>
                </a:cubicBezTo>
                <a:cubicBezTo>
                  <a:pt x="403" y="290"/>
                  <a:pt x="417" y="300"/>
                  <a:pt x="430" y="312"/>
                </a:cubicBezTo>
                <a:cubicBezTo>
                  <a:pt x="311" y="431"/>
                  <a:pt x="311" y="431"/>
                  <a:pt x="311" y="431"/>
                </a:cubicBezTo>
                <a:cubicBezTo>
                  <a:pt x="299" y="418"/>
                  <a:pt x="290" y="403"/>
                  <a:pt x="282" y="389"/>
                </a:cubicBezTo>
                <a:close/>
                <a:moveTo>
                  <a:pt x="426" y="492"/>
                </a:moveTo>
                <a:cubicBezTo>
                  <a:pt x="492" y="427"/>
                  <a:pt x="492" y="427"/>
                  <a:pt x="492" y="427"/>
                </a:cubicBezTo>
                <a:cubicBezTo>
                  <a:pt x="496" y="448"/>
                  <a:pt x="496" y="471"/>
                  <a:pt x="492" y="492"/>
                </a:cubicBezTo>
                <a:cubicBezTo>
                  <a:pt x="470" y="496"/>
                  <a:pt x="448" y="496"/>
                  <a:pt x="426" y="492"/>
                </a:cubicBezTo>
                <a:close/>
                <a:moveTo>
                  <a:pt x="563" y="696"/>
                </a:moveTo>
                <a:cubicBezTo>
                  <a:pt x="561" y="692"/>
                  <a:pt x="558" y="688"/>
                  <a:pt x="556" y="685"/>
                </a:cubicBezTo>
                <a:cubicBezTo>
                  <a:pt x="677" y="563"/>
                  <a:pt x="677" y="563"/>
                  <a:pt x="677" y="563"/>
                </a:cubicBezTo>
                <a:cubicBezTo>
                  <a:pt x="686" y="573"/>
                  <a:pt x="686" y="573"/>
                  <a:pt x="686" y="573"/>
                </a:cubicBezTo>
                <a:lnTo>
                  <a:pt x="563" y="696"/>
                </a:lnTo>
                <a:close/>
                <a:moveTo>
                  <a:pt x="549" y="673"/>
                </a:moveTo>
                <a:cubicBezTo>
                  <a:pt x="543" y="660"/>
                  <a:pt x="537" y="647"/>
                  <a:pt x="533" y="634"/>
                </a:cubicBezTo>
                <a:cubicBezTo>
                  <a:pt x="628" y="539"/>
                  <a:pt x="628" y="539"/>
                  <a:pt x="628" y="539"/>
                </a:cubicBezTo>
                <a:cubicBezTo>
                  <a:pt x="641" y="543"/>
                  <a:pt x="654" y="549"/>
                  <a:pt x="666" y="556"/>
                </a:cubicBezTo>
                <a:lnTo>
                  <a:pt x="549" y="673"/>
                </a:lnTo>
                <a:close/>
                <a:moveTo>
                  <a:pt x="549" y="673"/>
                </a:moveTo>
                <a:cubicBezTo>
                  <a:pt x="549" y="673"/>
                  <a:pt x="549" y="673"/>
                  <a:pt x="549" y="673"/>
                </a:cubicBezTo>
              </a:path>
            </a:pathLst>
          </a:custGeom>
          <a:solidFill>
            <a:srgbClr val="F09C2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35" name="Freeform 5"/>
          <p:cNvSpPr>
            <a:spLocks noEditPoints="1"/>
          </p:cNvSpPr>
          <p:nvPr/>
        </p:nvSpPr>
        <p:spPr bwMode="auto">
          <a:xfrm rot="2700000">
            <a:off x="3128231" y="1563263"/>
            <a:ext cx="1835310" cy="1875095"/>
          </a:xfrm>
          <a:custGeom>
            <a:avLst/>
            <a:gdLst/>
            <a:ahLst/>
            <a:cxnLst>
              <a:cxn ang="0">
                <a:pos x="739" y="553"/>
              </a:cxn>
              <a:cxn ang="0">
                <a:pos x="623" y="488"/>
              </a:cxn>
              <a:cxn ang="0">
                <a:pos x="541" y="483"/>
              </a:cxn>
              <a:cxn ang="0">
                <a:pos x="272" y="213"/>
              </a:cxn>
              <a:cxn ang="0">
                <a:pos x="170" y="33"/>
              </a:cxn>
              <a:cxn ang="0">
                <a:pos x="50" y="185"/>
              </a:cxn>
              <a:cxn ang="0">
                <a:pos x="0" y="203"/>
              </a:cxn>
              <a:cxn ang="0">
                <a:pos x="284" y="470"/>
              </a:cxn>
              <a:cxn ang="0">
                <a:pos x="551" y="755"/>
              </a:cxn>
              <a:cxn ang="0">
                <a:pos x="571" y="706"/>
              </a:cxn>
              <a:cxn ang="0">
                <a:pos x="706" y="587"/>
              </a:cxn>
              <a:cxn ang="0">
                <a:pos x="599" y="531"/>
              </a:cxn>
              <a:cxn ang="0">
                <a:pos x="530" y="619"/>
              </a:cxn>
              <a:cxn ang="0">
                <a:pos x="532" y="531"/>
              </a:cxn>
              <a:cxn ang="0">
                <a:pos x="526" y="585"/>
              </a:cxn>
              <a:cxn ang="0">
                <a:pos x="397" y="485"/>
              </a:cxn>
              <a:cxn ang="0">
                <a:pos x="489" y="411"/>
              </a:cxn>
              <a:cxn ang="0">
                <a:pos x="397" y="485"/>
              </a:cxn>
              <a:cxn ang="0">
                <a:pos x="383" y="480"/>
              </a:cxn>
              <a:cxn ang="0">
                <a:pos x="456" y="341"/>
              </a:cxn>
              <a:cxn ang="0">
                <a:pos x="437" y="324"/>
              </a:cxn>
              <a:cxn ang="0">
                <a:pos x="330" y="449"/>
              </a:cxn>
              <a:cxn ang="0">
                <a:pos x="437" y="324"/>
              </a:cxn>
              <a:cxn ang="0">
                <a:pos x="363" y="271"/>
              </a:cxn>
              <a:cxn ang="0">
                <a:pos x="275" y="376"/>
              </a:cxn>
              <a:cxn ang="0">
                <a:pos x="349" y="266"/>
              </a:cxn>
              <a:cxn ang="0">
                <a:pos x="261" y="262"/>
              </a:cxn>
              <a:cxn ang="0">
                <a:pos x="172" y="228"/>
              </a:cxn>
              <a:cxn ang="0">
                <a:pos x="227" y="155"/>
              </a:cxn>
              <a:cxn ang="0">
                <a:pos x="172" y="228"/>
              </a:cxn>
              <a:cxn ang="0">
                <a:pos x="84" y="206"/>
              </a:cxn>
              <a:cxn ang="0">
                <a:pos x="224" y="139"/>
              </a:cxn>
              <a:cxn ang="0">
                <a:pos x="192" y="61"/>
              </a:cxn>
              <a:cxn ang="0">
                <a:pos x="72" y="200"/>
              </a:cxn>
              <a:cxn ang="0">
                <a:pos x="192" y="61"/>
              </a:cxn>
              <a:cxn ang="0">
                <a:pos x="227" y="192"/>
              </a:cxn>
              <a:cxn ang="0">
                <a:pos x="192" y="227"/>
              </a:cxn>
              <a:cxn ang="0">
                <a:pos x="388" y="282"/>
              </a:cxn>
              <a:cxn ang="0">
                <a:pos x="311" y="431"/>
              </a:cxn>
              <a:cxn ang="0">
                <a:pos x="426" y="492"/>
              </a:cxn>
              <a:cxn ang="0">
                <a:pos x="492" y="492"/>
              </a:cxn>
              <a:cxn ang="0">
                <a:pos x="563" y="696"/>
              </a:cxn>
              <a:cxn ang="0">
                <a:pos x="677" y="563"/>
              </a:cxn>
              <a:cxn ang="0">
                <a:pos x="563" y="696"/>
              </a:cxn>
              <a:cxn ang="0">
                <a:pos x="533" y="634"/>
              </a:cxn>
              <a:cxn ang="0">
                <a:pos x="666" y="556"/>
              </a:cxn>
              <a:cxn ang="0">
                <a:pos x="549" y="673"/>
              </a:cxn>
            </a:cxnLst>
            <a:rect l="0" t="0" r="r" b="b"/>
            <a:pathLst>
              <a:path w="739" h="755">
                <a:moveTo>
                  <a:pt x="706" y="587"/>
                </a:moveTo>
                <a:cubicBezTo>
                  <a:pt x="739" y="553"/>
                  <a:pt x="739" y="553"/>
                  <a:pt x="739" y="553"/>
                </a:cubicBezTo>
                <a:cubicBezTo>
                  <a:pt x="706" y="520"/>
                  <a:pt x="666" y="499"/>
                  <a:pt x="624" y="489"/>
                </a:cubicBezTo>
                <a:cubicBezTo>
                  <a:pt x="623" y="488"/>
                  <a:pt x="623" y="488"/>
                  <a:pt x="623" y="488"/>
                </a:cubicBezTo>
                <a:cubicBezTo>
                  <a:pt x="623" y="489"/>
                  <a:pt x="623" y="489"/>
                  <a:pt x="623" y="489"/>
                </a:cubicBezTo>
                <a:cubicBezTo>
                  <a:pt x="596" y="482"/>
                  <a:pt x="568" y="480"/>
                  <a:pt x="541" y="483"/>
                </a:cubicBezTo>
                <a:cubicBezTo>
                  <a:pt x="548" y="412"/>
                  <a:pt x="524" y="338"/>
                  <a:pt x="470" y="284"/>
                </a:cubicBezTo>
                <a:cubicBezTo>
                  <a:pt x="416" y="230"/>
                  <a:pt x="342" y="206"/>
                  <a:pt x="272" y="213"/>
                </a:cubicBezTo>
                <a:cubicBezTo>
                  <a:pt x="284" y="138"/>
                  <a:pt x="261" y="58"/>
                  <a:pt x="203" y="0"/>
                </a:cubicBezTo>
                <a:cubicBezTo>
                  <a:pt x="170" y="33"/>
                  <a:pt x="170" y="33"/>
                  <a:pt x="170" y="33"/>
                </a:cubicBezTo>
                <a:cubicBezTo>
                  <a:pt x="175" y="39"/>
                  <a:pt x="180" y="44"/>
                  <a:pt x="184" y="50"/>
                </a:cubicBezTo>
                <a:cubicBezTo>
                  <a:pt x="50" y="185"/>
                  <a:pt x="50" y="185"/>
                  <a:pt x="50" y="185"/>
                </a:cubicBezTo>
                <a:cubicBezTo>
                  <a:pt x="44" y="180"/>
                  <a:pt x="38" y="175"/>
                  <a:pt x="33" y="170"/>
                </a:cubicBezTo>
                <a:cubicBezTo>
                  <a:pt x="0" y="203"/>
                  <a:pt x="0" y="203"/>
                  <a:pt x="0" y="203"/>
                </a:cubicBezTo>
                <a:cubicBezTo>
                  <a:pt x="58" y="261"/>
                  <a:pt x="138" y="284"/>
                  <a:pt x="213" y="272"/>
                </a:cubicBezTo>
                <a:cubicBezTo>
                  <a:pt x="206" y="343"/>
                  <a:pt x="230" y="416"/>
                  <a:pt x="284" y="470"/>
                </a:cubicBezTo>
                <a:cubicBezTo>
                  <a:pt x="338" y="524"/>
                  <a:pt x="411" y="548"/>
                  <a:pt x="482" y="541"/>
                </a:cubicBezTo>
                <a:cubicBezTo>
                  <a:pt x="470" y="616"/>
                  <a:pt x="493" y="696"/>
                  <a:pt x="551" y="755"/>
                </a:cubicBezTo>
                <a:cubicBezTo>
                  <a:pt x="585" y="721"/>
                  <a:pt x="585" y="721"/>
                  <a:pt x="585" y="721"/>
                </a:cubicBezTo>
                <a:cubicBezTo>
                  <a:pt x="580" y="716"/>
                  <a:pt x="575" y="711"/>
                  <a:pt x="571" y="706"/>
                </a:cubicBezTo>
                <a:cubicBezTo>
                  <a:pt x="698" y="579"/>
                  <a:pt x="698" y="579"/>
                  <a:pt x="698" y="579"/>
                </a:cubicBezTo>
                <a:cubicBezTo>
                  <a:pt x="700" y="582"/>
                  <a:pt x="703" y="584"/>
                  <a:pt x="706" y="587"/>
                </a:cubicBezTo>
                <a:close/>
                <a:moveTo>
                  <a:pt x="528" y="603"/>
                </a:moveTo>
                <a:cubicBezTo>
                  <a:pt x="599" y="531"/>
                  <a:pt x="599" y="531"/>
                  <a:pt x="599" y="531"/>
                </a:cubicBezTo>
                <a:cubicBezTo>
                  <a:pt x="604" y="532"/>
                  <a:pt x="609" y="534"/>
                  <a:pt x="614" y="535"/>
                </a:cubicBezTo>
                <a:cubicBezTo>
                  <a:pt x="530" y="619"/>
                  <a:pt x="530" y="619"/>
                  <a:pt x="530" y="619"/>
                </a:cubicBezTo>
                <a:cubicBezTo>
                  <a:pt x="529" y="613"/>
                  <a:pt x="528" y="608"/>
                  <a:pt x="528" y="603"/>
                </a:cubicBezTo>
                <a:close/>
                <a:moveTo>
                  <a:pt x="532" y="531"/>
                </a:moveTo>
                <a:cubicBezTo>
                  <a:pt x="549" y="528"/>
                  <a:pt x="566" y="528"/>
                  <a:pt x="583" y="529"/>
                </a:cubicBezTo>
                <a:cubicBezTo>
                  <a:pt x="526" y="585"/>
                  <a:pt x="526" y="585"/>
                  <a:pt x="526" y="585"/>
                </a:cubicBezTo>
                <a:cubicBezTo>
                  <a:pt x="526" y="567"/>
                  <a:pt x="528" y="549"/>
                  <a:pt x="532" y="531"/>
                </a:cubicBezTo>
                <a:close/>
                <a:moveTo>
                  <a:pt x="397" y="485"/>
                </a:moveTo>
                <a:cubicBezTo>
                  <a:pt x="485" y="397"/>
                  <a:pt x="485" y="397"/>
                  <a:pt x="485" y="397"/>
                </a:cubicBezTo>
                <a:cubicBezTo>
                  <a:pt x="487" y="402"/>
                  <a:pt x="488" y="407"/>
                  <a:pt x="489" y="411"/>
                </a:cubicBezTo>
                <a:cubicBezTo>
                  <a:pt x="411" y="489"/>
                  <a:pt x="411" y="489"/>
                  <a:pt x="411" y="489"/>
                </a:cubicBezTo>
                <a:cubicBezTo>
                  <a:pt x="406" y="488"/>
                  <a:pt x="401" y="487"/>
                  <a:pt x="397" y="485"/>
                </a:cubicBezTo>
                <a:close/>
                <a:moveTo>
                  <a:pt x="480" y="383"/>
                </a:moveTo>
                <a:cubicBezTo>
                  <a:pt x="383" y="480"/>
                  <a:pt x="383" y="480"/>
                  <a:pt x="383" y="480"/>
                </a:cubicBezTo>
                <a:cubicBezTo>
                  <a:pt x="368" y="474"/>
                  <a:pt x="354" y="466"/>
                  <a:pt x="341" y="457"/>
                </a:cubicBezTo>
                <a:cubicBezTo>
                  <a:pt x="456" y="341"/>
                  <a:pt x="456" y="341"/>
                  <a:pt x="456" y="341"/>
                </a:cubicBezTo>
                <a:cubicBezTo>
                  <a:pt x="466" y="354"/>
                  <a:pt x="474" y="369"/>
                  <a:pt x="480" y="383"/>
                </a:cubicBezTo>
                <a:close/>
                <a:moveTo>
                  <a:pt x="437" y="324"/>
                </a:moveTo>
                <a:cubicBezTo>
                  <a:pt x="446" y="333"/>
                  <a:pt x="446" y="333"/>
                  <a:pt x="446" y="333"/>
                </a:cubicBezTo>
                <a:cubicBezTo>
                  <a:pt x="330" y="449"/>
                  <a:pt x="330" y="449"/>
                  <a:pt x="330" y="449"/>
                </a:cubicBezTo>
                <a:cubicBezTo>
                  <a:pt x="327" y="446"/>
                  <a:pt x="324" y="443"/>
                  <a:pt x="321" y="440"/>
                </a:cubicBezTo>
                <a:lnTo>
                  <a:pt x="437" y="324"/>
                </a:lnTo>
                <a:close/>
                <a:moveTo>
                  <a:pt x="270" y="363"/>
                </a:moveTo>
                <a:cubicBezTo>
                  <a:pt x="363" y="271"/>
                  <a:pt x="363" y="271"/>
                  <a:pt x="363" y="271"/>
                </a:cubicBezTo>
                <a:cubicBezTo>
                  <a:pt x="367" y="272"/>
                  <a:pt x="372" y="274"/>
                  <a:pt x="376" y="276"/>
                </a:cubicBezTo>
                <a:cubicBezTo>
                  <a:pt x="275" y="376"/>
                  <a:pt x="275" y="376"/>
                  <a:pt x="275" y="376"/>
                </a:cubicBezTo>
                <a:cubicBezTo>
                  <a:pt x="274" y="372"/>
                  <a:pt x="272" y="367"/>
                  <a:pt x="270" y="363"/>
                </a:cubicBezTo>
                <a:close/>
                <a:moveTo>
                  <a:pt x="349" y="266"/>
                </a:moveTo>
                <a:cubicBezTo>
                  <a:pt x="266" y="349"/>
                  <a:pt x="266" y="349"/>
                  <a:pt x="266" y="349"/>
                </a:cubicBezTo>
                <a:cubicBezTo>
                  <a:pt x="258" y="320"/>
                  <a:pt x="256" y="291"/>
                  <a:pt x="261" y="262"/>
                </a:cubicBezTo>
                <a:cubicBezTo>
                  <a:pt x="290" y="257"/>
                  <a:pt x="320" y="258"/>
                  <a:pt x="349" y="266"/>
                </a:cubicBezTo>
                <a:close/>
                <a:moveTo>
                  <a:pt x="172" y="228"/>
                </a:moveTo>
                <a:cubicBezTo>
                  <a:pt x="166" y="228"/>
                  <a:pt x="161" y="227"/>
                  <a:pt x="155" y="227"/>
                </a:cubicBezTo>
                <a:cubicBezTo>
                  <a:pt x="227" y="155"/>
                  <a:pt x="227" y="155"/>
                  <a:pt x="227" y="155"/>
                </a:cubicBezTo>
                <a:cubicBezTo>
                  <a:pt x="227" y="161"/>
                  <a:pt x="228" y="167"/>
                  <a:pt x="228" y="172"/>
                </a:cubicBezTo>
                <a:lnTo>
                  <a:pt x="172" y="228"/>
                </a:lnTo>
                <a:close/>
                <a:moveTo>
                  <a:pt x="139" y="225"/>
                </a:moveTo>
                <a:cubicBezTo>
                  <a:pt x="120" y="221"/>
                  <a:pt x="101" y="215"/>
                  <a:pt x="84" y="206"/>
                </a:cubicBezTo>
                <a:cubicBezTo>
                  <a:pt x="206" y="84"/>
                  <a:pt x="206" y="84"/>
                  <a:pt x="206" y="84"/>
                </a:cubicBezTo>
                <a:cubicBezTo>
                  <a:pt x="215" y="102"/>
                  <a:pt x="221" y="120"/>
                  <a:pt x="224" y="139"/>
                </a:cubicBezTo>
                <a:lnTo>
                  <a:pt x="139" y="225"/>
                </a:lnTo>
                <a:close/>
                <a:moveTo>
                  <a:pt x="192" y="61"/>
                </a:moveTo>
                <a:cubicBezTo>
                  <a:pt x="195" y="65"/>
                  <a:pt x="197" y="68"/>
                  <a:pt x="200" y="72"/>
                </a:cubicBezTo>
                <a:cubicBezTo>
                  <a:pt x="72" y="200"/>
                  <a:pt x="72" y="200"/>
                  <a:pt x="72" y="200"/>
                </a:cubicBezTo>
                <a:cubicBezTo>
                  <a:pt x="68" y="197"/>
                  <a:pt x="64" y="195"/>
                  <a:pt x="61" y="193"/>
                </a:cubicBezTo>
                <a:lnTo>
                  <a:pt x="192" y="61"/>
                </a:lnTo>
                <a:close/>
                <a:moveTo>
                  <a:pt x="192" y="227"/>
                </a:moveTo>
                <a:cubicBezTo>
                  <a:pt x="227" y="192"/>
                  <a:pt x="227" y="192"/>
                  <a:pt x="227" y="192"/>
                </a:cubicBezTo>
                <a:cubicBezTo>
                  <a:pt x="226" y="202"/>
                  <a:pt x="225" y="212"/>
                  <a:pt x="222" y="222"/>
                </a:cubicBezTo>
                <a:cubicBezTo>
                  <a:pt x="212" y="225"/>
                  <a:pt x="202" y="226"/>
                  <a:pt x="192" y="227"/>
                </a:cubicBezTo>
                <a:close/>
                <a:moveTo>
                  <a:pt x="282" y="389"/>
                </a:moveTo>
                <a:cubicBezTo>
                  <a:pt x="388" y="282"/>
                  <a:pt x="388" y="282"/>
                  <a:pt x="388" y="282"/>
                </a:cubicBezTo>
                <a:cubicBezTo>
                  <a:pt x="403" y="290"/>
                  <a:pt x="417" y="300"/>
                  <a:pt x="430" y="312"/>
                </a:cubicBezTo>
                <a:cubicBezTo>
                  <a:pt x="311" y="431"/>
                  <a:pt x="311" y="431"/>
                  <a:pt x="311" y="431"/>
                </a:cubicBezTo>
                <a:cubicBezTo>
                  <a:pt x="299" y="418"/>
                  <a:pt x="290" y="403"/>
                  <a:pt x="282" y="389"/>
                </a:cubicBezTo>
                <a:close/>
                <a:moveTo>
                  <a:pt x="426" y="492"/>
                </a:moveTo>
                <a:cubicBezTo>
                  <a:pt x="492" y="427"/>
                  <a:pt x="492" y="427"/>
                  <a:pt x="492" y="427"/>
                </a:cubicBezTo>
                <a:cubicBezTo>
                  <a:pt x="496" y="448"/>
                  <a:pt x="496" y="471"/>
                  <a:pt x="492" y="492"/>
                </a:cubicBezTo>
                <a:cubicBezTo>
                  <a:pt x="470" y="496"/>
                  <a:pt x="448" y="496"/>
                  <a:pt x="426" y="492"/>
                </a:cubicBezTo>
                <a:close/>
                <a:moveTo>
                  <a:pt x="563" y="696"/>
                </a:moveTo>
                <a:cubicBezTo>
                  <a:pt x="561" y="692"/>
                  <a:pt x="558" y="688"/>
                  <a:pt x="556" y="685"/>
                </a:cubicBezTo>
                <a:cubicBezTo>
                  <a:pt x="677" y="563"/>
                  <a:pt x="677" y="563"/>
                  <a:pt x="677" y="563"/>
                </a:cubicBezTo>
                <a:cubicBezTo>
                  <a:pt x="686" y="573"/>
                  <a:pt x="686" y="573"/>
                  <a:pt x="686" y="573"/>
                </a:cubicBezTo>
                <a:lnTo>
                  <a:pt x="563" y="696"/>
                </a:lnTo>
                <a:close/>
                <a:moveTo>
                  <a:pt x="549" y="673"/>
                </a:moveTo>
                <a:cubicBezTo>
                  <a:pt x="543" y="660"/>
                  <a:pt x="537" y="647"/>
                  <a:pt x="533" y="634"/>
                </a:cubicBezTo>
                <a:cubicBezTo>
                  <a:pt x="628" y="539"/>
                  <a:pt x="628" y="539"/>
                  <a:pt x="628" y="539"/>
                </a:cubicBezTo>
                <a:cubicBezTo>
                  <a:pt x="641" y="543"/>
                  <a:pt x="654" y="549"/>
                  <a:pt x="666" y="556"/>
                </a:cubicBezTo>
                <a:lnTo>
                  <a:pt x="549" y="673"/>
                </a:lnTo>
                <a:close/>
                <a:moveTo>
                  <a:pt x="549" y="673"/>
                </a:moveTo>
                <a:cubicBezTo>
                  <a:pt x="549" y="673"/>
                  <a:pt x="549" y="673"/>
                  <a:pt x="549" y="673"/>
                </a:cubicBezTo>
              </a:path>
            </a:pathLst>
          </a:custGeom>
          <a:solidFill>
            <a:srgbClr val="D2413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136" name="Group 266"/>
          <p:cNvGrpSpPr/>
          <p:nvPr/>
        </p:nvGrpSpPr>
        <p:grpSpPr>
          <a:xfrm>
            <a:off x="671967" y="3737298"/>
            <a:ext cx="1175890" cy="620426"/>
            <a:chOff x="671967" y="3285717"/>
            <a:chExt cx="1175890" cy="620426"/>
          </a:xfrm>
        </p:grpSpPr>
        <p:sp>
          <p:nvSpPr>
            <p:cNvPr id="137" name="Left-Right Arrow Callout 218"/>
            <p:cNvSpPr/>
            <p:nvPr/>
          </p:nvSpPr>
          <p:spPr>
            <a:xfrm>
              <a:off x="671967" y="3285717"/>
              <a:ext cx="1175890" cy="620426"/>
            </a:xfrm>
            <a:prstGeom prst="rightArrowCallout">
              <a:avLst>
                <a:gd name="adj1" fmla="val 25000"/>
                <a:gd name="adj2" fmla="val 25000"/>
                <a:gd name="adj3" fmla="val 25000"/>
                <a:gd name="adj4" fmla="val 86809"/>
              </a:avLst>
            </a:prstGeom>
            <a:solidFill>
              <a:srgbClr val="37779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38" name="TextBox 137"/>
            <p:cNvSpPr txBox="1"/>
            <p:nvPr/>
          </p:nvSpPr>
          <p:spPr>
            <a:xfrm>
              <a:off x="883037" y="3411264"/>
              <a:ext cx="712654" cy="369332"/>
            </a:xfrm>
            <a:prstGeom prst="rightArrowCallout">
              <a:avLst>
                <a:gd name="adj1" fmla="val 25000"/>
                <a:gd name="adj2" fmla="val 25000"/>
                <a:gd name="adj3" fmla="val 25000"/>
                <a:gd name="adj4" fmla="val 90208"/>
              </a:avLst>
            </a:prstGeom>
            <a:noFill/>
          </p:spPr>
          <p:txBody>
            <a:bodyPr wrap="none" lIns="0" tIns="0" rIns="0" bIns="0" rtlCol="0">
              <a:spAutoFit/>
            </a:bodyP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rgbClr val="FFFFFF"/>
                  </a:solidFill>
                  <a:effectLst/>
                  <a:uLnTx/>
                  <a:uFillTx/>
                  <a:latin typeface="Arial"/>
                  <a:ea typeface="+mn-ea"/>
                </a:rPr>
                <a:t>75%</a:t>
              </a:r>
            </a:p>
          </p:txBody>
        </p:sp>
      </p:grpSp>
      <p:grpSp>
        <p:nvGrpSpPr>
          <p:cNvPr id="139" name="Group 220"/>
          <p:cNvGrpSpPr/>
          <p:nvPr/>
        </p:nvGrpSpPr>
        <p:grpSpPr>
          <a:xfrm>
            <a:off x="2864658" y="3722488"/>
            <a:ext cx="1640967" cy="650046"/>
            <a:chOff x="6438990" y="2673176"/>
            <a:chExt cx="1331581" cy="527487"/>
          </a:xfrm>
          <a:solidFill>
            <a:srgbClr val="FFFFFF">
              <a:lumMod val="75000"/>
            </a:srgbClr>
          </a:solidFill>
        </p:grpSpPr>
        <p:grpSp>
          <p:nvGrpSpPr>
            <p:cNvPr id="140" name="Group 179"/>
            <p:cNvGrpSpPr/>
            <p:nvPr/>
          </p:nvGrpSpPr>
          <p:grpSpPr>
            <a:xfrm>
              <a:off x="7564466" y="2673176"/>
              <a:ext cx="206105" cy="527487"/>
              <a:chOff x="5054600" y="1652588"/>
              <a:chExt cx="187325" cy="479424"/>
            </a:xfrm>
            <a:grpFill/>
          </p:grpSpPr>
          <p:sp>
            <p:nvSpPr>
              <p:cNvPr id="150"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151"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nvGrpSpPr>
            <p:cNvPr id="141" name="Group 179"/>
            <p:cNvGrpSpPr/>
            <p:nvPr/>
          </p:nvGrpSpPr>
          <p:grpSpPr>
            <a:xfrm>
              <a:off x="7189308" y="2673176"/>
              <a:ext cx="206105" cy="527487"/>
              <a:chOff x="5054600" y="1652588"/>
              <a:chExt cx="187325" cy="479424"/>
            </a:xfrm>
            <a:grpFill/>
          </p:grpSpPr>
          <p:sp>
            <p:nvSpPr>
              <p:cNvPr id="148"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149"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nvGrpSpPr>
            <p:cNvPr id="142" name="Group 179"/>
            <p:cNvGrpSpPr/>
            <p:nvPr/>
          </p:nvGrpSpPr>
          <p:grpSpPr>
            <a:xfrm>
              <a:off x="6814149" y="2673176"/>
              <a:ext cx="206105" cy="527487"/>
              <a:chOff x="5054600" y="1652588"/>
              <a:chExt cx="187325" cy="479424"/>
            </a:xfrm>
            <a:grpFill/>
          </p:grpSpPr>
          <p:sp>
            <p:nvSpPr>
              <p:cNvPr id="146"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147"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nvGrpSpPr>
            <p:cNvPr id="143" name="Group 179"/>
            <p:cNvGrpSpPr/>
            <p:nvPr/>
          </p:nvGrpSpPr>
          <p:grpSpPr>
            <a:xfrm>
              <a:off x="6438990" y="2673176"/>
              <a:ext cx="206105" cy="527487"/>
              <a:chOff x="5054600" y="1652588"/>
              <a:chExt cx="187325" cy="479424"/>
            </a:xfrm>
            <a:grpFill/>
          </p:grpSpPr>
          <p:sp>
            <p:nvSpPr>
              <p:cNvPr id="144"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145"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grpSp>
        <p:nvGrpSpPr>
          <p:cNvPr id="152" name="Group 233"/>
          <p:cNvGrpSpPr/>
          <p:nvPr/>
        </p:nvGrpSpPr>
        <p:grpSpPr>
          <a:xfrm>
            <a:off x="2835022" y="4452308"/>
            <a:ext cx="1710537" cy="704884"/>
            <a:chOff x="6438990" y="3324726"/>
            <a:chExt cx="1388034" cy="571986"/>
          </a:xfrm>
          <a:solidFill>
            <a:srgbClr val="FFFFFF">
              <a:lumMod val="75000"/>
            </a:srgbClr>
          </a:solidFill>
        </p:grpSpPr>
        <p:grpSp>
          <p:nvGrpSpPr>
            <p:cNvPr id="153" name="Group 184"/>
            <p:cNvGrpSpPr/>
            <p:nvPr/>
          </p:nvGrpSpPr>
          <p:grpSpPr>
            <a:xfrm>
              <a:off x="7560592" y="3324726"/>
              <a:ext cx="266432" cy="571986"/>
              <a:chOff x="6213475" y="1668463"/>
              <a:chExt cx="227013" cy="487362"/>
            </a:xfrm>
            <a:grpFill/>
          </p:grpSpPr>
          <p:sp>
            <p:nvSpPr>
              <p:cNvPr id="163"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164"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nvGrpSpPr>
            <p:cNvPr id="154" name="Group 184"/>
            <p:cNvGrpSpPr/>
            <p:nvPr/>
          </p:nvGrpSpPr>
          <p:grpSpPr>
            <a:xfrm>
              <a:off x="7186724" y="3324726"/>
              <a:ext cx="266432" cy="571986"/>
              <a:chOff x="6213475" y="1668463"/>
              <a:chExt cx="227013" cy="487362"/>
            </a:xfrm>
            <a:grpFill/>
          </p:grpSpPr>
          <p:sp>
            <p:nvSpPr>
              <p:cNvPr id="161"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162"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nvGrpSpPr>
            <p:cNvPr id="155" name="Group 184"/>
            <p:cNvGrpSpPr/>
            <p:nvPr/>
          </p:nvGrpSpPr>
          <p:grpSpPr>
            <a:xfrm>
              <a:off x="6812857" y="3324726"/>
              <a:ext cx="266432" cy="571986"/>
              <a:chOff x="6213475" y="1668463"/>
              <a:chExt cx="227013" cy="487362"/>
            </a:xfrm>
            <a:grpFill/>
          </p:grpSpPr>
          <p:sp>
            <p:nvSpPr>
              <p:cNvPr id="159"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160"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nvGrpSpPr>
            <p:cNvPr id="156" name="Group 184"/>
            <p:cNvGrpSpPr/>
            <p:nvPr/>
          </p:nvGrpSpPr>
          <p:grpSpPr>
            <a:xfrm>
              <a:off x="6438990" y="3324726"/>
              <a:ext cx="266432" cy="571986"/>
              <a:chOff x="6213475" y="1668463"/>
              <a:chExt cx="227013" cy="487362"/>
            </a:xfrm>
            <a:grpFill/>
          </p:grpSpPr>
          <p:sp>
            <p:nvSpPr>
              <p:cNvPr id="157"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158"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grpSp>
        <p:nvGrpSpPr>
          <p:cNvPr id="165" name="Group 267"/>
          <p:cNvGrpSpPr/>
          <p:nvPr/>
        </p:nvGrpSpPr>
        <p:grpSpPr>
          <a:xfrm>
            <a:off x="671967" y="4494537"/>
            <a:ext cx="1175890" cy="620426"/>
            <a:chOff x="671967" y="4042956"/>
            <a:chExt cx="1175890" cy="620426"/>
          </a:xfrm>
        </p:grpSpPr>
        <p:sp>
          <p:nvSpPr>
            <p:cNvPr id="166" name="Right Arrow Callout 247"/>
            <p:cNvSpPr/>
            <p:nvPr/>
          </p:nvSpPr>
          <p:spPr>
            <a:xfrm>
              <a:off x="671967" y="4042956"/>
              <a:ext cx="1175890" cy="620426"/>
            </a:xfrm>
            <a:prstGeom prst="rightArrowCallout">
              <a:avLst>
                <a:gd name="adj1" fmla="val 25000"/>
                <a:gd name="adj2" fmla="val 25000"/>
                <a:gd name="adj3" fmla="val 25000"/>
                <a:gd name="adj4" fmla="val 86809"/>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sp>
          <p:nvSpPr>
            <p:cNvPr id="167" name="TextBox 166"/>
            <p:cNvSpPr txBox="1"/>
            <p:nvPr/>
          </p:nvSpPr>
          <p:spPr>
            <a:xfrm>
              <a:off x="930786" y="4168503"/>
              <a:ext cx="617157" cy="369332"/>
            </a:xfrm>
            <a:prstGeom prst="rect">
              <a:avLst/>
            </a:prstGeom>
            <a:noFill/>
          </p:spPr>
          <p:txBody>
            <a:bodyPr wrap="none" lIns="0" tIns="0" rIns="0" bIns="0" rtlCol="0">
              <a:spAutoFit/>
            </a:bodyP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rgbClr val="FFFFFF"/>
                  </a:solidFill>
                  <a:effectLst/>
                  <a:uLnTx/>
                  <a:uFillTx/>
                  <a:latin typeface="Arial"/>
                  <a:ea typeface="+mn-ea"/>
                </a:rPr>
                <a:t>25%</a:t>
              </a:r>
            </a:p>
          </p:txBody>
        </p:sp>
      </p:grpSp>
      <p:grpSp>
        <p:nvGrpSpPr>
          <p:cNvPr id="168" name="Group 249"/>
          <p:cNvGrpSpPr/>
          <p:nvPr/>
        </p:nvGrpSpPr>
        <p:grpSpPr>
          <a:xfrm>
            <a:off x="1970917" y="3722488"/>
            <a:ext cx="716318" cy="650046"/>
            <a:chOff x="6438990" y="2673176"/>
            <a:chExt cx="581264" cy="527487"/>
          </a:xfrm>
          <a:solidFill>
            <a:srgbClr val="377790"/>
          </a:solidFill>
        </p:grpSpPr>
        <p:grpSp>
          <p:nvGrpSpPr>
            <p:cNvPr id="169" name="Group 179"/>
            <p:cNvGrpSpPr/>
            <p:nvPr/>
          </p:nvGrpSpPr>
          <p:grpSpPr>
            <a:xfrm>
              <a:off x="6814149" y="2673176"/>
              <a:ext cx="206105" cy="527487"/>
              <a:chOff x="5054600" y="1652588"/>
              <a:chExt cx="187325" cy="479424"/>
            </a:xfrm>
            <a:grpFill/>
          </p:grpSpPr>
          <p:sp>
            <p:nvSpPr>
              <p:cNvPr id="17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174"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nvGrpSpPr>
            <p:cNvPr id="170" name="Group 179"/>
            <p:cNvGrpSpPr/>
            <p:nvPr/>
          </p:nvGrpSpPr>
          <p:grpSpPr>
            <a:xfrm>
              <a:off x="6438990" y="2673176"/>
              <a:ext cx="206105" cy="527487"/>
              <a:chOff x="5054600" y="1652588"/>
              <a:chExt cx="187325" cy="479424"/>
            </a:xfrm>
            <a:grpFill/>
          </p:grpSpPr>
          <p:sp>
            <p:nvSpPr>
              <p:cNvPr id="17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17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grpSp>
        <p:nvGrpSpPr>
          <p:cNvPr id="175" name="Group 268"/>
          <p:cNvGrpSpPr/>
          <p:nvPr/>
        </p:nvGrpSpPr>
        <p:grpSpPr>
          <a:xfrm>
            <a:off x="1951649" y="4452308"/>
            <a:ext cx="750853" cy="704884"/>
            <a:chOff x="1951649" y="4000727"/>
            <a:chExt cx="750853" cy="704884"/>
          </a:xfrm>
        </p:grpSpPr>
        <p:grpSp>
          <p:nvGrpSpPr>
            <p:cNvPr id="176" name="Group 256"/>
            <p:cNvGrpSpPr/>
            <p:nvPr/>
          </p:nvGrpSpPr>
          <p:grpSpPr>
            <a:xfrm>
              <a:off x="2374166" y="4000727"/>
              <a:ext cx="328336" cy="704884"/>
              <a:chOff x="6913466" y="1930294"/>
              <a:chExt cx="328336" cy="704884"/>
            </a:xfrm>
            <a:solidFill>
              <a:srgbClr val="189A80"/>
            </a:solidFill>
          </p:grpSpPr>
          <p:sp>
            <p:nvSpPr>
              <p:cNvPr id="180" name="Oval 98"/>
              <p:cNvSpPr>
                <a:spLocks noChangeArrowheads="1"/>
              </p:cNvSpPr>
              <p:nvPr/>
            </p:nvSpPr>
            <p:spPr bwMode="auto">
              <a:xfrm>
                <a:off x="7025973" y="1930294"/>
                <a:ext cx="105618" cy="105618"/>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181" name="Freeform 99"/>
              <p:cNvSpPr>
                <a:spLocks/>
              </p:cNvSpPr>
              <p:nvPr/>
            </p:nvSpPr>
            <p:spPr bwMode="auto">
              <a:xfrm>
                <a:off x="6913466" y="2058872"/>
                <a:ext cx="328336" cy="576306"/>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nvGrpSpPr>
            <p:cNvPr id="177" name="Group 259"/>
            <p:cNvGrpSpPr/>
            <p:nvPr/>
          </p:nvGrpSpPr>
          <p:grpSpPr>
            <a:xfrm>
              <a:off x="1951649" y="4000727"/>
              <a:ext cx="328336" cy="704884"/>
              <a:chOff x="6913466" y="1930294"/>
              <a:chExt cx="328336" cy="704884"/>
            </a:xfrm>
            <a:solidFill>
              <a:srgbClr val="189A80"/>
            </a:solidFill>
          </p:grpSpPr>
          <p:sp>
            <p:nvSpPr>
              <p:cNvPr id="178" name="Oval 98"/>
              <p:cNvSpPr>
                <a:spLocks noChangeArrowheads="1"/>
              </p:cNvSpPr>
              <p:nvPr/>
            </p:nvSpPr>
            <p:spPr bwMode="auto">
              <a:xfrm>
                <a:off x="7025973" y="1930294"/>
                <a:ext cx="105618" cy="105618"/>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sp>
            <p:nvSpPr>
              <p:cNvPr id="179" name="Freeform 99"/>
              <p:cNvSpPr>
                <a:spLocks/>
              </p:cNvSpPr>
              <p:nvPr/>
            </p:nvSpPr>
            <p:spPr bwMode="auto">
              <a:xfrm>
                <a:off x="6913466" y="2058872"/>
                <a:ext cx="328336" cy="576306"/>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Arial"/>
                  <a:ea typeface="+mn-ea"/>
                </a:endParaRPr>
              </a:p>
            </p:txBody>
          </p:sp>
        </p:grpSp>
      </p:grpSp>
      <p:sp>
        <p:nvSpPr>
          <p:cNvPr id="182" name="Text Placeholder 3"/>
          <p:cNvSpPr txBox="1">
            <a:spLocks/>
          </p:cNvSpPr>
          <p:nvPr/>
        </p:nvSpPr>
        <p:spPr>
          <a:xfrm>
            <a:off x="4702321" y="2492979"/>
            <a:ext cx="655629" cy="307777"/>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2000" dirty="0" smtClean="0">
                <a:solidFill>
                  <a:srgbClr val="377790"/>
                </a:solidFill>
                <a:latin typeface="Arial"/>
                <a:ea typeface="+mn-ea"/>
              </a:rPr>
              <a:t>100%</a:t>
            </a:r>
          </a:p>
        </p:txBody>
      </p:sp>
      <p:sp>
        <p:nvSpPr>
          <p:cNvPr id="183" name="Text Placeholder 3"/>
          <p:cNvSpPr txBox="1">
            <a:spLocks/>
          </p:cNvSpPr>
          <p:nvPr/>
        </p:nvSpPr>
        <p:spPr>
          <a:xfrm>
            <a:off x="5843510" y="2492979"/>
            <a:ext cx="512961" cy="307777"/>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2000" dirty="0" smtClean="0">
                <a:solidFill>
                  <a:srgbClr val="189A80"/>
                </a:solidFill>
                <a:latin typeface="Arial"/>
                <a:ea typeface="+mn-ea"/>
              </a:rPr>
              <a:t>80%</a:t>
            </a:r>
          </a:p>
        </p:txBody>
      </p:sp>
      <p:sp>
        <p:nvSpPr>
          <p:cNvPr id="184" name="Text Placeholder 3"/>
          <p:cNvSpPr txBox="1">
            <a:spLocks/>
          </p:cNvSpPr>
          <p:nvPr/>
        </p:nvSpPr>
        <p:spPr>
          <a:xfrm>
            <a:off x="6852305" y="2492979"/>
            <a:ext cx="512961" cy="307777"/>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2000" dirty="0" smtClean="0">
                <a:solidFill>
                  <a:srgbClr val="F09C2A"/>
                </a:solidFill>
                <a:latin typeface="Arial"/>
                <a:ea typeface="+mn-ea"/>
              </a:rPr>
              <a:t>90%</a:t>
            </a:r>
          </a:p>
        </p:txBody>
      </p:sp>
      <p:sp>
        <p:nvSpPr>
          <p:cNvPr id="185" name="Text Placeholder 3"/>
          <p:cNvSpPr txBox="1">
            <a:spLocks/>
          </p:cNvSpPr>
          <p:nvPr/>
        </p:nvSpPr>
        <p:spPr>
          <a:xfrm>
            <a:off x="7871375" y="2492979"/>
            <a:ext cx="512961" cy="307777"/>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2000" dirty="0" smtClean="0">
                <a:solidFill>
                  <a:srgbClr val="D24132"/>
                </a:solidFill>
                <a:latin typeface="Arial"/>
                <a:ea typeface="+mn-ea"/>
              </a:rPr>
              <a:t>50%</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32"/>
                                        </p:tgtEl>
                                        <p:attrNameLst>
                                          <p:attrName>style.visibility</p:attrName>
                                        </p:attrNameLst>
                                      </p:cBhvr>
                                      <p:to>
                                        <p:strVal val="visible"/>
                                      </p:to>
                                    </p:set>
                                    <p:anim calcmode="lin" valueType="num">
                                      <p:cBhvr additive="base">
                                        <p:cTn id="7" dur="500" fill="hold"/>
                                        <p:tgtEl>
                                          <p:spTgt spid="132"/>
                                        </p:tgtEl>
                                        <p:attrNameLst>
                                          <p:attrName>ppt_x</p:attrName>
                                        </p:attrNameLst>
                                      </p:cBhvr>
                                      <p:tavLst>
                                        <p:tav tm="0">
                                          <p:val>
                                            <p:strVal val="#ppt_x"/>
                                          </p:val>
                                        </p:tav>
                                        <p:tav tm="100000">
                                          <p:val>
                                            <p:strVal val="#ppt_x"/>
                                          </p:val>
                                        </p:tav>
                                      </p:tavLst>
                                    </p:anim>
                                    <p:anim calcmode="lin" valueType="num">
                                      <p:cBhvr additive="base">
                                        <p:cTn id="8" dur="500" fill="hold"/>
                                        <p:tgtEl>
                                          <p:spTgt spid="1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grpId="0" nodeType="afterEffect">
                                  <p:stCondLst>
                                    <p:cond delay="0"/>
                                  </p:stCondLst>
                                  <p:childTnLst>
                                    <p:set>
                                      <p:cBhvr>
                                        <p:cTn id="11" dur="1" fill="hold">
                                          <p:stCondLst>
                                            <p:cond delay="0"/>
                                          </p:stCondLst>
                                        </p:cTn>
                                        <p:tgtEl>
                                          <p:spTgt spid="133"/>
                                        </p:tgtEl>
                                        <p:attrNameLst>
                                          <p:attrName>style.visibility</p:attrName>
                                        </p:attrNameLst>
                                      </p:cBhvr>
                                      <p:to>
                                        <p:strVal val="visible"/>
                                      </p:to>
                                    </p:set>
                                    <p:anim calcmode="lin" valueType="num">
                                      <p:cBhvr additive="base">
                                        <p:cTn id="12" dur="500" fill="hold"/>
                                        <p:tgtEl>
                                          <p:spTgt spid="133"/>
                                        </p:tgtEl>
                                        <p:attrNameLst>
                                          <p:attrName>ppt_x</p:attrName>
                                        </p:attrNameLst>
                                      </p:cBhvr>
                                      <p:tavLst>
                                        <p:tav tm="0">
                                          <p:val>
                                            <p:strVal val="#ppt_x"/>
                                          </p:val>
                                        </p:tav>
                                        <p:tav tm="100000">
                                          <p:val>
                                            <p:strVal val="#ppt_x"/>
                                          </p:val>
                                        </p:tav>
                                      </p:tavLst>
                                    </p:anim>
                                    <p:anim calcmode="lin" valueType="num">
                                      <p:cBhvr additive="base">
                                        <p:cTn id="13" dur="500" fill="hold"/>
                                        <p:tgtEl>
                                          <p:spTgt spid="13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134"/>
                                        </p:tgtEl>
                                        <p:attrNameLst>
                                          <p:attrName>style.visibility</p:attrName>
                                        </p:attrNameLst>
                                      </p:cBhvr>
                                      <p:to>
                                        <p:strVal val="visible"/>
                                      </p:to>
                                    </p:set>
                                    <p:anim calcmode="lin" valueType="num">
                                      <p:cBhvr additive="base">
                                        <p:cTn id="17" dur="500" fill="hold"/>
                                        <p:tgtEl>
                                          <p:spTgt spid="134"/>
                                        </p:tgtEl>
                                        <p:attrNameLst>
                                          <p:attrName>ppt_x</p:attrName>
                                        </p:attrNameLst>
                                      </p:cBhvr>
                                      <p:tavLst>
                                        <p:tav tm="0">
                                          <p:val>
                                            <p:strVal val="#ppt_x"/>
                                          </p:val>
                                        </p:tav>
                                        <p:tav tm="100000">
                                          <p:val>
                                            <p:strVal val="#ppt_x"/>
                                          </p:val>
                                        </p:tav>
                                      </p:tavLst>
                                    </p:anim>
                                    <p:anim calcmode="lin" valueType="num">
                                      <p:cBhvr additive="base">
                                        <p:cTn id="18" dur="500" fill="hold"/>
                                        <p:tgtEl>
                                          <p:spTgt spid="13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135"/>
                                        </p:tgtEl>
                                        <p:attrNameLst>
                                          <p:attrName>style.visibility</p:attrName>
                                        </p:attrNameLst>
                                      </p:cBhvr>
                                      <p:to>
                                        <p:strVal val="visible"/>
                                      </p:to>
                                    </p:set>
                                    <p:anim calcmode="lin" valueType="num">
                                      <p:cBhvr additive="base">
                                        <p:cTn id="22" dur="500" fill="hold"/>
                                        <p:tgtEl>
                                          <p:spTgt spid="135"/>
                                        </p:tgtEl>
                                        <p:attrNameLst>
                                          <p:attrName>ppt_x</p:attrName>
                                        </p:attrNameLst>
                                      </p:cBhvr>
                                      <p:tavLst>
                                        <p:tav tm="0">
                                          <p:val>
                                            <p:strVal val="#ppt_x"/>
                                          </p:val>
                                        </p:tav>
                                        <p:tav tm="100000">
                                          <p:val>
                                            <p:strVal val="#ppt_x"/>
                                          </p:val>
                                        </p:tav>
                                      </p:tavLst>
                                    </p:anim>
                                    <p:anim calcmode="lin" valueType="num">
                                      <p:cBhvr additive="base">
                                        <p:cTn id="23" dur="500" fill="hold"/>
                                        <p:tgtEl>
                                          <p:spTgt spid="13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2" accel="50000" decel="50000" fill="hold" grpId="0" nodeType="afterEffect">
                                  <p:stCondLst>
                                    <p:cond delay="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500" fill="hold"/>
                                        <p:tgtEl>
                                          <p:spTgt spid="95"/>
                                        </p:tgtEl>
                                        <p:attrNameLst>
                                          <p:attrName>ppt_x</p:attrName>
                                        </p:attrNameLst>
                                      </p:cBhvr>
                                      <p:tavLst>
                                        <p:tav tm="0">
                                          <p:val>
                                            <p:strVal val="1+#ppt_w/2"/>
                                          </p:val>
                                        </p:tav>
                                        <p:tav tm="100000">
                                          <p:val>
                                            <p:strVal val="#ppt_x"/>
                                          </p:val>
                                        </p:tav>
                                      </p:tavLst>
                                    </p:anim>
                                    <p:anim calcmode="lin" valueType="num">
                                      <p:cBhvr additive="base">
                                        <p:cTn id="28" dur="500" fill="hold"/>
                                        <p:tgtEl>
                                          <p:spTgt spid="9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accel="50000" decel="50000" fill="hold" grpId="0" nodeType="afterEffect">
                                  <p:stCondLst>
                                    <p:cond delay="0"/>
                                  </p:stCondLst>
                                  <p:childTnLst>
                                    <p:set>
                                      <p:cBhvr>
                                        <p:cTn id="31" dur="1" fill="hold">
                                          <p:stCondLst>
                                            <p:cond delay="0"/>
                                          </p:stCondLst>
                                        </p:cTn>
                                        <p:tgtEl>
                                          <p:spTgt spid="94"/>
                                        </p:tgtEl>
                                        <p:attrNameLst>
                                          <p:attrName>style.visibility</p:attrName>
                                        </p:attrNameLst>
                                      </p:cBhvr>
                                      <p:to>
                                        <p:strVal val="visible"/>
                                      </p:to>
                                    </p:set>
                                    <p:anim calcmode="lin" valueType="num">
                                      <p:cBhvr additive="base">
                                        <p:cTn id="32" dur="500" fill="hold"/>
                                        <p:tgtEl>
                                          <p:spTgt spid="94"/>
                                        </p:tgtEl>
                                        <p:attrNameLst>
                                          <p:attrName>ppt_x</p:attrName>
                                        </p:attrNameLst>
                                      </p:cBhvr>
                                      <p:tavLst>
                                        <p:tav tm="0">
                                          <p:val>
                                            <p:strVal val="1+#ppt_w/2"/>
                                          </p:val>
                                        </p:tav>
                                        <p:tav tm="100000">
                                          <p:val>
                                            <p:strVal val="#ppt_x"/>
                                          </p:val>
                                        </p:tav>
                                      </p:tavLst>
                                    </p:anim>
                                    <p:anim calcmode="lin" valueType="num">
                                      <p:cBhvr additive="base">
                                        <p:cTn id="33" dur="500" fill="hold"/>
                                        <p:tgtEl>
                                          <p:spTgt spid="9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4" accel="50000" decel="50000" fill="hold" nodeType="afterEffect">
                                  <p:stCondLst>
                                    <p:cond delay="0"/>
                                  </p:stCondLst>
                                  <p:childTnLst>
                                    <p:set>
                                      <p:cBhvr>
                                        <p:cTn id="36" dur="1" fill="hold">
                                          <p:stCondLst>
                                            <p:cond delay="0"/>
                                          </p:stCondLst>
                                        </p:cTn>
                                        <p:tgtEl>
                                          <p:spTgt spid="139"/>
                                        </p:tgtEl>
                                        <p:attrNameLst>
                                          <p:attrName>style.visibility</p:attrName>
                                        </p:attrNameLst>
                                      </p:cBhvr>
                                      <p:to>
                                        <p:strVal val="visible"/>
                                      </p:to>
                                    </p:set>
                                    <p:anim calcmode="lin" valueType="num">
                                      <p:cBhvr additive="base">
                                        <p:cTn id="37" dur="500" fill="hold"/>
                                        <p:tgtEl>
                                          <p:spTgt spid="139"/>
                                        </p:tgtEl>
                                        <p:attrNameLst>
                                          <p:attrName>ppt_x</p:attrName>
                                        </p:attrNameLst>
                                      </p:cBhvr>
                                      <p:tavLst>
                                        <p:tav tm="0">
                                          <p:val>
                                            <p:strVal val="#ppt_x"/>
                                          </p:val>
                                        </p:tav>
                                        <p:tav tm="100000">
                                          <p:val>
                                            <p:strVal val="#ppt_x"/>
                                          </p:val>
                                        </p:tav>
                                      </p:tavLst>
                                    </p:anim>
                                    <p:anim calcmode="lin" valueType="num">
                                      <p:cBhvr additive="base">
                                        <p:cTn id="38" dur="500" fill="hold"/>
                                        <p:tgtEl>
                                          <p:spTgt spid="139"/>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68"/>
                                        </p:tgtEl>
                                        <p:attrNameLst>
                                          <p:attrName>style.visibility</p:attrName>
                                        </p:attrNameLst>
                                      </p:cBhvr>
                                      <p:to>
                                        <p:strVal val="visible"/>
                                      </p:to>
                                    </p:set>
                                    <p:anim calcmode="lin" valueType="num">
                                      <p:cBhvr additive="base">
                                        <p:cTn id="42" dur="500" fill="hold"/>
                                        <p:tgtEl>
                                          <p:spTgt spid="168"/>
                                        </p:tgtEl>
                                        <p:attrNameLst>
                                          <p:attrName>ppt_x</p:attrName>
                                        </p:attrNameLst>
                                      </p:cBhvr>
                                      <p:tavLst>
                                        <p:tav tm="0">
                                          <p:val>
                                            <p:strVal val="#ppt_x"/>
                                          </p:val>
                                        </p:tav>
                                        <p:tav tm="100000">
                                          <p:val>
                                            <p:strVal val="#ppt_x"/>
                                          </p:val>
                                        </p:tav>
                                      </p:tavLst>
                                    </p:anim>
                                    <p:anim calcmode="lin" valueType="num">
                                      <p:cBhvr additive="base">
                                        <p:cTn id="43" dur="500" fill="hold"/>
                                        <p:tgtEl>
                                          <p:spTgt spid="168"/>
                                        </p:tgtEl>
                                        <p:attrNameLst>
                                          <p:attrName>ppt_y</p:attrName>
                                        </p:attrNameLst>
                                      </p:cBhvr>
                                      <p:tavLst>
                                        <p:tav tm="0">
                                          <p:val>
                                            <p:strVal val="1+#ppt_h/2"/>
                                          </p:val>
                                        </p:tav>
                                        <p:tav tm="100000">
                                          <p:val>
                                            <p:strVal val="#ppt_y"/>
                                          </p:val>
                                        </p:tav>
                                      </p:tavLst>
                                    </p:anim>
                                  </p:childTnLst>
                                </p:cTn>
                              </p:par>
                              <p:par>
                                <p:cTn id="44" presetID="2" presetClass="entr" presetSubtype="8" accel="50000" decel="50000" fill="hold" nodeType="withEffect">
                                  <p:stCondLst>
                                    <p:cond delay="0"/>
                                  </p:stCondLst>
                                  <p:childTnLst>
                                    <p:set>
                                      <p:cBhvr>
                                        <p:cTn id="45" dur="1" fill="hold">
                                          <p:stCondLst>
                                            <p:cond delay="0"/>
                                          </p:stCondLst>
                                        </p:cTn>
                                        <p:tgtEl>
                                          <p:spTgt spid="136"/>
                                        </p:tgtEl>
                                        <p:attrNameLst>
                                          <p:attrName>style.visibility</p:attrName>
                                        </p:attrNameLst>
                                      </p:cBhvr>
                                      <p:to>
                                        <p:strVal val="visible"/>
                                      </p:to>
                                    </p:set>
                                    <p:anim calcmode="lin" valueType="num">
                                      <p:cBhvr additive="base">
                                        <p:cTn id="46" dur="500" fill="hold"/>
                                        <p:tgtEl>
                                          <p:spTgt spid="136"/>
                                        </p:tgtEl>
                                        <p:attrNameLst>
                                          <p:attrName>ppt_x</p:attrName>
                                        </p:attrNameLst>
                                      </p:cBhvr>
                                      <p:tavLst>
                                        <p:tav tm="0">
                                          <p:val>
                                            <p:strVal val="0-#ppt_w/2"/>
                                          </p:val>
                                        </p:tav>
                                        <p:tav tm="100000">
                                          <p:val>
                                            <p:strVal val="#ppt_x"/>
                                          </p:val>
                                        </p:tav>
                                      </p:tavLst>
                                    </p:anim>
                                    <p:anim calcmode="lin" valueType="num">
                                      <p:cBhvr additive="base">
                                        <p:cTn id="47" dur="500" fill="hold"/>
                                        <p:tgtEl>
                                          <p:spTgt spid="136"/>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 presetClass="entr" presetSubtype="4" accel="50000" decel="50000" fill="hold" nodeType="afterEffect">
                                  <p:stCondLst>
                                    <p:cond delay="0"/>
                                  </p:stCondLst>
                                  <p:childTnLst>
                                    <p:set>
                                      <p:cBhvr>
                                        <p:cTn id="50" dur="1" fill="hold">
                                          <p:stCondLst>
                                            <p:cond delay="0"/>
                                          </p:stCondLst>
                                        </p:cTn>
                                        <p:tgtEl>
                                          <p:spTgt spid="152"/>
                                        </p:tgtEl>
                                        <p:attrNameLst>
                                          <p:attrName>style.visibility</p:attrName>
                                        </p:attrNameLst>
                                      </p:cBhvr>
                                      <p:to>
                                        <p:strVal val="visible"/>
                                      </p:to>
                                    </p:set>
                                    <p:anim calcmode="lin" valueType="num">
                                      <p:cBhvr additive="base">
                                        <p:cTn id="51" dur="500" fill="hold"/>
                                        <p:tgtEl>
                                          <p:spTgt spid="152"/>
                                        </p:tgtEl>
                                        <p:attrNameLst>
                                          <p:attrName>ppt_x</p:attrName>
                                        </p:attrNameLst>
                                      </p:cBhvr>
                                      <p:tavLst>
                                        <p:tav tm="0">
                                          <p:val>
                                            <p:strVal val="#ppt_x"/>
                                          </p:val>
                                        </p:tav>
                                        <p:tav tm="100000">
                                          <p:val>
                                            <p:strVal val="#ppt_x"/>
                                          </p:val>
                                        </p:tav>
                                      </p:tavLst>
                                    </p:anim>
                                    <p:anim calcmode="lin" valueType="num">
                                      <p:cBhvr additive="base">
                                        <p:cTn id="52" dur="500" fill="hold"/>
                                        <p:tgtEl>
                                          <p:spTgt spid="152"/>
                                        </p:tgtEl>
                                        <p:attrNameLst>
                                          <p:attrName>ppt_y</p:attrName>
                                        </p:attrNameLst>
                                      </p:cBhvr>
                                      <p:tavLst>
                                        <p:tav tm="0">
                                          <p:val>
                                            <p:strVal val="1+#ppt_h/2"/>
                                          </p:val>
                                        </p:tav>
                                        <p:tav tm="100000">
                                          <p:val>
                                            <p:strVal val="#ppt_y"/>
                                          </p:val>
                                        </p:tav>
                                      </p:tavLst>
                                    </p:anim>
                                  </p:childTnLst>
                                </p:cTn>
                              </p:par>
                            </p:childTnLst>
                          </p:cTn>
                        </p:par>
                        <p:par>
                          <p:cTn id="53" fill="hold">
                            <p:stCondLst>
                              <p:cond delay="4500"/>
                            </p:stCondLst>
                            <p:childTnLst>
                              <p:par>
                                <p:cTn id="54" presetID="2" presetClass="entr" presetSubtype="4" accel="50000" decel="50000" fill="hold" nodeType="afterEffect">
                                  <p:stCondLst>
                                    <p:cond delay="0"/>
                                  </p:stCondLst>
                                  <p:childTnLst>
                                    <p:set>
                                      <p:cBhvr>
                                        <p:cTn id="55" dur="1" fill="hold">
                                          <p:stCondLst>
                                            <p:cond delay="0"/>
                                          </p:stCondLst>
                                        </p:cTn>
                                        <p:tgtEl>
                                          <p:spTgt spid="175"/>
                                        </p:tgtEl>
                                        <p:attrNameLst>
                                          <p:attrName>style.visibility</p:attrName>
                                        </p:attrNameLst>
                                      </p:cBhvr>
                                      <p:to>
                                        <p:strVal val="visible"/>
                                      </p:to>
                                    </p:set>
                                    <p:anim calcmode="lin" valueType="num">
                                      <p:cBhvr additive="base">
                                        <p:cTn id="56" dur="500" fill="hold"/>
                                        <p:tgtEl>
                                          <p:spTgt spid="175"/>
                                        </p:tgtEl>
                                        <p:attrNameLst>
                                          <p:attrName>ppt_x</p:attrName>
                                        </p:attrNameLst>
                                      </p:cBhvr>
                                      <p:tavLst>
                                        <p:tav tm="0">
                                          <p:val>
                                            <p:strVal val="#ppt_x"/>
                                          </p:val>
                                        </p:tav>
                                        <p:tav tm="100000">
                                          <p:val>
                                            <p:strVal val="#ppt_x"/>
                                          </p:val>
                                        </p:tav>
                                      </p:tavLst>
                                    </p:anim>
                                    <p:anim calcmode="lin" valueType="num">
                                      <p:cBhvr additive="base">
                                        <p:cTn id="57" dur="500" fill="hold"/>
                                        <p:tgtEl>
                                          <p:spTgt spid="175"/>
                                        </p:tgtEl>
                                        <p:attrNameLst>
                                          <p:attrName>ppt_y</p:attrName>
                                        </p:attrNameLst>
                                      </p:cBhvr>
                                      <p:tavLst>
                                        <p:tav tm="0">
                                          <p:val>
                                            <p:strVal val="1+#ppt_h/2"/>
                                          </p:val>
                                        </p:tav>
                                        <p:tav tm="100000">
                                          <p:val>
                                            <p:strVal val="#ppt_y"/>
                                          </p:val>
                                        </p:tav>
                                      </p:tavLst>
                                    </p:anim>
                                  </p:childTnLst>
                                </p:cTn>
                              </p:par>
                              <p:par>
                                <p:cTn id="58" presetID="2" presetClass="entr" presetSubtype="8" accel="50000" decel="50000" fill="hold" nodeType="withEffect">
                                  <p:stCondLst>
                                    <p:cond delay="0"/>
                                  </p:stCondLst>
                                  <p:childTnLst>
                                    <p:set>
                                      <p:cBhvr>
                                        <p:cTn id="59" dur="1" fill="hold">
                                          <p:stCondLst>
                                            <p:cond delay="0"/>
                                          </p:stCondLst>
                                        </p:cTn>
                                        <p:tgtEl>
                                          <p:spTgt spid="165"/>
                                        </p:tgtEl>
                                        <p:attrNameLst>
                                          <p:attrName>style.visibility</p:attrName>
                                        </p:attrNameLst>
                                      </p:cBhvr>
                                      <p:to>
                                        <p:strVal val="visible"/>
                                      </p:to>
                                    </p:set>
                                    <p:anim calcmode="lin" valueType="num">
                                      <p:cBhvr additive="base">
                                        <p:cTn id="60" dur="500" fill="hold"/>
                                        <p:tgtEl>
                                          <p:spTgt spid="165"/>
                                        </p:tgtEl>
                                        <p:attrNameLst>
                                          <p:attrName>ppt_x</p:attrName>
                                        </p:attrNameLst>
                                      </p:cBhvr>
                                      <p:tavLst>
                                        <p:tav tm="0">
                                          <p:val>
                                            <p:strVal val="0-#ppt_w/2"/>
                                          </p:val>
                                        </p:tav>
                                        <p:tav tm="100000">
                                          <p:val>
                                            <p:strVal val="#ppt_x"/>
                                          </p:val>
                                        </p:tav>
                                      </p:tavLst>
                                    </p:anim>
                                    <p:anim calcmode="lin" valueType="num">
                                      <p:cBhvr additive="base">
                                        <p:cTn id="61" dur="500" fill="hold"/>
                                        <p:tgtEl>
                                          <p:spTgt spid="165"/>
                                        </p:tgtEl>
                                        <p:attrNameLst>
                                          <p:attrName>ppt_y</p:attrName>
                                        </p:attrNameLst>
                                      </p:cBhvr>
                                      <p:tavLst>
                                        <p:tav tm="0">
                                          <p:val>
                                            <p:strVal val="#ppt_y"/>
                                          </p:val>
                                        </p:tav>
                                        <p:tav tm="100000">
                                          <p:val>
                                            <p:strVal val="#ppt_y"/>
                                          </p:val>
                                        </p:tav>
                                      </p:tavLst>
                                    </p:anim>
                                  </p:childTnLst>
                                </p:cTn>
                              </p:par>
                            </p:childTnLst>
                          </p:cTn>
                        </p:par>
                        <p:par>
                          <p:cTn id="62" fill="hold">
                            <p:stCondLst>
                              <p:cond delay="5000"/>
                            </p:stCondLst>
                            <p:childTnLst>
                              <p:par>
                                <p:cTn id="63" presetID="2" presetClass="entr" presetSubtype="4" accel="50000" decel="50000" fill="hold" nodeType="afterEffect">
                                  <p:stCondLst>
                                    <p:cond delay="0"/>
                                  </p:stCondLst>
                                  <p:childTnLst>
                                    <p:set>
                                      <p:cBhvr>
                                        <p:cTn id="64" dur="1" fill="hold">
                                          <p:stCondLst>
                                            <p:cond delay="0"/>
                                          </p:stCondLst>
                                        </p:cTn>
                                        <p:tgtEl>
                                          <p:spTgt spid="96"/>
                                        </p:tgtEl>
                                        <p:attrNameLst>
                                          <p:attrName>style.visibility</p:attrName>
                                        </p:attrNameLst>
                                      </p:cBhvr>
                                      <p:to>
                                        <p:strVal val="visible"/>
                                      </p:to>
                                    </p:set>
                                    <p:anim calcmode="lin" valueType="num">
                                      <p:cBhvr additive="base">
                                        <p:cTn id="65" dur="500" fill="hold"/>
                                        <p:tgtEl>
                                          <p:spTgt spid="96"/>
                                        </p:tgtEl>
                                        <p:attrNameLst>
                                          <p:attrName>ppt_x</p:attrName>
                                        </p:attrNameLst>
                                      </p:cBhvr>
                                      <p:tavLst>
                                        <p:tav tm="0">
                                          <p:val>
                                            <p:strVal val="#ppt_x"/>
                                          </p:val>
                                        </p:tav>
                                        <p:tav tm="100000">
                                          <p:val>
                                            <p:strVal val="#ppt_x"/>
                                          </p:val>
                                        </p:tav>
                                      </p:tavLst>
                                    </p:anim>
                                    <p:anim calcmode="lin" valueType="num">
                                      <p:cBhvr additive="base">
                                        <p:cTn id="66" dur="500" fill="hold"/>
                                        <p:tgtEl>
                                          <p:spTgt spid="96"/>
                                        </p:tgtEl>
                                        <p:attrNameLst>
                                          <p:attrName>ppt_y</p:attrName>
                                        </p:attrNameLst>
                                      </p:cBhvr>
                                      <p:tavLst>
                                        <p:tav tm="0">
                                          <p:val>
                                            <p:strVal val="1+#ppt_h/2"/>
                                          </p:val>
                                        </p:tav>
                                        <p:tav tm="100000">
                                          <p:val>
                                            <p:strVal val="#ppt_y"/>
                                          </p:val>
                                        </p:tav>
                                      </p:tavLst>
                                    </p:anim>
                                  </p:childTnLst>
                                </p:cTn>
                              </p:par>
                              <p:par>
                                <p:cTn id="67" presetID="2" presetClass="entr" presetSubtype="2" accel="50000" decel="50000" fill="hold" grpId="0" nodeType="withEffect">
                                  <p:stCondLst>
                                    <p:cond delay="0"/>
                                  </p:stCondLst>
                                  <p:childTnLst>
                                    <p:set>
                                      <p:cBhvr>
                                        <p:cTn id="68" dur="1" fill="hold">
                                          <p:stCondLst>
                                            <p:cond delay="0"/>
                                          </p:stCondLst>
                                        </p:cTn>
                                        <p:tgtEl>
                                          <p:spTgt spid="182"/>
                                        </p:tgtEl>
                                        <p:attrNameLst>
                                          <p:attrName>style.visibility</p:attrName>
                                        </p:attrNameLst>
                                      </p:cBhvr>
                                      <p:to>
                                        <p:strVal val="visible"/>
                                      </p:to>
                                    </p:set>
                                    <p:anim calcmode="lin" valueType="num">
                                      <p:cBhvr additive="base">
                                        <p:cTn id="69" dur="500" fill="hold"/>
                                        <p:tgtEl>
                                          <p:spTgt spid="182"/>
                                        </p:tgtEl>
                                        <p:attrNameLst>
                                          <p:attrName>ppt_x</p:attrName>
                                        </p:attrNameLst>
                                      </p:cBhvr>
                                      <p:tavLst>
                                        <p:tav tm="0">
                                          <p:val>
                                            <p:strVal val="1+#ppt_w/2"/>
                                          </p:val>
                                        </p:tav>
                                        <p:tav tm="100000">
                                          <p:val>
                                            <p:strVal val="#ppt_x"/>
                                          </p:val>
                                        </p:tav>
                                      </p:tavLst>
                                    </p:anim>
                                    <p:anim calcmode="lin" valueType="num">
                                      <p:cBhvr additive="base">
                                        <p:cTn id="70" dur="500" fill="hold"/>
                                        <p:tgtEl>
                                          <p:spTgt spid="182"/>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 presetClass="entr" presetSubtype="4" accel="50000" decel="50000" fill="hold" nodeType="afterEffect">
                                  <p:stCondLst>
                                    <p:cond delay="0"/>
                                  </p:stCondLst>
                                  <p:childTnLst>
                                    <p:set>
                                      <p:cBhvr>
                                        <p:cTn id="73" dur="1" fill="hold">
                                          <p:stCondLst>
                                            <p:cond delay="0"/>
                                          </p:stCondLst>
                                        </p:cTn>
                                        <p:tgtEl>
                                          <p:spTgt spid="105"/>
                                        </p:tgtEl>
                                        <p:attrNameLst>
                                          <p:attrName>style.visibility</p:attrName>
                                        </p:attrNameLst>
                                      </p:cBhvr>
                                      <p:to>
                                        <p:strVal val="visible"/>
                                      </p:to>
                                    </p:set>
                                    <p:anim calcmode="lin" valueType="num">
                                      <p:cBhvr additive="base">
                                        <p:cTn id="74" dur="500" fill="hold"/>
                                        <p:tgtEl>
                                          <p:spTgt spid="105"/>
                                        </p:tgtEl>
                                        <p:attrNameLst>
                                          <p:attrName>ppt_x</p:attrName>
                                        </p:attrNameLst>
                                      </p:cBhvr>
                                      <p:tavLst>
                                        <p:tav tm="0">
                                          <p:val>
                                            <p:strVal val="#ppt_x"/>
                                          </p:val>
                                        </p:tav>
                                        <p:tav tm="100000">
                                          <p:val>
                                            <p:strVal val="#ppt_x"/>
                                          </p:val>
                                        </p:tav>
                                      </p:tavLst>
                                    </p:anim>
                                    <p:anim calcmode="lin" valueType="num">
                                      <p:cBhvr additive="base">
                                        <p:cTn id="75" dur="500" fill="hold"/>
                                        <p:tgtEl>
                                          <p:spTgt spid="105"/>
                                        </p:tgtEl>
                                        <p:attrNameLst>
                                          <p:attrName>ppt_y</p:attrName>
                                        </p:attrNameLst>
                                      </p:cBhvr>
                                      <p:tavLst>
                                        <p:tav tm="0">
                                          <p:val>
                                            <p:strVal val="1+#ppt_h/2"/>
                                          </p:val>
                                        </p:tav>
                                        <p:tav tm="100000">
                                          <p:val>
                                            <p:strVal val="#ppt_y"/>
                                          </p:val>
                                        </p:tav>
                                      </p:tavLst>
                                    </p:anim>
                                  </p:childTnLst>
                                </p:cTn>
                              </p:par>
                              <p:par>
                                <p:cTn id="76" presetID="2" presetClass="entr" presetSubtype="2" accel="50000" decel="50000" fill="hold" grpId="0" nodeType="withEffect">
                                  <p:stCondLst>
                                    <p:cond delay="0"/>
                                  </p:stCondLst>
                                  <p:childTnLst>
                                    <p:set>
                                      <p:cBhvr>
                                        <p:cTn id="77" dur="1" fill="hold">
                                          <p:stCondLst>
                                            <p:cond delay="0"/>
                                          </p:stCondLst>
                                        </p:cTn>
                                        <p:tgtEl>
                                          <p:spTgt spid="183"/>
                                        </p:tgtEl>
                                        <p:attrNameLst>
                                          <p:attrName>style.visibility</p:attrName>
                                        </p:attrNameLst>
                                      </p:cBhvr>
                                      <p:to>
                                        <p:strVal val="visible"/>
                                      </p:to>
                                    </p:set>
                                    <p:anim calcmode="lin" valueType="num">
                                      <p:cBhvr additive="base">
                                        <p:cTn id="78" dur="500" fill="hold"/>
                                        <p:tgtEl>
                                          <p:spTgt spid="183"/>
                                        </p:tgtEl>
                                        <p:attrNameLst>
                                          <p:attrName>ppt_x</p:attrName>
                                        </p:attrNameLst>
                                      </p:cBhvr>
                                      <p:tavLst>
                                        <p:tav tm="0">
                                          <p:val>
                                            <p:strVal val="1+#ppt_w/2"/>
                                          </p:val>
                                        </p:tav>
                                        <p:tav tm="100000">
                                          <p:val>
                                            <p:strVal val="#ppt_x"/>
                                          </p:val>
                                        </p:tav>
                                      </p:tavLst>
                                    </p:anim>
                                    <p:anim calcmode="lin" valueType="num">
                                      <p:cBhvr additive="base">
                                        <p:cTn id="79" dur="500" fill="hold"/>
                                        <p:tgtEl>
                                          <p:spTgt spid="183"/>
                                        </p:tgtEl>
                                        <p:attrNameLst>
                                          <p:attrName>ppt_y</p:attrName>
                                        </p:attrNameLst>
                                      </p:cBhvr>
                                      <p:tavLst>
                                        <p:tav tm="0">
                                          <p:val>
                                            <p:strVal val="#ppt_y"/>
                                          </p:val>
                                        </p:tav>
                                        <p:tav tm="100000">
                                          <p:val>
                                            <p:strVal val="#ppt_y"/>
                                          </p:val>
                                        </p:tav>
                                      </p:tavLst>
                                    </p:anim>
                                  </p:childTnLst>
                                </p:cTn>
                              </p:par>
                            </p:childTnLst>
                          </p:cTn>
                        </p:par>
                        <p:par>
                          <p:cTn id="80" fill="hold">
                            <p:stCondLst>
                              <p:cond delay="6000"/>
                            </p:stCondLst>
                            <p:childTnLst>
                              <p:par>
                                <p:cTn id="81" presetID="2" presetClass="entr" presetSubtype="4" accel="50000" decel="50000" fill="hold" nodeType="afterEffect">
                                  <p:stCondLst>
                                    <p:cond delay="0"/>
                                  </p:stCondLst>
                                  <p:childTnLst>
                                    <p:set>
                                      <p:cBhvr>
                                        <p:cTn id="82" dur="1" fill="hold">
                                          <p:stCondLst>
                                            <p:cond delay="0"/>
                                          </p:stCondLst>
                                        </p:cTn>
                                        <p:tgtEl>
                                          <p:spTgt spid="114"/>
                                        </p:tgtEl>
                                        <p:attrNameLst>
                                          <p:attrName>style.visibility</p:attrName>
                                        </p:attrNameLst>
                                      </p:cBhvr>
                                      <p:to>
                                        <p:strVal val="visible"/>
                                      </p:to>
                                    </p:set>
                                    <p:anim calcmode="lin" valueType="num">
                                      <p:cBhvr additive="base">
                                        <p:cTn id="83" dur="500" fill="hold"/>
                                        <p:tgtEl>
                                          <p:spTgt spid="114"/>
                                        </p:tgtEl>
                                        <p:attrNameLst>
                                          <p:attrName>ppt_x</p:attrName>
                                        </p:attrNameLst>
                                      </p:cBhvr>
                                      <p:tavLst>
                                        <p:tav tm="0">
                                          <p:val>
                                            <p:strVal val="#ppt_x"/>
                                          </p:val>
                                        </p:tav>
                                        <p:tav tm="100000">
                                          <p:val>
                                            <p:strVal val="#ppt_x"/>
                                          </p:val>
                                        </p:tav>
                                      </p:tavLst>
                                    </p:anim>
                                    <p:anim calcmode="lin" valueType="num">
                                      <p:cBhvr additive="base">
                                        <p:cTn id="84" dur="500" fill="hold"/>
                                        <p:tgtEl>
                                          <p:spTgt spid="114"/>
                                        </p:tgtEl>
                                        <p:attrNameLst>
                                          <p:attrName>ppt_y</p:attrName>
                                        </p:attrNameLst>
                                      </p:cBhvr>
                                      <p:tavLst>
                                        <p:tav tm="0">
                                          <p:val>
                                            <p:strVal val="1+#ppt_h/2"/>
                                          </p:val>
                                        </p:tav>
                                        <p:tav tm="100000">
                                          <p:val>
                                            <p:strVal val="#ppt_y"/>
                                          </p:val>
                                        </p:tav>
                                      </p:tavLst>
                                    </p:anim>
                                  </p:childTnLst>
                                </p:cTn>
                              </p:par>
                              <p:par>
                                <p:cTn id="85" presetID="2" presetClass="entr" presetSubtype="2" accel="50000" decel="50000" fill="hold" grpId="0" nodeType="withEffect">
                                  <p:stCondLst>
                                    <p:cond delay="0"/>
                                  </p:stCondLst>
                                  <p:childTnLst>
                                    <p:set>
                                      <p:cBhvr>
                                        <p:cTn id="86" dur="1" fill="hold">
                                          <p:stCondLst>
                                            <p:cond delay="0"/>
                                          </p:stCondLst>
                                        </p:cTn>
                                        <p:tgtEl>
                                          <p:spTgt spid="184"/>
                                        </p:tgtEl>
                                        <p:attrNameLst>
                                          <p:attrName>style.visibility</p:attrName>
                                        </p:attrNameLst>
                                      </p:cBhvr>
                                      <p:to>
                                        <p:strVal val="visible"/>
                                      </p:to>
                                    </p:set>
                                    <p:anim calcmode="lin" valueType="num">
                                      <p:cBhvr additive="base">
                                        <p:cTn id="87" dur="500" fill="hold"/>
                                        <p:tgtEl>
                                          <p:spTgt spid="184"/>
                                        </p:tgtEl>
                                        <p:attrNameLst>
                                          <p:attrName>ppt_x</p:attrName>
                                        </p:attrNameLst>
                                      </p:cBhvr>
                                      <p:tavLst>
                                        <p:tav tm="0">
                                          <p:val>
                                            <p:strVal val="1+#ppt_w/2"/>
                                          </p:val>
                                        </p:tav>
                                        <p:tav tm="100000">
                                          <p:val>
                                            <p:strVal val="#ppt_x"/>
                                          </p:val>
                                        </p:tav>
                                      </p:tavLst>
                                    </p:anim>
                                    <p:anim calcmode="lin" valueType="num">
                                      <p:cBhvr additive="base">
                                        <p:cTn id="88" dur="500" fill="hold"/>
                                        <p:tgtEl>
                                          <p:spTgt spid="184"/>
                                        </p:tgtEl>
                                        <p:attrNameLst>
                                          <p:attrName>ppt_y</p:attrName>
                                        </p:attrNameLst>
                                      </p:cBhvr>
                                      <p:tavLst>
                                        <p:tav tm="0">
                                          <p:val>
                                            <p:strVal val="#ppt_y"/>
                                          </p:val>
                                        </p:tav>
                                        <p:tav tm="100000">
                                          <p:val>
                                            <p:strVal val="#ppt_y"/>
                                          </p:val>
                                        </p:tav>
                                      </p:tavLst>
                                    </p:anim>
                                  </p:childTnLst>
                                </p:cTn>
                              </p:par>
                            </p:childTnLst>
                          </p:cTn>
                        </p:par>
                        <p:par>
                          <p:cTn id="89" fill="hold">
                            <p:stCondLst>
                              <p:cond delay="6500"/>
                            </p:stCondLst>
                            <p:childTnLst>
                              <p:par>
                                <p:cTn id="90" presetID="2" presetClass="entr" presetSubtype="4" accel="50000" decel="50000" fill="hold" nodeType="afterEffect">
                                  <p:stCondLst>
                                    <p:cond delay="0"/>
                                  </p:stCondLst>
                                  <p:childTnLst>
                                    <p:set>
                                      <p:cBhvr>
                                        <p:cTn id="91" dur="1" fill="hold">
                                          <p:stCondLst>
                                            <p:cond delay="0"/>
                                          </p:stCondLst>
                                        </p:cTn>
                                        <p:tgtEl>
                                          <p:spTgt spid="123"/>
                                        </p:tgtEl>
                                        <p:attrNameLst>
                                          <p:attrName>style.visibility</p:attrName>
                                        </p:attrNameLst>
                                      </p:cBhvr>
                                      <p:to>
                                        <p:strVal val="visible"/>
                                      </p:to>
                                    </p:set>
                                    <p:anim calcmode="lin" valueType="num">
                                      <p:cBhvr additive="base">
                                        <p:cTn id="92" dur="500" fill="hold"/>
                                        <p:tgtEl>
                                          <p:spTgt spid="123"/>
                                        </p:tgtEl>
                                        <p:attrNameLst>
                                          <p:attrName>ppt_x</p:attrName>
                                        </p:attrNameLst>
                                      </p:cBhvr>
                                      <p:tavLst>
                                        <p:tav tm="0">
                                          <p:val>
                                            <p:strVal val="#ppt_x"/>
                                          </p:val>
                                        </p:tav>
                                        <p:tav tm="100000">
                                          <p:val>
                                            <p:strVal val="#ppt_x"/>
                                          </p:val>
                                        </p:tav>
                                      </p:tavLst>
                                    </p:anim>
                                    <p:anim calcmode="lin" valueType="num">
                                      <p:cBhvr additive="base">
                                        <p:cTn id="93" dur="500" fill="hold"/>
                                        <p:tgtEl>
                                          <p:spTgt spid="123"/>
                                        </p:tgtEl>
                                        <p:attrNameLst>
                                          <p:attrName>ppt_y</p:attrName>
                                        </p:attrNameLst>
                                      </p:cBhvr>
                                      <p:tavLst>
                                        <p:tav tm="0">
                                          <p:val>
                                            <p:strVal val="1+#ppt_h/2"/>
                                          </p:val>
                                        </p:tav>
                                        <p:tav tm="100000">
                                          <p:val>
                                            <p:strVal val="#ppt_y"/>
                                          </p:val>
                                        </p:tav>
                                      </p:tavLst>
                                    </p:anim>
                                  </p:childTnLst>
                                </p:cTn>
                              </p:par>
                              <p:par>
                                <p:cTn id="94" presetID="2" presetClass="entr" presetSubtype="2" accel="50000" decel="50000" fill="hold" grpId="0" nodeType="withEffect">
                                  <p:stCondLst>
                                    <p:cond delay="0"/>
                                  </p:stCondLst>
                                  <p:childTnLst>
                                    <p:set>
                                      <p:cBhvr>
                                        <p:cTn id="95" dur="1" fill="hold">
                                          <p:stCondLst>
                                            <p:cond delay="0"/>
                                          </p:stCondLst>
                                        </p:cTn>
                                        <p:tgtEl>
                                          <p:spTgt spid="185"/>
                                        </p:tgtEl>
                                        <p:attrNameLst>
                                          <p:attrName>style.visibility</p:attrName>
                                        </p:attrNameLst>
                                      </p:cBhvr>
                                      <p:to>
                                        <p:strVal val="visible"/>
                                      </p:to>
                                    </p:set>
                                    <p:anim calcmode="lin" valueType="num">
                                      <p:cBhvr additive="base">
                                        <p:cTn id="96" dur="500" fill="hold"/>
                                        <p:tgtEl>
                                          <p:spTgt spid="185"/>
                                        </p:tgtEl>
                                        <p:attrNameLst>
                                          <p:attrName>ppt_x</p:attrName>
                                        </p:attrNameLst>
                                      </p:cBhvr>
                                      <p:tavLst>
                                        <p:tav tm="0">
                                          <p:val>
                                            <p:strVal val="1+#ppt_w/2"/>
                                          </p:val>
                                        </p:tav>
                                        <p:tav tm="100000">
                                          <p:val>
                                            <p:strVal val="#ppt_x"/>
                                          </p:val>
                                        </p:tav>
                                      </p:tavLst>
                                    </p:anim>
                                    <p:anim calcmode="lin" valueType="num">
                                      <p:cBhvr additive="base">
                                        <p:cTn id="97" dur="500" fill="hold"/>
                                        <p:tgtEl>
                                          <p:spTgt spid="1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132" grpId="0" animBg="1"/>
      <p:bldP spid="133" grpId="0" animBg="1"/>
      <p:bldP spid="134" grpId="0" animBg="1"/>
      <p:bldP spid="135" grpId="0" animBg="1"/>
      <p:bldP spid="182" grpId="0"/>
      <p:bldP spid="183" grpId="0"/>
      <p:bldP spid="184" grpId="0"/>
      <p:bldP spid="18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Group 59"/>
          <p:cNvGrpSpPr/>
          <p:nvPr/>
        </p:nvGrpSpPr>
        <p:grpSpPr>
          <a:xfrm>
            <a:off x="6309735" y="4447724"/>
            <a:ext cx="2276195" cy="709468"/>
            <a:chOff x="7154104" y="3206176"/>
            <a:chExt cx="2276195" cy="709468"/>
          </a:xfrm>
        </p:grpSpPr>
        <p:sp>
          <p:nvSpPr>
            <p:cNvPr id="71" name="TextBox 70"/>
            <p:cNvSpPr txBox="1"/>
            <p:nvPr/>
          </p:nvSpPr>
          <p:spPr>
            <a:xfrm>
              <a:off x="7154105" y="3453979"/>
              <a:ext cx="2276194" cy="461665"/>
            </a:xfrm>
            <a:prstGeom prst="rect">
              <a:avLst/>
            </a:prstGeom>
            <a:noFill/>
          </p:spPr>
          <p:txBody>
            <a:bodyPr wrap="square" lIns="0" tIns="0" rIns="0" bIns="0" rtlCol="0">
              <a:spAutoFit/>
            </a:bodyPr>
            <a:lstStyle/>
            <a:p>
              <a:pP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72" name="Rectangle 181"/>
            <p:cNvSpPr/>
            <p:nvPr/>
          </p:nvSpPr>
          <p:spPr>
            <a:xfrm>
              <a:off x="7154104" y="3206176"/>
              <a:ext cx="1205458" cy="215444"/>
            </a:xfrm>
            <a:prstGeom prst="rect">
              <a:avLst/>
            </a:prstGeom>
          </p:spPr>
          <p:txBody>
            <a:bodyPr wrap="none" lIns="0" tIns="0" rIns="0" bIns="0">
              <a:spAutoFit/>
            </a:bodyPr>
            <a:lstStyle/>
            <a:p>
              <a:pPr defTabSz="1031626" fontAlgn="auto">
                <a:spcBef>
                  <a:spcPts val="0"/>
                </a:spcBef>
                <a:spcAft>
                  <a:spcPts val="0"/>
                </a:spcAft>
              </a:pPr>
              <a:r>
                <a:rPr lang="en-US" sz="1400" b="1" dirty="0" smtClean="0">
                  <a:solidFill>
                    <a:srgbClr val="564266"/>
                  </a:solidFill>
                  <a:latin typeface="Arial"/>
                  <a:ea typeface="+mn-ea"/>
                </a:rPr>
                <a:t>Keyword Here</a:t>
              </a:r>
            </a:p>
          </p:txBody>
        </p:sp>
      </p:grpSp>
      <p:grpSp>
        <p:nvGrpSpPr>
          <p:cNvPr id="73" name="Group 57"/>
          <p:cNvGrpSpPr/>
          <p:nvPr/>
        </p:nvGrpSpPr>
        <p:grpSpPr>
          <a:xfrm>
            <a:off x="424296" y="2997425"/>
            <a:ext cx="2247089" cy="709468"/>
            <a:chOff x="-267404" y="3168889"/>
            <a:chExt cx="2247089" cy="709468"/>
          </a:xfrm>
        </p:grpSpPr>
        <p:sp>
          <p:nvSpPr>
            <p:cNvPr id="74" name="TextBox 73"/>
            <p:cNvSpPr txBox="1"/>
            <p:nvPr/>
          </p:nvSpPr>
          <p:spPr>
            <a:xfrm>
              <a:off x="-267404" y="3416692"/>
              <a:ext cx="2247089" cy="461665"/>
            </a:xfrm>
            <a:prstGeom prst="rect">
              <a:avLst/>
            </a:prstGeom>
            <a:noFill/>
          </p:spPr>
          <p:txBody>
            <a:bodyPr wrap="square" lIns="0" tIns="0" rIns="0" bIns="0" rtlCol="0">
              <a:spAutoFit/>
            </a:bodyPr>
            <a:lstStyle/>
            <a:p>
              <a:pPr algn="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75" name="Rectangle 184"/>
            <p:cNvSpPr/>
            <p:nvPr/>
          </p:nvSpPr>
          <p:spPr>
            <a:xfrm>
              <a:off x="774227" y="3168889"/>
              <a:ext cx="1205458" cy="215444"/>
            </a:xfrm>
            <a:prstGeom prst="rect">
              <a:avLst/>
            </a:prstGeom>
          </p:spPr>
          <p:txBody>
            <a:bodyPr wrap="none" lIns="0" tIns="0" rIns="0" bIns="0">
              <a:spAutoFit/>
            </a:bodyPr>
            <a:lstStyle/>
            <a:p>
              <a:pPr algn="r" defTabSz="1031626" fontAlgn="auto">
                <a:spcBef>
                  <a:spcPts val="0"/>
                </a:spcBef>
                <a:spcAft>
                  <a:spcPts val="0"/>
                </a:spcAft>
              </a:pPr>
              <a:r>
                <a:rPr lang="en-US" sz="1400" b="1" dirty="0" smtClean="0">
                  <a:solidFill>
                    <a:srgbClr val="377790"/>
                  </a:solidFill>
                  <a:latin typeface="Arial"/>
                  <a:ea typeface="+mn-ea"/>
                </a:rPr>
                <a:t>Keyword Here</a:t>
              </a:r>
            </a:p>
          </p:txBody>
        </p:sp>
      </p:grpSp>
      <p:grpSp>
        <p:nvGrpSpPr>
          <p:cNvPr id="76" name="Group 58"/>
          <p:cNvGrpSpPr/>
          <p:nvPr/>
        </p:nvGrpSpPr>
        <p:grpSpPr>
          <a:xfrm>
            <a:off x="6309735" y="1723632"/>
            <a:ext cx="2276195" cy="709468"/>
            <a:chOff x="7174424" y="1352592"/>
            <a:chExt cx="2276195" cy="709468"/>
          </a:xfrm>
        </p:grpSpPr>
        <p:sp>
          <p:nvSpPr>
            <p:cNvPr id="77" name="TextBox 76"/>
            <p:cNvSpPr txBox="1"/>
            <p:nvPr/>
          </p:nvSpPr>
          <p:spPr>
            <a:xfrm>
              <a:off x="7174424" y="1600395"/>
              <a:ext cx="2276195" cy="461665"/>
            </a:xfrm>
            <a:prstGeom prst="rect">
              <a:avLst/>
            </a:prstGeom>
            <a:noFill/>
          </p:spPr>
          <p:txBody>
            <a:bodyPr wrap="square" lIns="0" tIns="0" rIns="0" bIns="0" rtlCol="0">
              <a:spAutoFit/>
            </a:bodyPr>
            <a:lstStyle/>
            <a:p>
              <a:pP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78" name="Rectangle 187"/>
            <p:cNvSpPr/>
            <p:nvPr/>
          </p:nvSpPr>
          <p:spPr>
            <a:xfrm>
              <a:off x="7174424" y="1352592"/>
              <a:ext cx="1205458" cy="215444"/>
            </a:xfrm>
            <a:prstGeom prst="rect">
              <a:avLst/>
            </a:prstGeom>
          </p:spPr>
          <p:txBody>
            <a:bodyPr wrap="none" lIns="0" tIns="0" rIns="0" bIns="0">
              <a:spAutoFit/>
            </a:bodyPr>
            <a:lstStyle/>
            <a:p>
              <a:pPr defTabSz="1031626" fontAlgn="auto">
                <a:spcBef>
                  <a:spcPts val="0"/>
                </a:spcBef>
                <a:spcAft>
                  <a:spcPts val="0"/>
                </a:spcAft>
              </a:pPr>
              <a:r>
                <a:rPr lang="en-US" sz="1400" b="1" dirty="0" smtClean="0">
                  <a:solidFill>
                    <a:srgbClr val="F09C2A"/>
                  </a:solidFill>
                  <a:latin typeface="Arial"/>
                  <a:ea typeface="+mn-ea"/>
                </a:rPr>
                <a:t>Keyword Here</a:t>
              </a:r>
            </a:p>
          </p:txBody>
        </p:sp>
      </p:grpSp>
      <p:grpSp>
        <p:nvGrpSpPr>
          <p:cNvPr id="79" name="Group 56"/>
          <p:cNvGrpSpPr/>
          <p:nvPr/>
        </p:nvGrpSpPr>
        <p:grpSpPr>
          <a:xfrm>
            <a:off x="481903" y="1696847"/>
            <a:ext cx="2276196" cy="709468"/>
            <a:chOff x="-296510" y="1363501"/>
            <a:chExt cx="2276196" cy="709468"/>
          </a:xfrm>
        </p:grpSpPr>
        <p:sp>
          <p:nvSpPr>
            <p:cNvPr id="80" name="TextBox 79"/>
            <p:cNvSpPr txBox="1"/>
            <p:nvPr/>
          </p:nvSpPr>
          <p:spPr>
            <a:xfrm>
              <a:off x="-296510" y="1611304"/>
              <a:ext cx="2276196" cy="461665"/>
            </a:xfrm>
            <a:prstGeom prst="rect">
              <a:avLst/>
            </a:prstGeom>
            <a:noFill/>
          </p:spPr>
          <p:txBody>
            <a:bodyPr wrap="square" lIns="0" tIns="0" rIns="0" bIns="0" rtlCol="0">
              <a:spAutoFit/>
            </a:bodyPr>
            <a:lstStyle/>
            <a:p>
              <a:pPr algn="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81" name="Rectangle 190"/>
            <p:cNvSpPr/>
            <p:nvPr/>
          </p:nvSpPr>
          <p:spPr>
            <a:xfrm>
              <a:off x="774227" y="1363501"/>
              <a:ext cx="1205458" cy="215444"/>
            </a:xfrm>
            <a:prstGeom prst="rect">
              <a:avLst/>
            </a:prstGeom>
          </p:spPr>
          <p:txBody>
            <a:bodyPr wrap="none" lIns="0" tIns="0" rIns="0" bIns="0">
              <a:spAutoFit/>
            </a:bodyPr>
            <a:lstStyle/>
            <a:p>
              <a:pPr algn="r" defTabSz="1031626" fontAlgn="auto">
                <a:spcBef>
                  <a:spcPts val="0"/>
                </a:spcBef>
                <a:spcAft>
                  <a:spcPts val="0"/>
                </a:spcAft>
              </a:pPr>
              <a:r>
                <a:rPr lang="en-US" sz="1400" b="1" dirty="0" smtClean="0">
                  <a:solidFill>
                    <a:srgbClr val="189A80"/>
                  </a:solidFill>
                  <a:latin typeface="Arial"/>
                  <a:ea typeface="+mn-ea"/>
                </a:rPr>
                <a:t>Keyword Here</a:t>
              </a:r>
            </a:p>
          </p:txBody>
        </p:sp>
      </p:grpSp>
      <p:grpSp>
        <p:nvGrpSpPr>
          <p:cNvPr id="82" name="Group 56"/>
          <p:cNvGrpSpPr/>
          <p:nvPr/>
        </p:nvGrpSpPr>
        <p:grpSpPr>
          <a:xfrm>
            <a:off x="481903" y="4367142"/>
            <a:ext cx="2276196" cy="709468"/>
            <a:chOff x="-296510" y="1363501"/>
            <a:chExt cx="2276196" cy="709468"/>
          </a:xfrm>
        </p:grpSpPr>
        <p:sp>
          <p:nvSpPr>
            <p:cNvPr id="83" name="TextBox 82"/>
            <p:cNvSpPr txBox="1"/>
            <p:nvPr/>
          </p:nvSpPr>
          <p:spPr>
            <a:xfrm>
              <a:off x="-296510" y="1611304"/>
              <a:ext cx="2276196" cy="461665"/>
            </a:xfrm>
            <a:prstGeom prst="rect">
              <a:avLst/>
            </a:prstGeom>
            <a:noFill/>
          </p:spPr>
          <p:txBody>
            <a:bodyPr wrap="square" lIns="0" tIns="0" rIns="0" bIns="0" rtlCol="0">
              <a:spAutoFit/>
            </a:bodyPr>
            <a:lstStyle/>
            <a:p>
              <a:pPr algn="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84" name="Rectangle 193"/>
            <p:cNvSpPr/>
            <p:nvPr/>
          </p:nvSpPr>
          <p:spPr>
            <a:xfrm>
              <a:off x="774227" y="1363501"/>
              <a:ext cx="1205458" cy="215444"/>
            </a:xfrm>
            <a:prstGeom prst="rect">
              <a:avLst/>
            </a:prstGeom>
          </p:spPr>
          <p:txBody>
            <a:bodyPr wrap="none" lIns="0" tIns="0" rIns="0" bIns="0">
              <a:spAutoFit/>
            </a:bodyPr>
            <a:lstStyle/>
            <a:p>
              <a:pPr algn="r" defTabSz="1031626" fontAlgn="auto">
                <a:spcBef>
                  <a:spcPts val="0"/>
                </a:spcBef>
                <a:spcAft>
                  <a:spcPts val="0"/>
                </a:spcAft>
              </a:pPr>
              <a:r>
                <a:rPr lang="en-US" sz="1400" b="1" dirty="0" smtClean="0">
                  <a:solidFill>
                    <a:srgbClr val="686868"/>
                  </a:solidFill>
                  <a:latin typeface="Arial"/>
                  <a:ea typeface="+mn-ea"/>
                </a:rPr>
                <a:t>Keyword Here</a:t>
              </a:r>
            </a:p>
          </p:txBody>
        </p:sp>
      </p:grpSp>
      <p:grpSp>
        <p:nvGrpSpPr>
          <p:cNvPr id="85" name="Group 58"/>
          <p:cNvGrpSpPr/>
          <p:nvPr/>
        </p:nvGrpSpPr>
        <p:grpSpPr>
          <a:xfrm>
            <a:off x="6473031" y="3001350"/>
            <a:ext cx="2276195" cy="709468"/>
            <a:chOff x="7174424" y="1352592"/>
            <a:chExt cx="2276195" cy="709468"/>
          </a:xfrm>
        </p:grpSpPr>
        <p:sp>
          <p:nvSpPr>
            <p:cNvPr id="86" name="TextBox 85"/>
            <p:cNvSpPr txBox="1"/>
            <p:nvPr/>
          </p:nvSpPr>
          <p:spPr>
            <a:xfrm>
              <a:off x="7174424" y="1600395"/>
              <a:ext cx="2276195" cy="461665"/>
            </a:xfrm>
            <a:prstGeom prst="rect">
              <a:avLst/>
            </a:prstGeom>
            <a:noFill/>
          </p:spPr>
          <p:txBody>
            <a:bodyPr wrap="square" lIns="0" tIns="0" rIns="0" bIns="0" rtlCol="0">
              <a:spAutoFit/>
            </a:bodyPr>
            <a:lstStyle/>
            <a:p>
              <a:pP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passages of lorem ipsum available  majority have suffered alteration .</a:t>
              </a:r>
              <a:endParaRPr lang="en-US" sz="1000" dirty="0">
                <a:solidFill>
                  <a:srgbClr val="262626">
                    <a:lumMod val="65000"/>
                    <a:lumOff val="35000"/>
                  </a:srgbClr>
                </a:solidFill>
                <a:latin typeface="Arial"/>
                <a:ea typeface="+mn-ea"/>
              </a:endParaRPr>
            </a:p>
          </p:txBody>
        </p:sp>
        <p:sp>
          <p:nvSpPr>
            <p:cNvPr id="87" name="Rectangle 196"/>
            <p:cNvSpPr/>
            <p:nvPr/>
          </p:nvSpPr>
          <p:spPr>
            <a:xfrm>
              <a:off x="7174424" y="1352592"/>
              <a:ext cx="1205458" cy="215444"/>
            </a:xfrm>
            <a:prstGeom prst="rect">
              <a:avLst/>
            </a:prstGeom>
          </p:spPr>
          <p:txBody>
            <a:bodyPr wrap="none" lIns="0" tIns="0" rIns="0" bIns="0">
              <a:spAutoFit/>
            </a:bodyPr>
            <a:lstStyle/>
            <a:p>
              <a:pPr defTabSz="1031626" fontAlgn="auto">
                <a:spcBef>
                  <a:spcPts val="0"/>
                </a:spcBef>
                <a:spcAft>
                  <a:spcPts val="0"/>
                </a:spcAft>
              </a:pPr>
              <a:r>
                <a:rPr lang="en-US" sz="1400" b="1" dirty="0" smtClean="0">
                  <a:solidFill>
                    <a:srgbClr val="D24132"/>
                  </a:solidFill>
                  <a:latin typeface="Arial"/>
                  <a:ea typeface="+mn-ea"/>
                </a:rPr>
                <a:t>Keyword Here</a:t>
              </a:r>
            </a:p>
          </p:txBody>
        </p:sp>
      </p:grpSp>
      <p:grpSp>
        <p:nvGrpSpPr>
          <p:cNvPr id="88" name="Group 73"/>
          <p:cNvGrpSpPr/>
          <p:nvPr/>
        </p:nvGrpSpPr>
        <p:grpSpPr>
          <a:xfrm>
            <a:off x="2901397" y="2029190"/>
            <a:ext cx="930338" cy="216600"/>
            <a:chOff x="2901397" y="1460250"/>
            <a:chExt cx="930338" cy="220268"/>
          </a:xfrm>
        </p:grpSpPr>
        <p:cxnSp>
          <p:nvCxnSpPr>
            <p:cNvPr id="89" name="Straight Connector 69"/>
            <p:cNvCxnSpPr/>
            <p:nvPr/>
          </p:nvCxnSpPr>
          <p:spPr>
            <a:xfrm flipH="1" flipV="1">
              <a:off x="3592681" y="1460250"/>
              <a:ext cx="239054" cy="220268"/>
            </a:xfrm>
            <a:prstGeom prst="line">
              <a:avLst/>
            </a:prstGeom>
            <a:noFill/>
            <a:ln w="19050" cap="rnd" cmpd="sng" algn="ctr">
              <a:solidFill>
                <a:srgbClr val="189A80"/>
              </a:solidFill>
              <a:prstDash val="solid"/>
            </a:ln>
            <a:effectLst/>
          </p:spPr>
        </p:cxnSp>
        <p:cxnSp>
          <p:nvCxnSpPr>
            <p:cNvPr id="90" name="Straight Connector 72"/>
            <p:cNvCxnSpPr/>
            <p:nvPr/>
          </p:nvCxnSpPr>
          <p:spPr>
            <a:xfrm flipH="1">
              <a:off x="2901397" y="1461496"/>
              <a:ext cx="691284" cy="0"/>
            </a:xfrm>
            <a:prstGeom prst="line">
              <a:avLst/>
            </a:prstGeom>
            <a:noFill/>
            <a:ln w="19050" cap="rnd" cmpd="sng" algn="ctr">
              <a:solidFill>
                <a:srgbClr val="189A80"/>
              </a:solidFill>
              <a:prstDash val="solid"/>
              <a:headEnd type="none"/>
              <a:tailEnd type="oval"/>
            </a:ln>
            <a:effectLst/>
          </p:spPr>
        </p:cxnSp>
      </p:grpSp>
      <p:grpSp>
        <p:nvGrpSpPr>
          <p:cNvPr id="91" name="Group 74"/>
          <p:cNvGrpSpPr/>
          <p:nvPr/>
        </p:nvGrpSpPr>
        <p:grpSpPr>
          <a:xfrm flipH="1">
            <a:off x="5247205" y="2024428"/>
            <a:ext cx="932719" cy="221362"/>
            <a:chOff x="2899016" y="1459156"/>
            <a:chExt cx="932719" cy="221362"/>
          </a:xfrm>
        </p:grpSpPr>
        <p:cxnSp>
          <p:nvCxnSpPr>
            <p:cNvPr id="92" name="Straight Connector 75"/>
            <p:cNvCxnSpPr/>
            <p:nvPr/>
          </p:nvCxnSpPr>
          <p:spPr>
            <a:xfrm flipH="1" flipV="1">
              <a:off x="3592681" y="1460250"/>
              <a:ext cx="239054" cy="220268"/>
            </a:xfrm>
            <a:prstGeom prst="line">
              <a:avLst/>
            </a:prstGeom>
            <a:noFill/>
            <a:ln w="19050" cap="rnd" cmpd="sng" algn="ctr">
              <a:solidFill>
                <a:srgbClr val="F09C2A"/>
              </a:solidFill>
              <a:prstDash val="solid"/>
            </a:ln>
            <a:effectLst/>
          </p:spPr>
        </p:cxnSp>
        <p:cxnSp>
          <p:nvCxnSpPr>
            <p:cNvPr id="93" name="Straight Connector 76"/>
            <p:cNvCxnSpPr/>
            <p:nvPr/>
          </p:nvCxnSpPr>
          <p:spPr>
            <a:xfrm flipH="1">
              <a:off x="2899016" y="1459156"/>
              <a:ext cx="691284" cy="0"/>
            </a:xfrm>
            <a:prstGeom prst="line">
              <a:avLst/>
            </a:prstGeom>
            <a:noFill/>
            <a:ln w="19050" cap="rnd" cmpd="sng" algn="ctr">
              <a:solidFill>
                <a:srgbClr val="F09C2A"/>
              </a:solidFill>
              <a:prstDash val="solid"/>
              <a:tailEnd type="oval"/>
            </a:ln>
            <a:effectLst/>
          </p:spPr>
        </p:cxnSp>
      </p:grpSp>
      <p:grpSp>
        <p:nvGrpSpPr>
          <p:cNvPr id="94" name="Group 81"/>
          <p:cNvGrpSpPr/>
          <p:nvPr/>
        </p:nvGrpSpPr>
        <p:grpSpPr>
          <a:xfrm flipV="1">
            <a:off x="2899016" y="4495318"/>
            <a:ext cx="932719" cy="216600"/>
            <a:chOff x="2899016" y="1460250"/>
            <a:chExt cx="932719" cy="220268"/>
          </a:xfrm>
        </p:grpSpPr>
        <p:cxnSp>
          <p:nvCxnSpPr>
            <p:cNvPr id="95" name="Straight Connector 82"/>
            <p:cNvCxnSpPr/>
            <p:nvPr/>
          </p:nvCxnSpPr>
          <p:spPr>
            <a:xfrm flipH="1" flipV="1">
              <a:off x="3592681" y="1460250"/>
              <a:ext cx="239054" cy="220268"/>
            </a:xfrm>
            <a:prstGeom prst="line">
              <a:avLst/>
            </a:prstGeom>
            <a:noFill/>
            <a:ln w="19050" cap="rnd" cmpd="sng" algn="ctr">
              <a:solidFill>
                <a:srgbClr val="686868"/>
              </a:solidFill>
              <a:prstDash val="solid"/>
            </a:ln>
            <a:effectLst/>
          </p:spPr>
        </p:cxnSp>
        <p:cxnSp>
          <p:nvCxnSpPr>
            <p:cNvPr id="96" name="Straight Connector 83"/>
            <p:cNvCxnSpPr/>
            <p:nvPr/>
          </p:nvCxnSpPr>
          <p:spPr>
            <a:xfrm flipH="1">
              <a:off x="2899016" y="1461496"/>
              <a:ext cx="691284" cy="0"/>
            </a:xfrm>
            <a:prstGeom prst="line">
              <a:avLst/>
            </a:prstGeom>
            <a:noFill/>
            <a:ln w="19050" cap="rnd" cmpd="sng" algn="ctr">
              <a:solidFill>
                <a:srgbClr val="686868"/>
              </a:solidFill>
              <a:prstDash val="solid"/>
              <a:tailEnd type="oval"/>
            </a:ln>
            <a:effectLst/>
          </p:spPr>
        </p:cxnSp>
      </p:grpSp>
      <p:grpSp>
        <p:nvGrpSpPr>
          <p:cNvPr id="97" name="Group 84"/>
          <p:cNvGrpSpPr/>
          <p:nvPr/>
        </p:nvGrpSpPr>
        <p:grpSpPr>
          <a:xfrm flipH="1" flipV="1">
            <a:off x="5247205" y="4529750"/>
            <a:ext cx="930338" cy="221362"/>
            <a:chOff x="2901397" y="1459156"/>
            <a:chExt cx="930338" cy="221362"/>
          </a:xfrm>
        </p:grpSpPr>
        <p:cxnSp>
          <p:nvCxnSpPr>
            <p:cNvPr id="98" name="Straight Connector 85"/>
            <p:cNvCxnSpPr/>
            <p:nvPr/>
          </p:nvCxnSpPr>
          <p:spPr>
            <a:xfrm flipH="1" flipV="1">
              <a:off x="3592681" y="1460250"/>
              <a:ext cx="239054" cy="220268"/>
            </a:xfrm>
            <a:prstGeom prst="line">
              <a:avLst/>
            </a:prstGeom>
            <a:noFill/>
            <a:ln w="19050" cap="rnd" cmpd="sng" algn="ctr">
              <a:solidFill>
                <a:srgbClr val="564266"/>
              </a:solidFill>
              <a:prstDash val="solid"/>
            </a:ln>
            <a:effectLst/>
          </p:spPr>
        </p:cxnSp>
        <p:cxnSp>
          <p:nvCxnSpPr>
            <p:cNvPr id="99" name="Straight Connector 86"/>
            <p:cNvCxnSpPr/>
            <p:nvPr/>
          </p:nvCxnSpPr>
          <p:spPr>
            <a:xfrm flipH="1">
              <a:off x="2901397" y="1459156"/>
              <a:ext cx="691284" cy="0"/>
            </a:xfrm>
            <a:prstGeom prst="line">
              <a:avLst/>
            </a:prstGeom>
            <a:noFill/>
            <a:ln w="19050" cap="rnd" cmpd="sng" algn="ctr">
              <a:solidFill>
                <a:srgbClr val="564266"/>
              </a:solidFill>
              <a:prstDash val="solid"/>
              <a:tailEnd type="oval"/>
            </a:ln>
            <a:effectLst/>
          </p:spPr>
        </p:cxnSp>
      </p:grpSp>
      <p:cxnSp>
        <p:nvCxnSpPr>
          <p:cNvPr id="100" name="Straight Connector 87"/>
          <p:cNvCxnSpPr/>
          <p:nvPr/>
        </p:nvCxnSpPr>
        <p:spPr>
          <a:xfrm flipH="1">
            <a:off x="2767624" y="3367450"/>
            <a:ext cx="460627" cy="0"/>
          </a:xfrm>
          <a:prstGeom prst="line">
            <a:avLst/>
          </a:prstGeom>
          <a:noFill/>
          <a:ln w="19050" cap="rnd" cmpd="sng" algn="ctr">
            <a:solidFill>
              <a:srgbClr val="377790"/>
            </a:solidFill>
            <a:prstDash val="solid"/>
            <a:headEnd type="none"/>
            <a:tailEnd type="oval"/>
          </a:ln>
          <a:effectLst/>
        </p:spPr>
      </p:cxnSp>
      <p:cxnSp>
        <p:nvCxnSpPr>
          <p:cNvPr id="101" name="Straight Connector 89"/>
          <p:cNvCxnSpPr/>
          <p:nvPr/>
        </p:nvCxnSpPr>
        <p:spPr>
          <a:xfrm flipH="1">
            <a:off x="5915749" y="3367450"/>
            <a:ext cx="460627" cy="0"/>
          </a:xfrm>
          <a:prstGeom prst="line">
            <a:avLst/>
          </a:prstGeom>
          <a:noFill/>
          <a:ln w="19050" cap="rnd" cmpd="sng" algn="ctr">
            <a:solidFill>
              <a:srgbClr val="D24132"/>
            </a:solidFill>
            <a:prstDash val="solid"/>
            <a:headEnd type="oval"/>
            <a:tailEnd type="none"/>
          </a:ln>
          <a:effectLst/>
        </p:spPr>
      </p:cxnSp>
      <p:grpSp>
        <p:nvGrpSpPr>
          <p:cNvPr id="102" name="Group 98"/>
          <p:cNvGrpSpPr/>
          <p:nvPr/>
        </p:nvGrpSpPr>
        <p:grpSpPr>
          <a:xfrm>
            <a:off x="4616008" y="2029189"/>
            <a:ext cx="1116726" cy="1015872"/>
            <a:chOff x="4616008" y="1463917"/>
            <a:chExt cx="1116726" cy="1015872"/>
          </a:xfrm>
        </p:grpSpPr>
        <p:sp>
          <p:nvSpPr>
            <p:cNvPr id="103" name="Freeform 59"/>
            <p:cNvSpPr>
              <a:spLocks/>
            </p:cNvSpPr>
            <p:nvPr/>
          </p:nvSpPr>
          <p:spPr bwMode="auto">
            <a:xfrm>
              <a:off x="4616008" y="1463917"/>
              <a:ext cx="1116726" cy="1015872"/>
            </a:xfrm>
            <a:custGeom>
              <a:avLst/>
              <a:gdLst/>
              <a:ahLst/>
              <a:cxnLst>
                <a:cxn ang="0">
                  <a:pos x="174" y="281"/>
                </a:cxn>
                <a:cxn ang="0">
                  <a:pos x="305" y="204"/>
                </a:cxn>
                <a:cxn ang="0">
                  <a:pos x="280" y="133"/>
                </a:cxn>
                <a:cxn ang="0">
                  <a:pos x="49" y="9"/>
                </a:cxn>
                <a:cxn ang="0">
                  <a:pos x="1" y="33"/>
                </a:cxn>
                <a:cxn ang="0">
                  <a:pos x="3" y="194"/>
                </a:cxn>
                <a:cxn ang="0">
                  <a:pos x="23" y="226"/>
                </a:cxn>
                <a:cxn ang="0">
                  <a:pos x="110" y="271"/>
                </a:cxn>
                <a:cxn ang="0">
                  <a:pos x="174" y="281"/>
                </a:cxn>
              </a:cxnLst>
              <a:rect l="0" t="0" r="r" b="b"/>
              <a:pathLst>
                <a:path w="335" h="304">
                  <a:moveTo>
                    <a:pt x="174" y="281"/>
                  </a:moveTo>
                  <a:cubicBezTo>
                    <a:pt x="195" y="268"/>
                    <a:pt x="305" y="204"/>
                    <a:pt x="305" y="204"/>
                  </a:cubicBezTo>
                  <a:cubicBezTo>
                    <a:pt x="305" y="204"/>
                    <a:pt x="335" y="192"/>
                    <a:pt x="280" y="133"/>
                  </a:cubicBezTo>
                  <a:cubicBezTo>
                    <a:pt x="225" y="76"/>
                    <a:pt x="149" y="24"/>
                    <a:pt x="49" y="9"/>
                  </a:cubicBezTo>
                  <a:cubicBezTo>
                    <a:pt x="36" y="7"/>
                    <a:pt x="0" y="0"/>
                    <a:pt x="1" y="33"/>
                  </a:cubicBezTo>
                  <a:cubicBezTo>
                    <a:pt x="2" y="65"/>
                    <a:pt x="3" y="194"/>
                    <a:pt x="3" y="194"/>
                  </a:cubicBezTo>
                  <a:cubicBezTo>
                    <a:pt x="3" y="194"/>
                    <a:pt x="3" y="219"/>
                    <a:pt x="23" y="226"/>
                  </a:cubicBezTo>
                  <a:cubicBezTo>
                    <a:pt x="43" y="233"/>
                    <a:pt x="85" y="249"/>
                    <a:pt x="110" y="271"/>
                  </a:cubicBezTo>
                  <a:cubicBezTo>
                    <a:pt x="133" y="292"/>
                    <a:pt x="138" y="304"/>
                    <a:pt x="174" y="281"/>
                  </a:cubicBezTo>
                </a:path>
              </a:pathLst>
            </a:custGeom>
            <a:solidFill>
              <a:srgbClr val="F09C2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104" name="Group 57"/>
            <p:cNvGrpSpPr/>
            <p:nvPr/>
          </p:nvGrpSpPr>
          <p:grpSpPr>
            <a:xfrm>
              <a:off x="4743404" y="1718036"/>
              <a:ext cx="535010" cy="517313"/>
              <a:chOff x="5659438" y="2249488"/>
              <a:chExt cx="623887" cy="603250"/>
            </a:xfrm>
            <a:solidFill>
              <a:srgbClr val="F09C2A">
                <a:lumMod val="50000"/>
              </a:srgbClr>
            </a:solidFill>
          </p:grpSpPr>
          <p:sp>
            <p:nvSpPr>
              <p:cNvPr id="105" name="Freeform 67"/>
              <p:cNvSpPr>
                <a:spLocks noEditPoints="1"/>
              </p:cNvSpPr>
              <p:nvPr/>
            </p:nvSpPr>
            <p:spPr bwMode="auto">
              <a:xfrm>
                <a:off x="5988050" y="2249488"/>
                <a:ext cx="295275" cy="585788"/>
              </a:xfrm>
              <a:custGeom>
                <a:avLst/>
                <a:gdLst/>
                <a:ahLst/>
                <a:cxnLst>
                  <a:cxn ang="0">
                    <a:pos x="0" y="148"/>
                  </a:cxn>
                  <a:cxn ang="0">
                    <a:pos x="0" y="50"/>
                  </a:cxn>
                  <a:cxn ang="0">
                    <a:pos x="51" y="0"/>
                  </a:cxn>
                  <a:cxn ang="0">
                    <a:pos x="101" y="50"/>
                  </a:cxn>
                  <a:cxn ang="0">
                    <a:pos x="101" y="148"/>
                  </a:cxn>
                  <a:cxn ang="0">
                    <a:pos x="51" y="199"/>
                  </a:cxn>
                  <a:cxn ang="0">
                    <a:pos x="0" y="148"/>
                  </a:cxn>
                  <a:cxn ang="0">
                    <a:pos x="9" y="50"/>
                  </a:cxn>
                  <a:cxn ang="0">
                    <a:pos x="9" y="148"/>
                  </a:cxn>
                  <a:cxn ang="0">
                    <a:pos x="51" y="190"/>
                  </a:cxn>
                  <a:cxn ang="0">
                    <a:pos x="92" y="148"/>
                  </a:cxn>
                  <a:cxn ang="0">
                    <a:pos x="92" y="50"/>
                  </a:cxn>
                  <a:cxn ang="0">
                    <a:pos x="51" y="9"/>
                  </a:cxn>
                  <a:cxn ang="0">
                    <a:pos x="9" y="50"/>
                  </a:cxn>
                </a:cxnLst>
                <a:rect l="0" t="0" r="r" b="b"/>
                <a:pathLst>
                  <a:path w="101" h="199">
                    <a:moveTo>
                      <a:pt x="0" y="148"/>
                    </a:moveTo>
                    <a:cubicBezTo>
                      <a:pt x="0" y="50"/>
                      <a:pt x="0" y="50"/>
                      <a:pt x="0" y="50"/>
                    </a:cubicBezTo>
                    <a:cubicBezTo>
                      <a:pt x="0" y="23"/>
                      <a:pt x="23" y="0"/>
                      <a:pt x="51" y="0"/>
                    </a:cubicBezTo>
                    <a:cubicBezTo>
                      <a:pt x="78" y="0"/>
                      <a:pt x="101" y="23"/>
                      <a:pt x="101" y="50"/>
                    </a:cubicBezTo>
                    <a:cubicBezTo>
                      <a:pt x="101" y="148"/>
                      <a:pt x="101" y="148"/>
                      <a:pt x="101" y="148"/>
                    </a:cubicBezTo>
                    <a:cubicBezTo>
                      <a:pt x="101" y="176"/>
                      <a:pt x="78" y="199"/>
                      <a:pt x="51" y="199"/>
                    </a:cubicBezTo>
                    <a:cubicBezTo>
                      <a:pt x="23" y="199"/>
                      <a:pt x="0" y="176"/>
                      <a:pt x="0" y="148"/>
                    </a:cubicBezTo>
                    <a:moveTo>
                      <a:pt x="9" y="50"/>
                    </a:moveTo>
                    <a:cubicBezTo>
                      <a:pt x="9" y="148"/>
                      <a:pt x="9" y="148"/>
                      <a:pt x="9" y="148"/>
                    </a:cubicBezTo>
                    <a:cubicBezTo>
                      <a:pt x="9" y="171"/>
                      <a:pt x="28" y="190"/>
                      <a:pt x="51" y="190"/>
                    </a:cubicBezTo>
                    <a:cubicBezTo>
                      <a:pt x="74" y="190"/>
                      <a:pt x="92" y="171"/>
                      <a:pt x="92" y="148"/>
                    </a:cubicBezTo>
                    <a:cubicBezTo>
                      <a:pt x="92" y="50"/>
                      <a:pt x="92" y="50"/>
                      <a:pt x="92" y="50"/>
                    </a:cubicBezTo>
                    <a:cubicBezTo>
                      <a:pt x="92" y="27"/>
                      <a:pt x="74" y="9"/>
                      <a:pt x="51" y="9"/>
                    </a:cubicBezTo>
                    <a:cubicBezTo>
                      <a:pt x="28" y="9"/>
                      <a:pt x="9" y="27"/>
                      <a:pt x="9" y="50"/>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6" name="Freeform 68"/>
              <p:cNvSpPr>
                <a:spLocks/>
              </p:cNvSpPr>
              <p:nvPr/>
            </p:nvSpPr>
            <p:spPr bwMode="auto">
              <a:xfrm>
                <a:off x="6027738" y="2559050"/>
                <a:ext cx="214313" cy="222250"/>
              </a:xfrm>
              <a:custGeom>
                <a:avLst/>
                <a:gdLst/>
                <a:ahLst/>
                <a:cxnLst>
                  <a:cxn ang="0">
                    <a:pos x="73" y="0"/>
                  </a:cxn>
                  <a:cxn ang="0">
                    <a:pos x="73" y="39"/>
                  </a:cxn>
                  <a:cxn ang="0">
                    <a:pos x="37" y="76"/>
                  </a:cxn>
                  <a:cxn ang="0">
                    <a:pos x="0" y="39"/>
                  </a:cxn>
                  <a:cxn ang="0">
                    <a:pos x="0" y="0"/>
                  </a:cxn>
                  <a:cxn ang="0">
                    <a:pos x="73" y="0"/>
                  </a:cxn>
                </a:cxnLst>
                <a:rect l="0" t="0" r="r" b="b"/>
                <a:pathLst>
                  <a:path w="73" h="76">
                    <a:moveTo>
                      <a:pt x="73" y="0"/>
                    </a:moveTo>
                    <a:cubicBezTo>
                      <a:pt x="73" y="39"/>
                      <a:pt x="73" y="39"/>
                      <a:pt x="73" y="39"/>
                    </a:cubicBezTo>
                    <a:cubicBezTo>
                      <a:pt x="73" y="59"/>
                      <a:pt x="57" y="76"/>
                      <a:pt x="37" y="76"/>
                    </a:cubicBezTo>
                    <a:cubicBezTo>
                      <a:pt x="16" y="76"/>
                      <a:pt x="0" y="59"/>
                      <a:pt x="0" y="39"/>
                    </a:cubicBezTo>
                    <a:cubicBezTo>
                      <a:pt x="0" y="0"/>
                      <a:pt x="0" y="0"/>
                      <a:pt x="0" y="0"/>
                    </a:cubicBezTo>
                    <a:lnTo>
                      <a:pt x="7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7" name="Freeform 69"/>
              <p:cNvSpPr>
                <a:spLocks/>
              </p:cNvSpPr>
              <p:nvPr/>
            </p:nvSpPr>
            <p:spPr bwMode="auto">
              <a:xfrm>
                <a:off x="5708650" y="2543175"/>
                <a:ext cx="252413" cy="258763"/>
              </a:xfrm>
              <a:custGeom>
                <a:avLst/>
                <a:gdLst/>
                <a:ahLst/>
                <a:cxnLst>
                  <a:cxn ang="0">
                    <a:pos x="86" y="34"/>
                  </a:cxn>
                  <a:cxn ang="0">
                    <a:pos x="68" y="66"/>
                  </a:cxn>
                  <a:cxn ang="0">
                    <a:pos x="22" y="78"/>
                  </a:cxn>
                  <a:cxn ang="0">
                    <a:pos x="9" y="32"/>
                  </a:cxn>
                  <a:cxn ang="0">
                    <a:pos x="27" y="0"/>
                  </a:cxn>
                  <a:cxn ang="0">
                    <a:pos x="86" y="34"/>
                  </a:cxn>
                </a:cxnLst>
                <a:rect l="0" t="0" r="r" b="b"/>
                <a:pathLst>
                  <a:path w="86" h="88">
                    <a:moveTo>
                      <a:pt x="86" y="34"/>
                    </a:moveTo>
                    <a:cubicBezTo>
                      <a:pt x="68" y="66"/>
                      <a:pt x="68" y="66"/>
                      <a:pt x="68" y="66"/>
                    </a:cubicBezTo>
                    <a:cubicBezTo>
                      <a:pt x="59" y="82"/>
                      <a:pt x="38" y="88"/>
                      <a:pt x="22" y="78"/>
                    </a:cubicBezTo>
                    <a:cubicBezTo>
                      <a:pt x="5" y="69"/>
                      <a:pt x="0" y="48"/>
                      <a:pt x="9" y="32"/>
                    </a:cubicBezTo>
                    <a:cubicBezTo>
                      <a:pt x="27" y="0"/>
                      <a:pt x="27" y="0"/>
                      <a:pt x="27" y="0"/>
                    </a:cubicBezTo>
                    <a:lnTo>
                      <a:pt x="86" y="3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8" name="Freeform 70"/>
              <p:cNvSpPr>
                <a:spLocks/>
              </p:cNvSpPr>
              <p:nvPr/>
            </p:nvSpPr>
            <p:spPr bwMode="auto">
              <a:xfrm>
                <a:off x="5659438" y="2320925"/>
                <a:ext cx="312738" cy="531813"/>
              </a:xfrm>
              <a:custGeom>
                <a:avLst/>
                <a:gdLst/>
                <a:ahLst/>
                <a:cxnLst>
                  <a:cxn ang="0">
                    <a:pos x="13" y="104"/>
                  </a:cxn>
                  <a:cxn ang="0">
                    <a:pos x="59" y="26"/>
                  </a:cxn>
                  <a:cxn ang="0">
                    <a:pos x="107" y="3"/>
                  </a:cxn>
                  <a:cxn ang="0">
                    <a:pos x="107" y="12"/>
                  </a:cxn>
                  <a:cxn ang="0">
                    <a:pos x="66" y="30"/>
                  </a:cxn>
                  <a:cxn ang="0">
                    <a:pos x="20" y="109"/>
                  </a:cxn>
                  <a:cxn ang="0">
                    <a:pos x="35" y="161"/>
                  </a:cxn>
                  <a:cxn ang="0">
                    <a:pos x="87" y="147"/>
                  </a:cxn>
                  <a:cxn ang="0">
                    <a:pos x="107" y="114"/>
                  </a:cxn>
                  <a:cxn ang="0">
                    <a:pos x="107" y="130"/>
                  </a:cxn>
                  <a:cxn ang="0">
                    <a:pos x="95" y="151"/>
                  </a:cxn>
                  <a:cxn ang="0">
                    <a:pos x="30" y="169"/>
                  </a:cxn>
                  <a:cxn ang="0">
                    <a:pos x="13" y="104"/>
                  </a:cxn>
                </a:cxnLst>
                <a:rect l="0" t="0" r="r" b="b"/>
                <a:pathLst>
                  <a:path w="107" h="181">
                    <a:moveTo>
                      <a:pt x="13" y="104"/>
                    </a:moveTo>
                    <a:cubicBezTo>
                      <a:pt x="59" y="26"/>
                      <a:pt x="59" y="26"/>
                      <a:pt x="59" y="26"/>
                    </a:cubicBezTo>
                    <a:cubicBezTo>
                      <a:pt x="69" y="9"/>
                      <a:pt x="88" y="0"/>
                      <a:pt x="107" y="3"/>
                    </a:cubicBezTo>
                    <a:cubicBezTo>
                      <a:pt x="107" y="12"/>
                      <a:pt x="107" y="12"/>
                      <a:pt x="107" y="12"/>
                    </a:cubicBezTo>
                    <a:cubicBezTo>
                      <a:pt x="91" y="8"/>
                      <a:pt x="74" y="15"/>
                      <a:pt x="66" y="30"/>
                    </a:cubicBezTo>
                    <a:cubicBezTo>
                      <a:pt x="20" y="109"/>
                      <a:pt x="20" y="109"/>
                      <a:pt x="20" y="109"/>
                    </a:cubicBezTo>
                    <a:cubicBezTo>
                      <a:pt x="10" y="127"/>
                      <a:pt x="16" y="151"/>
                      <a:pt x="35" y="161"/>
                    </a:cubicBezTo>
                    <a:cubicBezTo>
                      <a:pt x="53" y="172"/>
                      <a:pt x="77" y="166"/>
                      <a:pt x="87" y="147"/>
                    </a:cubicBezTo>
                    <a:cubicBezTo>
                      <a:pt x="107" y="114"/>
                      <a:pt x="107" y="114"/>
                      <a:pt x="107" y="114"/>
                    </a:cubicBezTo>
                    <a:cubicBezTo>
                      <a:pt x="107" y="130"/>
                      <a:pt x="107" y="130"/>
                      <a:pt x="107" y="130"/>
                    </a:cubicBezTo>
                    <a:cubicBezTo>
                      <a:pt x="95" y="151"/>
                      <a:pt x="95" y="151"/>
                      <a:pt x="95" y="151"/>
                    </a:cubicBezTo>
                    <a:cubicBezTo>
                      <a:pt x="82" y="174"/>
                      <a:pt x="53" y="181"/>
                      <a:pt x="30" y="169"/>
                    </a:cubicBezTo>
                    <a:cubicBezTo>
                      <a:pt x="8" y="156"/>
                      <a:pt x="0" y="127"/>
                      <a:pt x="13" y="104"/>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pSp>
        <p:nvGrpSpPr>
          <p:cNvPr id="109" name="Group 100"/>
          <p:cNvGrpSpPr/>
          <p:nvPr/>
        </p:nvGrpSpPr>
        <p:grpSpPr>
          <a:xfrm>
            <a:off x="3218726" y="2729664"/>
            <a:ext cx="819666" cy="1287260"/>
            <a:chOff x="3218726" y="2164392"/>
            <a:chExt cx="819666" cy="1287260"/>
          </a:xfrm>
        </p:grpSpPr>
        <p:sp>
          <p:nvSpPr>
            <p:cNvPr id="110" name="Freeform 62"/>
            <p:cNvSpPr>
              <a:spLocks/>
            </p:cNvSpPr>
            <p:nvPr/>
          </p:nvSpPr>
          <p:spPr bwMode="auto">
            <a:xfrm>
              <a:off x="3218726" y="2164392"/>
              <a:ext cx="819666" cy="1287260"/>
            </a:xfrm>
            <a:custGeom>
              <a:avLst/>
              <a:gdLst/>
              <a:ahLst/>
              <a:cxnLst>
                <a:cxn ang="0">
                  <a:pos x="209" y="93"/>
                </a:cxn>
                <a:cxn ang="0">
                  <a:pos x="75" y="20"/>
                </a:cxn>
                <a:cxn ang="0">
                  <a:pos x="27" y="77"/>
                </a:cxn>
                <a:cxn ang="0">
                  <a:pos x="38" y="338"/>
                </a:cxn>
                <a:cxn ang="0">
                  <a:pos x="83" y="368"/>
                </a:cxn>
                <a:cxn ang="0">
                  <a:pos x="221" y="284"/>
                </a:cxn>
                <a:cxn ang="0">
                  <a:pos x="238" y="250"/>
                </a:cxn>
                <a:cxn ang="0">
                  <a:pos x="232" y="152"/>
                </a:cxn>
                <a:cxn ang="0">
                  <a:pos x="209" y="93"/>
                </a:cxn>
              </a:cxnLst>
              <a:rect l="0" t="0" r="r" b="b"/>
              <a:pathLst>
                <a:path w="246" h="385">
                  <a:moveTo>
                    <a:pt x="209" y="93"/>
                  </a:moveTo>
                  <a:cubicBezTo>
                    <a:pt x="187" y="81"/>
                    <a:pt x="75" y="20"/>
                    <a:pt x="75" y="20"/>
                  </a:cubicBezTo>
                  <a:cubicBezTo>
                    <a:pt x="75" y="20"/>
                    <a:pt x="49" y="0"/>
                    <a:pt x="27" y="77"/>
                  </a:cubicBezTo>
                  <a:cubicBezTo>
                    <a:pt x="6" y="153"/>
                    <a:pt x="0" y="245"/>
                    <a:pt x="38" y="338"/>
                  </a:cubicBezTo>
                  <a:cubicBezTo>
                    <a:pt x="43" y="350"/>
                    <a:pt x="56" y="385"/>
                    <a:pt x="83" y="368"/>
                  </a:cubicBezTo>
                  <a:cubicBezTo>
                    <a:pt x="110" y="351"/>
                    <a:pt x="221" y="284"/>
                    <a:pt x="221" y="284"/>
                  </a:cubicBezTo>
                  <a:cubicBezTo>
                    <a:pt x="221" y="284"/>
                    <a:pt x="242" y="271"/>
                    <a:pt x="238" y="250"/>
                  </a:cubicBezTo>
                  <a:cubicBezTo>
                    <a:pt x="234" y="229"/>
                    <a:pt x="226" y="186"/>
                    <a:pt x="232" y="152"/>
                  </a:cubicBezTo>
                  <a:cubicBezTo>
                    <a:pt x="238" y="122"/>
                    <a:pt x="246" y="112"/>
                    <a:pt x="209" y="93"/>
                  </a:cubicBezTo>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11" name="Freeform 74"/>
            <p:cNvSpPr>
              <a:spLocks noEditPoints="1"/>
            </p:cNvSpPr>
            <p:nvPr/>
          </p:nvSpPr>
          <p:spPr bwMode="auto">
            <a:xfrm>
              <a:off x="3392943" y="2597627"/>
              <a:ext cx="471233" cy="420791"/>
            </a:xfrm>
            <a:custGeom>
              <a:avLst/>
              <a:gdLst/>
              <a:ahLst/>
              <a:cxnLst>
                <a:cxn ang="0">
                  <a:pos x="176" y="29"/>
                </a:cxn>
                <a:cxn ang="0">
                  <a:pos x="120" y="29"/>
                </a:cxn>
                <a:cxn ang="0">
                  <a:pos x="120" y="0"/>
                </a:cxn>
                <a:cxn ang="0">
                  <a:pos x="114" y="0"/>
                </a:cxn>
                <a:cxn ang="0">
                  <a:pos x="110" y="0"/>
                </a:cxn>
                <a:cxn ang="0">
                  <a:pos x="81" y="0"/>
                </a:cxn>
                <a:cxn ang="0">
                  <a:pos x="71" y="0"/>
                </a:cxn>
                <a:cxn ang="0">
                  <a:pos x="71" y="10"/>
                </a:cxn>
                <a:cxn ang="0">
                  <a:pos x="71" y="29"/>
                </a:cxn>
                <a:cxn ang="0">
                  <a:pos x="15" y="29"/>
                </a:cxn>
                <a:cxn ang="0">
                  <a:pos x="0" y="44"/>
                </a:cxn>
                <a:cxn ang="0">
                  <a:pos x="0" y="156"/>
                </a:cxn>
                <a:cxn ang="0">
                  <a:pos x="15" y="171"/>
                </a:cxn>
                <a:cxn ang="0">
                  <a:pos x="176" y="171"/>
                </a:cxn>
                <a:cxn ang="0">
                  <a:pos x="192" y="156"/>
                </a:cxn>
                <a:cxn ang="0">
                  <a:pos x="192" y="44"/>
                </a:cxn>
                <a:cxn ang="0">
                  <a:pos x="176" y="29"/>
                </a:cxn>
                <a:cxn ang="0">
                  <a:pos x="81" y="10"/>
                </a:cxn>
                <a:cxn ang="0">
                  <a:pos x="110" y="10"/>
                </a:cxn>
                <a:cxn ang="0">
                  <a:pos x="110" y="29"/>
                </a:cxn>
                <a:cxn ang="0">
                  <a:pos x="81" y="29"/>
                </a:cxn>
                <a:cxn ang="0">
                  <a:pos x="81" y="10"/>
                </a:cxn>
                <a:cxn ang="0">
                  <a:pos x="134" y="107"/>
                </a:cxn>
                <a:cxn ang="0">
                  <a:pos x="127" y="115"/>
                </a:cxn>
                <a:cxn ang="0">
                  <a:pos x="111" y="115"/>
                </a:cxn>
                <a:cxn ang="0">
                  <a:pos x="111" y="130"/>
                </a:cxn>
                <a:cxn ang="0">
                  <a:pos x="103" y="138"/>
                </a:cxn>
                <a:cxn ang="0">
                  <a:pos x="88" y="138"/>
                </a:cxn>
                <a:cxn ang="0">
                  <a:pos x="80" y="130"/>
                </a:cxn>
                <a:cxn ang="0">
                  <a:pos x="80" y="115"/>
                </a:cxn>
                <a:cxn ang="0">
                  <a:pos x="65" y="115"/>
                </a:cxn>
                <a:cxn ang="0">
                  <a:pos x="57" y="107"/>
                </a:cxn>
                <a:cxn ang="0">
                  <a:pos x="57" y="92"/>
                </a:cxn>
                <a:cxn ang="0">
                  <a:pos x="65" y="84"/>
                </a:cxn>
                <a:cxn ang="0">
                  <a:pos x="80" y="84"/>
                </a:cxn>
                <a:cxn ang="0">
                  <a:pos x="80" y="68"/>
                </a:cxn>
                <a:cxn ang="0">
                  <a:pos x="88" y="61"/>
                </a:cxn>
                <a:cxn ang="0">
                  <a:pos x="103" y="61"/>
                </a:cxn>
                <a:cxn ang="0">
                  <a:pos x="111" y="68"/>
                </a:cxn>
                <a:cxn ang="0">
                  <a:pos x="111" y="84"/>
                </a:cxn>
                <a:cxn ang="0">
                  <a:pos x="127" y="84"/>
                </a:cxn>
                <a:cxn ang="0">
                  <a:pos x="134" y="92"/>
                </a:cxn>
                <a:cxn ang="0">
                  <a:pos x="134" y="107"/>
                </a:cxn>
              </a:cxnLst>
              <a:rect l="0" t="0" r="r" b="b"/>
              <a:pathLst>
                <a:path w="192" h="171">
                  <a:moveTo>
                    <a:pt x="176" y="29"/>
                  </a:moveTo>
                  <a:cubicBezTo>
                    <a:pt x="120" y="29"/>
                    <a:pt x="120" y="29"/>
                    <a:pt x="120" y="29"/>
                  </a:cubicBezTo>
                  <a:cubicBezTo>
                    <a:pt x="120" y="0"/>
                    <a:pt x="120" y="0"/>
                    <a:pt x="120" y="0"/>
                  </a:cubicBezTo>
                  <a:cubicBezTo>
                    <a:pt x="114" y="0"/>
                    <a:pt x="114" y="0"/>
                    <a:pt x="114" y="0"/>
                  </a:cubicBezTo>
                  <a:cubicBezTo>
                    <a:pt x="110" y="0"/>
                    <a:pt x="110" y="0"/>
                    <a:pt x="110" y="0"/>
                  </a:cubicBezTo>
                  <a:cubicBezTo>
                    <a:pt x="81" y="0"/>
                    <a:pt x="81" y="0"/>
                    <a:pt x="81" y="0"/>
                  </a:cubicBezTo>
                  <a:cubicBezTo>
                    <a:pt x="71" y="0"/>
                    <a:pt x="71" y="0"/>
                    <a:pt x="71" y="0"/>
                  </a:cubicBezTo>
                  <a:cubicBezTo>
                    <a:pt x="71" y="10"/>
                    <a:pt x="71" y="10"/>
                    <a:pt x="71" y="10"/>
                  </a:cubicBezTo>
                  <a:cubicBezTo>
                    <a:pt x="71" y="29"/>
                    <a:pt x="71" y="29"/>
                    <a:pt x="71" y="29"/>
                  </a:cubicBezTo>
                  <a:cubicBezTo>
                    <a:pt x="15" y="29"/>
                    <a:pt x="15" y="29"/>
                    <a:pt x="15" y="29"/>
                  </a:cubicBezTo>
                  <a:cubicBezTo>
                    <a:pt x="7" y="29"/>
                    <a:pt x="0" y="36"/>
                    <a:pt x="0" y="44"/>
                  </a:cubicBezTo>
                  <a:cubicBezTo>
                    <a:pt x="0" y="156"/>
                    <a:pt x="0" y="156"/>
                    <a:pt x="0" y="156"/>
                  </a:cubicBezTo>
                  <a:cubicBezTo>
                    <a:pt x="0" y="164"/>
                    <a:pt x="7" y="171"/>
                    <a:pt x="15" y="171"/>
                  </a:cubicBezTo>
                  <a:cubicBezTo>
                    <a:pt x="176" y="171"/>
                    <a:pt x="176" y="171"/>
                    <a:pt x="176" y="171"/>
                  </a:cubicBezTo>
                  <a:cubicBezTo>
                    <a:pt x="185" y="171"/>
                    <a:pt x="192" y="164"/>
                    <a:pt x="192" y="156"/>
                  </a:cubicBezTo>
                  <a:cubicBezTo>
                    <a:pt x="192" y="44"/>
                    <a:pt x="192" y="44"/>
                    <a:pt x="192" y="44"/>
                  </a:cubicBezTo>
                  <a:cubicBezTo>
                    <a:pt x="192" y="36"/>
                    <a:pt x="185" y="29"/>
                    <a:pt x="176" y="29"/>
                  </a:cubicBezTo>
                  <a:moveTo>
                    <a:pt x="81" y="10"/>
                  </a:moveTo>
                  <a:cubicBezTo>
                    <a:pt x="110" y="10"/>
                    <a:pt x="110" y="10"/>
                    <a:pt x="110" y="10"/>
                  </a:cubicBezTo>
                  <a:cubicBezTo>
                    <a:pt x="110" y="29"/>
                    <a:pt x="110" y="29"/>
                    <a:pt x="110" y="29"/>
                  </a:cubicBezTo>
                  <a:cubicBezTo>
                    <a:pt x="81" y="29"/>
                    <a:pt x="81" y="29"/>
                    <a:pt x="81" y="29"/>
                  </a:cubicBezTo>
                  <a:lnTo>
                    <a:pt x="81" y="10"/>
                  </a:lnTo>
                  <a:close/>
                  <a:moveTo>
                    <a:pt x="134" y="107"/>
                  </a:moveTo>
                  <a:cubicBezTo>
                    <a:pt x="134" y="111"/>
                    <a:pt x="131" y="115"/>
                    <a:pt x="127" y="115"/>
                  </a:cubicBezTo>
                  <a:cubicBezTo>
                    <a:pt x="111" y="115"/>
                    <a:pt x="111" y="115"/>
                    <a:pt x="111" y="115"/>
                  </a:cubicBezTo>
                  <a:cubicBezTo>
                    <a:pt x="111" y="130"/>
                    <a:pt x="111" y="130"/>
                    <a:pt x="111" y="130"/>
                  </a:cubicBezTo>
                  <a:cubicBezTo>
                    <a:pt x="111" y="135"/>
                    <a:pt x="108" y="138"/>
                    <a:pt x="103" y="138"/>
                  </a:cubicBezTo>
                  <a:cubicBezTo>
                    <a:pt x="88" y="138"/>
                    <a:pt x="88" y="138"/>
                    <a:pt x="88" y="138"/>
                  </a:cubicBezTo>
                  <a:cubicBezTo>
                    <a:pt x="84" y="138"/>
                    <a:pt x="80" y="135"/>
                    <a:pt x="80" y="130"/>
                  </a:cubicBezTo>
                  <a:cubicBezTo>
                    <a:pt x="80" y="115"/>
                    <a:pt x="80" y="115"/>
                    <a:pt x="80" y="115"/>
                  </a:cubicBezTo>
                  <a:cubicBezTo>
                    <a:pt x="65" y="115"/>
                    <a:pt x="65" y="115"/>
                    <a:pt x="65" y="115"/>
                  </a:cubicBezTo>
                  <a:cubicBezTo>
                    <a:pt x="60" y="115"/>
                    <a:pt x="57" y="111"/>
                    <a:pt x="57" y="107"/>
                  </a:cubicBezTo>
                  <a:cubicBezTo>
                    <a:pt x="57" y="92"/>
                    <a:pt x="57" y="92"/>
                    <a:pt x="57" y="92"/>
                  </a:cubicBezTo>
                  <a:cubicBezTo>
                    <a:pt x="57" y="88"/>
                    <a:pt x="60" y="84"/>
                    <a:pt x="65" y="84"/>
                  </a:cubicBezTo>
                  <a:cubicBezTo>
                    <a:pt x="80" y="84"/>
                    <a:pt x="80" y="84"/>
                    <a:pt x="80" y="84"/>
                  </a:cubicBezTo>
                  <a:cubicBezTo>
                    <a:pt x="80" y="68"/>
                    <a:pt x="80" y="68"/>
                    <a:pt x="80" y="68"/>
                  </a:cubicBezTo>
                  <a:cubicBezTo>
                    <a:pt x="80" y="64"/>
                    <a:pt x="84" y="61"/>
                    <a:pt x="88" y="61"/>
                  </a:cubicBezTo>
                  <a:cubicBezTo>
                    <a:pt x="103" y="61"/>
                    <a:pt x="103" y="61"/>
                    <a:pt x="103" y="61"/>
                  </a:cubicBezTo>
                  <a:cubicBezTo>
                    <a:pt x="108" y="61"/>
                    <a:pt x="111" y="64"/>
                    <a:pt x="111" y="68"/>
                  </a:cubicBezTo>
                  <a:cubicBezTo>
                    <a:pt x="111" y="84"/>
                    <a:pt x="111" y="84"/>
                    <a:pt x="111" y="84"/>
                  </a:cubicBezTo>
                  <a:cubicBezTo>
                    <a:pt x="127" y="84"/>
                    <a:pt x="127" y="84"/>
                    <a:pt x="127" y="84"/>
                  </a:cubicBezTo>
                  <a:cubicBezTo>
                    <a:pt x="131" y="84"/>
                    <a:pt x="134" y="88"/>
                    <a:pt x="134" y="92"/>
                  </a:cubicBezTo>
                  <a:lnTo>
                    <a:pt x="134" y="10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112" name="Group 99"/>
          <p:cNvGrpSpPr/>
          <p:nvPr/>
        </p:nvGrpSpPr>
        <p:grpSpPr>
          <a:xfrm>
            <a:off x="3425935" y="2025522"/>
            <a:ext cx="1116726" cy="999369"/>
            <a:chOff x="3425935" y="1460250"/>
            <a:chExt cx="1116726" cy="999369"/>
          </a:xfrm>
        </p:grpSpPr>
        <p:sp>
          <p:nvSpPr>
            <p:cNvPr id="113" name="Freeform 64"/>
            <p:cNvSpPr>
              <a:spLocks/>
            </p:cNvSpPr>
            <p:nvPr/>
          </p:nvSpPr>
          <p:spPr bwMode="auto">
            <a:xfrm>
              <a:off x="3425935" y="1460250"/>
              <a:ext cx="1116726" cy="999369"/>
            </a:xfrm>
            <a:custGeom>
              <a:avLst/>
              <a:gdLst/>
              <a:ahLst/>
              <a:cxnLst>
                <a:cxn ang="0">
                  <a:pos x="330" y="184"/>
                </a:cxn>
                <a:cxn ang="0">
                  <a:pos x="330" y="32"/>
                </a:cxn>
                <a:cxn ang="0">
                  <a:pos x="257" y="18"/>
                </a:cxn>
                <a:cxn ang="0">
                  <a:pos x="33" y="152"/>
                </a:cxn>
                <a:cxn ang="0">
                  <a:pos x="28" y="206"/>
                </a:cxn>
                <a:cxn ang="0">
                  <a:pos x="168" y="287"/>
                </a:cxn>
                <a:cxn ang="0">
                  <a:pos x="206" y="286"/>
                </a:cxn>
                <a:cxn ang="0">
                  <a:pos x="289" y="233"/>
                </a:cxn>
                <a:cxn ang="0">
                  <a:pos x="330" y="184"/>
                </a:cxn>
              </a:cxnLst>
              <a:rect l="0" t="0" r="r" b="b"/>
              <a:pathLst>
                <a:path w="335" h="299">
                  <a:moveTo>
                    <a:pt x="330" y="184"/>
                  </a:moveTo>
                  <a:cubicBezTo>
                    <a:pt x="330" y="159"/>
                    <a:pt x="330" y="32"/>
                    <a:pt x="330" y="32"/>
                  </a:cubicBezTo>
                  <a:cubicBezTo>
                    <a:pt x="330" y="32"/>
                    <a:pt x="335" y="0"/>
                    <a:pt x="257" y="18"/>
                  </a:cubicBezTo>
                  <a:cubicBezTo>
                    <a:pt x="180" y="35"/>
                    <a:pt x="96" y="74"/>
                    <a:pt x="33" y="152"/>
                  </a:cubicBezTo>
                  <a:cubicBezTo>
                    <a:pt x="25" y="163"/>
                    <a:pt x="0" y="190"/>
                    <a:pt x="28" y="206"/>
                  </a:cubicBezTo>
                  <a:cubicBezTo>
                    <a:pt x="57" y="222"/>
                    <a:pt x="168" y="287"/>
                    <a:pt x="168" y="287"/>
                  </a:cubicBezTo>
                  <a:cubicBezTo>
                    <a:pt x="168" y="287"/>
                    <a:pt x="189" y="299"/>
                    <a:pt x="206" y="286"/>
                  </a:cubicBezTo>
                  <a:cubicBezTo>
                    <a:pt x="222" y="272"/>
                    <a:pt x="257" y="244"/>
                    <a:pt x="289" y="233"/>
                  </a:cubicBezTo>
                  <a:cubicBezTo>
                    <a:pt x="319" y="224"/>
                    <a:pt x="331" y="226"/>
                    <a:pt x="330" y="184"/>
                  </a:cubicBez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14" name="Freeform 121"/>
            <p:cNvSpPr>
              <a:spLocks noEditPoints="1"/>
            </p:cNvSpPr>
            <p:nvPr/>
          </p:nvSpPr>
          <p:spPr bwMode="auto">
            <a:xfrm>
              <a:off x="3823326" y="1680519"/>
              <a:ext cx="484906" cy="557590"/>
            </a:xfrm>
            <a:custGeom>
              <a:avLst/>
              <a:gdLst/>
              <a:ahLst/>
              <a:cxnLst>
                <a:cxn ang="0">
                  <a:pos x="227" y="284"/>
                </a:cxn>
                <a:cxn ang="0">
                  <a:pos x="214" y="284"/>
                </a:cxn>
                <a:cxn ang="0">
                  <a:pos x="264" y="189"/>
                </a:cxn>
                <a:cxn ang="0">
                  <a:pos x="179" y="80"/>
                </a:cxn>
                <a:cxn ang="0">
                  <a:pos x="200" y="39"/>
                </a:cxn>
                <a:cxn ang="0">
                  <a:pos x="196" y="26"/>
                </a:cxn>
                <a:cxn ang="0">
                  <a:pos x="145" y="2"/>
                </a:cxn>
                <a:cxn ang="0">
                  <a:pos x="138" y="1"/>
                </a:cxn>
                <a:cxn ang="0">
                  <a:pos x="132" y="7"/>
                </a:cxn>
                <a:cxn ang="0">
                  <a:pos x="72" y="121"/>
                </a:cxn>
                <a:cxn ang="0">
                  <a:pos x="80" y="147"/>
                </a:cxn>
                <a:cxn ang="0">
                  <a:pos x="72" y="164"/>
                </a:cxn>
                <a:cxn ang="0">
                  <a:pos x="106" y="180"/>
                </a:cxn>
                <a:cxn ang="0">
                  <a:pos x="114" y="164"/>
                </a:cxn>
                <a:cxn ang="0">
                  <a:pos x="114" y="164"/>
                </a:cxn>
                <a:cxn ang="0">
                  <a:pos x="140" y="154"/>
                </a:cxn>
                <a:cxn ang="0">
                  <a:pos x="161" y="115"/>
                </a:cxn>
                <a:cxn ang="0">
                  <a:pos x="227" y="189"/>
                </a:cxn>
                <a:cxn ang="0">
                  <a:pos x="151" y="265"/>
                </a:cxn>
                <a:cxn ang="0">
                  <a:pos x="95" y="246"/>
                </a:cxn>
                <a:cxn ang="0">
                  <a:pos x="95" y="237"/>
                </a:cxn>
                <a:cxn ang="0">
                  <a:pos x="104" y="227"/>
                </a:cxn>
                <a:cxn ang="0">
                  <a:pos x="151" y="227"/>
                </a:cxn>
                <a:cxn ang="0">
                  <a:pos x="151" y="208"/>
                </a:cxn>
                <a:cxn ang="0">
                  <a:pos x="79" y="208"/>
                </a:cxn>
                <a:cxn ang="0">
                  <a:pos x="40" y="208"/>
                </a:cxn>
                <a:cxn ang="0">
                  <a:pos x="0" y="208"/>
                </a:cxn>
                <a:cxn ang="0">
                  <a:pos x="0" y="227"/>
                </a:cxn>
                <a:cxn ang="0">
                  <a:pos x="45" y="227"/>
                </a:cxn>
                <a:cxn ang="0">
                  <a:pos x="48" y="227"/>
                </a:cxn>
                <a:cxn ang="0">
                  <a:pos x="57" y="237"/>
                </a:cxn>
                <a:cxn ang="0">
                  <a:pos x="57" y="246"/>
                </a:cxn>
                <a:cxn ang="0">
                  <a:pos x="57" y="284"/>
                </a:cxn>
                <a:cxn ang="0">
                  <a:pos x="19" y="303"/>
                </a:cxn>
                <a:cxn ang="0">
                  <a:pos x="264" y="303"/>
                </a:cxn>
                <a:cxn ang="0">
                  <a:pos x="227" y="284"/>
                </a:cxn>
                <a:cxn ang="0">
                  <a:pos x="161" y="26"/>
                </a:cxn>
                <a:cxn ang="0">
                  <a:pos x="155" y="32"/>
                </a:cxn>
                <a:cxn ang="0">
                  <a:pos x="111" y="114"/>
                </a:cxn>
                <a:cxn ang="0">
                  <a:pos x="95" y="106"/>
                </a:cxn>
                <a:cxn ang="0">
                  <a:pos x="96" y="102"/>
                </a:cxn>
                <a:cxn ang="0">
                  <a:pos x="137" y="25"/>
                </a:cxn>
                <a:cxn ang="0">
                  <a:pos x="143" y="20"/>
                </a:cxn>
                <a:cxn ang="0">
                  <a:pos x="150" y="21"/>
                </a:cxn>
                <a:cxn ang="0">
                  <a:pos x="161" y="26"/>
                </a:cxn>
                <a:cxn ang="0">
                  <a:pos x="161" y="26"/>
                </a:cxn>
              </a:cxnLst>
              <a:rect l="0" t="0" r="r" b="b"/>
              <a:pathLst>
                <a:path w="264" h="303">
                  <a:moveTo>
                    <a:pt x="227" y="284"/>
                  </a:moveTo>
                  <a:cubicBezTo>
                    <a:pt x="214" y="284"/>
                    <a:pt x="214" y="284"/>
                    <a:pt x="214" y="284"/>
                  </a:cubicBezTo>
                  <a:cubicBezTo>
                    <a:pt x="244" y="263"/>
                    <a:pt x="264" y="229"/>
                    <a:pt x="264" y="189"/>
                  </a:cubicBezTo>
                  <a:cubicBezTo>
                    <a:pt x="264" y="136"/>
                    <a:pt x="228" y="92"/>
                    <a:pt x="179" y="80"/>
                  </a:cubicBezTo>
                  <a:cubicBezTo>
                    <a:pt x="200" y="39"/>
                    <a:pt x="200" y="39"/>
                    <a:pt x="200" y="39"/>
                  </a:cubicBezTo>
                  <a:cubicBezTo>
                    <a:pt x="203" y="34"/>
                    <a:pt x="201" y="29"/>
                    <a:pt x="196" y="26"/>
                  </a:cubicBezTo>
                  <a:cubicBezTo>
                    <a:pt x="145" y="2"/>
                    <a:pt x="145" y="2"/>
                    <a:pt x="145" y="2"/>
                  </a:cubicBezTo>
                  <a:cubicBezTo>
                    <a:pt x="143" y="1"/>
                    <a:pt x="140" y="0"/>
                    <a:pt x="138" y="1"/>
                  </a:cubicBezTo>
                  <a:cubicBezTo>
                    <a:pt x="136" y="2"/>
                    <a:pt x="134" y="4"/>
                    <a:pt x="132" y="7"/>
                  </a:cubicBezTo>
                  <a:cubicBezTo>
                    <a:pt x="72" y="121"/>
                    <a:pt x="72" y="121"/>
                    <a:pt x="72" y="121"/>
                  </a:cubicBezTo>
                  <a:cubicBezTo>
                    <a:pt x="67" y="131"/>
                    <a:pt x="71" y="143"/>
                    <a:pt x="80" y="147"/>
                  </a:cubicBezTo>
                  <a:cubicBezTo>
                    <a:pt x="72" y="164"/>
                    <a:pt x="72" y="164"/>
                    <a:pt x="72" y="164"/>
                  </a:cubicBezTo>
                  <a:cubicBezTo>
                    <a:pt x="106" y="180"/>
                    <a:pt x="106" y="180"/>
                    <a:pt x="106" y="180"/>
                  </a:cubicBezTo>
                  <a:cubicBezTo>
                    <a:pt x="114" y="164"/>
                    <a:pt x="114" y="164"/>
                    <a:pt x="114" y="164"/>
                  </a:cubicBezTo>
                  <a:cubicBezTo>
                    <a:pt x="114" y="164"/>
                    <a:pt x="114" y="164"/>
                    <a:pt x="114" y="164"/>
                  </a:cubicBezTo>
                  <a:cubicBezTo>
                    <a:pt x="124" y="168"/>
                    <a:pt x="135" y="164"/>
                    <a:pt x="140" y="154"/>
                  </a:cubicBezTo>
                  <a:cubicBezTo>
                    <a:pt x="161" y="115"/>
                    <a:pt x="161" y="115"/>
                    <a:pt x="161" y="115"/>
                  </a:cubicBezTo>
                  <a:cubicBezTo>
                    <a:pt x="198" y="119"/>
                    <a:pt x="227" y="151"/>
                    <a:pt x="227" y="189"/>
                  </a:cubicBezTo>
                  <a:cubicBezTo>
                    <a:pt x="227" y="231"/>
                    <a:pt x="193" y="265"/>
                    <a:pt x="151" y="265"/>
                  </a:cubicBezTo>
                  <a:cubicBezTo>
                    <a:pt x="132" y="265"/>
                    <a:pt x="108" y="258"/>
                    <a:pt x="95" y="246"/>
                  </a:cubicBezTo>
                  <a:cubicBezTo>
                    <a:pt x="95" y="237"/>
                    <a:pt x="95" y="237"/>
                    <a:pt x="95" y="237"/>
                  </a:cubicBezTo>
                  <a:cubicBezTo>
                    <a:pt x="95" y="231"/>
                    <a:pt x="99" y="227"/>
                    <a:pt x="104" y="227"/>
                  </a:cubicBezTo>
                  <a:cubicBezTo>
                    <a:pt x="151" y="227"/>
                    <a:pt x="151" y="227"/>
                    <a:pt x="151" y="227"/>
                  </a:cubicBezTo>
                  <a:cubicBezTo>
                    <a:pt x="151" y="208"/>
                    <a:pt x="151" y="208"/>
                    <a:pt x="151" y="208"/>
                  </a:cubicBezTo>
                  <a:cubicBezTo>
                    <a:pt x="79" y="208"/>
                    <a:pt x="79" y="208"/>
                    <a:pt x="79" y="208"/>
                  </a:cubicBezTo>
                  <a:cubicBezTo>
                    <a:pt x="40" y="208"/>
                    <a:pt x="40" y="208"/>
                    <a:pt x="40" y="208"/>
                  </a:cubicBezTo>
                  <a:cubicBezTo>
                    <a:pt x="0" y="208"/>
                    <a:pt x="0" y="208"/>
                    <a:pt x="0" y="208"/>
                  </a:cubicBezTo>
                  <a:cubicBezTo>
                    <a:pt x="0" y="227"/>
                    <a:pt x="0" y="227"/>
                    <a:pt x="0" y="227"/>
                  </a:cubicBezTo>
                  <a:cubicBezTo>
                    <a:pt x="45" y="227"/>
                    <a:pt x="45" y="227"/>
                    <a:pt x="45" y="227"/>
                  </a:cubicBezTo>
                  <a:cubicBezTo>
                    <a:pt x="48" y="227"/>
                    <a:pt x="48" y="227"/>
                    <a:pt x="48" y="227"/>
                  </a:cubicBezTo>
                  <a:cubicBezTo>
                    <a:pt x="53" y="227"/>
                    <a:pt x="57" y="231"/>
                    <a:pt x="57" y="237"/>
                  </a:cubicBezTo>
                  <a:cubicBezTo>
                    <a:pt x="57" y="246"/>
                    <a:pt x="57" y="246"/>
                    <a:pt x="57" y="246"/>
                  </a:cubicBezTo>
                  <a:cubicBezTo>
                    <a:pt x="57" y="284"/>
                    <a:pt x="57" y="284"/>
                    <a:pt x="57" y="284"/>
                  </a:cubicBezTo>
                  <a:cubicBezTo>
                    <a:pt x="36" y="284"/>
                    <a:pt x="19" y="282"/>
                    <a:pt x="19" y="303"/>
                  </a:cubicBezTo>
                  <a:cubicBezTo>
                    <a:pt x="264" y="303"/>
                    <a:pt x="264" y="303"/>
                    <a:pt x="264" y="303"/>
                  </a:cubicBezTo>
                  <a:cubicBezTo>
                    <a:pt x="264" y="282"/>
                    <a:pt x="248" y="284"/>
                    <a:pt x="227" y="284"/>
                  </a:cubicBezTo>
                  <a:close/>
                  <a:moveTo>
                    <a:pt x="161" y="26"/>
                  </a:moveTo>
                  <a:cubicBezTo>
                    <a:pt x="158" y="27"/>
                    <a:pt x="156" y="29"/>
                    <a:pt x="155" y="32"/>
                  </a:cubicBezTo>
                  <a:cubicBezTo>
                    <a:pt x="111" y="114"/>
                    <a:pt x="111" y="114"/>
                    <a:pt x="111" y="114"/>
                  </a:cubicBezTo>
                  <a:cubicBezTo>
                    <a:pt x="95" y="106"/>
                    <a:pt x="95" y="106"/>
                    <a:pt x="95" y="106"/>
                  </a:cubicBezTo>
                  <a:cubicBezTo>
                    <a:pt x="95" y="105"/>
                    <a:pt x="95" y="103"/>
                    <a:pt x="96" y="102"/>
                  </a:cubicBezTo>
                  <a:cubicBezTo>
                    <a:pt x="137" y="25"/>
                    <a:pt x="137" y="25"/>
                    <a:pt x="137" y="25"/>
                  </a:cubicBezTo>
                  <a:cubicBezTo>
                    <a:pt x="138" y="23"/>
                    <a:pt x="140" y="21"/>
                    <a:pt x="143" y="20"/>
                  </a:cubicBezTo>
                  <a:cubicBezTo>
                    <a:pt x="145" y="19"/>
                    <a:pt x="148" y="19"/>
                    <a:pt x="150" y="21"/>
                  </a:cubicBezTo>
                  <a:cubicBezTo>
                    <a:pt x="161" y="26"/>
                    <a:pt x="161" y="26"/>
                    <a:pt x="161" y="26"/>
                  </a:cubicBezTo>
                  <a:cubicBezTo>
                    <a:pt x="161" y="26"/>
                    <a:pt x="161" y="26"/>
                    <a:pt x="161" y="26"/>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115" name="Group 101"/>
          <p:cNvGrpSpPr/>
          <p:nvPr/>
        </p:nvGrpSpPr>
        <p:grpSpPr>
          <a:xfrm>
            <a:off x="3414933" y="3712530"/>
            <a:ext cx="1120394" cy="1008537"/>
            <a:chOff x="3414933" y="3147258"/>
            <a:chExt cx="1120394" cy="1008537"/>
          </a:xfrm>
        </p:grpSpPr>
        <p:sp>
          <p:nvSpPr>
            <p:cNvPr id="116" name="Freeform 61"/>
            <p:cNvSpPr>
              <a:spLocks/>
            </p:cNvSpPr>
            <p:nvPr/>
          </p:nvSpPr>
          <p:spPr bwMode="auto">
            <a:xfrm>
              <a:off x="3414933" y="3147258"/>
              <a:ext cx="1120394" cy="1008537"/>
            </a:xfrm>
            <a:custGeom>
              <a:avLst/>
              <a:gdLst/>
              <a:ahLst/>
              <a:cxnLst>
                <a:cxn ang="0">
                  <a:pos x="161" y="22"/>
                </a:cxn>
                <a:cxn ang="0">
                  <a:pos x="31" y="100"/>
                </a:cxn>
                <a:cxn ang="0">
                  <a:pos x="56" y="171"/>
                </a:cxn>
                <a:cxn ang="0">
                  <a:pos x="287" y="293"/>
                </a:cxn>
                <a:cxn ang="0">
                  <a:pos x="335" y="270"/>
                </a:cxn>
                <a:cxn ang="0">
                  <a:pos x="332" y="108"/>
                </a:cxn>
                <a:cxn ang="0">
                  <a:pos x="312" y="77"/>
                </a:cxn>
                <a:cxn ang="0">
                  <a:pos x="224" y="32"/>
                </a:cxn>
                <a:cxn ang="0">
                  <a:pos x="161" y="22"/>
                </a:cxn>
              </a:cxnLst>
              <a:rect l="0" t="0" r="r" b="b"/>
              <a:pathLst>
                <a:path w="336" h="302">
                  <a:moveTo>
                    <a:pt x="161" y="22"/>
                  </a:moveTo>
                  <a:cubicBezTo>
                    <a:pt x="140" y="35"/>
                    <a:pt x="31" y="100"/>
                    <a:pt x="31" y="100"/>
                  </a:cubicBezTo>
                  <a:cubicBezTo>
                    <a:pt x="31" y="100"/>
                    <a:pt x="0" y="113"/>
                    <a:pt x="56" y="171"/>
                  </a:cubicBezTo>
                  <a:cubicBezTo>
                    <a:pt x="111" y="228"/>
                    <a:pt x="187" y="280"/>
                    <a:pt x="287" y="293"/>
                  </a:cubicBezTo>
                  <a:cubicBezTo>
                    <a:pt x="300" y="295"/>
                    <a:pt x="336" y="302"/>
                    <a:pt x="335" y="270"/>
                  </a:cubicBezTo>
                  <a:cubicBezTo>
                    <a:pt x="334" y="237"/>
                    <a:pt x="332" y="108"/>
                    <a:pt x="332" y="108"/>
                  </a:cubicBezTo>
                  <a:cubicBezTo>
                    <a:pt x="332" y="108"/>
                    <a:pt x="332" y="84"/>
                    <a:pt x="312" y="77"/>
                  </a:cubicBezTo>
                  <a:cubicBezTo>
                    <a:pt x="292" y="70"/>
                    <a:pt x="250" y="54"/>
                    <a:pt x="224" y="32"/>
                  </a:cubicBezTo>
                  <a:cubicBezTo>
                    <a:pt x="201" y="12"/>
                    <a:pt x="196" y="0"/>
                    <a:pt x="161" y="22"/>
                  </a:cubicBezTo>
                </a:path>
              </a:pathLst>
            </a:custGeom>
            <a:solidFill>
              <a:srgbClr val="686868"/>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117" name="Group 70"/>
            <p:cNvGrpSpPr/>
            <p:nvPr/>
          </p:nvGrpSpPr>
          <p:grpSpPr>
            <a:xfrm>
              <a:off x="3786015" y="3459473"/>
              <a:ext cx="580546" cy="365363"/>
              <a:chOff x="3871913" y="3771900"/>
              <a:chExt cx="411163" cy="258763"/>
            </a:xfrm>
            <a:solidFill>
              <a:srgbClr val="686868">
                <a:lumMod val="50000"/>
              </a:srgbClr>
            </a:solidFill>
          </p:grpSpPr>
          <p:sp>
            <p:nvSpPr>
              <p:cNvPr id="118" name="Freeform 92"/>
              <p:cNvSpPr>
                <a:spLocks noEditPoints="1"/>
              </p:cNvSpPr>
              <p:nvPr/>
            </p:nvSpPr>
            <p:spPr bwMode="auto">
              <a:xfrm>
                <a:off x="3871913" y="3771900"/>
                <a:ext cx="411163" cy="231775"/>
              </a:xfrm>
              <a:custGeom>
                <a:avLst/>
                <a:gdLst/>
                <a:ahLst/>
                <a:cxnLst>
                  <a:cxn ang="0">
                    <a:pos x="128" y="7"/>
                  </a:cxn>
                  <a:cxn ang="0">
                    <a:pos x="53" y="7"/>
                  </a:cxn>
                  <a:cxn ang="0">
                    <a:pos x="53" y="7"/>
                  </a:cxn>
                  <a:cxn ang="0">
                    <a:pos x="46" y="0"/>
                  </a:cxn>
                  <a:cxn ang="0">
                    <a:pos x="39" y="7"/>
                  </a:cxn>
                  <a:cxn ang="0">
                    <a:pos x="39" y="7"/>
                  </a:cxn>
                  <a:cxn ang="0">
                    <a:pos x="34" y="7"/>
                  </a:cxn>
                  <a:cxn ang="0">
                    <a:pos x="7" y="29"/>
                  </a:cxn>
                  <a:cxn ang="0">
                    <a:pos x="0" y="59"/>
                  </a:cxn>
                  <a:cxn ang="0">
                    <a:pos x="15" y="79"/>
                  </a:cxn>
                  <a:cxn ang="0">
                    <a:pos x="15" y="77"/>
                  </a:cxn>
                  <a:cxn ang="0">
                    <a:pos x="30" y="61"/>
                  </a:cxn>
                  <a:cxn ang="0">
                    <a:pos x="46" y="77"/>
                  </a:cxn>
                  <a:cxn ang="0">
                    <a:pos x="45" y="80"/>
                  </a:cxn>
                  <a:cxn ang="0">
                    <a:pos x="93" y="80"/>
                  </a:cxn>
                  <a:cxn ang="0">
                    <a:pos x="92" y="77"/>
                  </a:cxn>
                  <a:cxn ang="0">
                    <a:pos x="108" y="61"/>
                  </a:cxn>
                  <a:cxn ang="0">
                    <a:pos x="123" y="77"/>
                  </a:cxn>
                  <a:cxn ang="0">
                    <a:pos x="123" y="80"/>
                  </a:cxn>
                  <a:cxn ang="0">
                    <a:pos x="142" y="59"/>
                  </a:cxn>
                  <a:cxn ang="0">
                    <a:pos x="142" y="29"/>
                  </a:cxn>
                  <a:cxn ang="0">
                    <a:pos x="128" y="7"/>
                  </a:cxn>
                  <a:cxn ang="0">
                    <a:pos x="45" y="40"/>
                  </a:cxn>
                  <a:cxn ang="0">
                    <a:pos x="16" y="40"/>
                  </a:cxn>
                  <a:cxn ang="0">
                    <a:pos x="19" y="25"/>
                  </a:cxn>
                  <a:cxn ang="0">
                    <a:pos x="20" y="22"/>
                  </a:cxn>
                  <a:cxn ang="0">
                    <a:pos x="30" y="16"/>
                  </a:cxn>
                  <a:cxn ang="0">
                    <a:pos x="45" y="16"/>
                  </a:cxn>
                  <a:cxn ang="0">
                    <a:pos x="45" y="40"/>
                  </a:cxn>
                  <a:cxn ang="0">
                    <a:pos x="104" y="46"/>
                  </a:cxn>
                  <a:cxn ang="0">
                    <a:pos x="91" y="46"/>
                  </a:cxn>
                  <a:cxn ang="0">
                    <a:pos x="91" y="60"/>
                  </a:cxn>
                  <a:cxn ang="0">
                    <a:pos x="78" y="60"/>
                  </a:cxn>
                  <a:cxn ang="0">
                    <a:pos x="78" y="46"/>
                  </a:cxn>
                  <a:cxn ang="0">
                    <a:pos x="65" y="46"/>
                  </a:cxn>
                  <a:cxn ang="0">
                    <a:pos x="65" y="33"/>
                  </a:cxn>
                  <a:cxn ang="0">
                    <a:pos x="78" y="33"/>
                  </a:cxn>
                  <a:cxn ang="0">
                    <a:pos x="78" y="20"/>
                  </a:cxn>
                  <a:cxn ang="0">
                    <a:pos x="91" y="20"/>
                  </a:cxn>
                  <a:cxn ang="0">
                    <a:pos x="91" y="33"/>
                  </a:cxn>
                  <a:cxn ang="0">
                    <a:pos x="104" y="33"/>
                  </a:cxn>
                  <a:cxn ang="0">
                    <a:pos x="104" y="46"/>
                  </a:cxn>
                  <a:cxn ang="0">
                    <a:pos x="104" y="46"/>
                  </a:cxn>
                  <a:cxn ang="0">
                    <a:pos x="104" y="46"/>
                  </a:cxn>
                </a:cxnLst>
                <a:rect l="0" t="0" r="r" b="b"/>
                <a:pathLst>
                  <a:path w="142" h="80">
                    <a:moveTo>
                      <a:pt x="128" y="7"/>
                    </a:moveTo>
                    <a:cubicBezTo>
                      <a:pt x="53" y="7"/>
                      <a:pt x="53" y="7"/>
                      <a:pt x="53" y="7"/>
                    </a:cubicBezTo>
                    <a:cubicBezTo>
                      <a:pt x="53" y="7"/>
                      <a:pt x="53" y="7"/>
                      <a:pt x="53" y="7"/>
                    </a:cubicBezTo>
                    <a:cubicBezTo>
                      <a:pt x="53" y="3"/>
                      <a:pt x="50" y="0"/>
                      <a:pt x="46" y="0"/>
                    </a:cubicBezTo>
                    <a:cubicBezTo>
                      <a:pt x="42" y="0"/>
                      <a:pt x="39" y="3"/>
                      <a:pt x="39" y="7"/>
                    </a:cubicBezTo>
                    <a:cubicBezTo>
                      <a:pt x="39" y="7"/>
                      <a:pt x="39" y="7"/>
                      <a:pt x="39" y="7"/>
                    </a:cubicBezTo>
                    <a:cubicBezTo>
                      <a:pt x="34" y="7"/>
                      <a:pt x="34" y="7"/>
                      <a:pt x="34" y="7"/>
                    </a:cubicBezTo>
                    <a:cubicBezTo>
                      <a:pt x="22" y="7"/>
                      <a:pt x="12" y="13"/>
                      <a:pt x="7" y="29"/>
                    </a:cubicBezTo>
                    <a:cubicBezTo>
                      <a:pt x="0" y="59"/>
                      <a:pt x="0" y="59"/>
                      <a:pt x="0" y="59"/>
                    </a:cubicBezTo>
                    <a:cubicBezTo>
                      <a:pt x="0" y="68"/>
                      <a:pt x="6" y="76"/>
                      <a:pt x="15" y="79"/>
                    </a:cubicBezTo>
                    <a:cubicBezTo>
                      <a:pt x="15" y="78"/>
                      <a:pt x="15" y="77"/>
                      <a:pt x="15" y="77"/>
                    </a:cubicBezTo>
                    <a:cubicBezTo>
                      <a:pt x="15" y="68"/>
                      <a:pt x="22" y="61"/>
                      <a:pt x="30" y="61"/>
                    </a:cubicBezTo>
                    <a:cubicBezTo>
                      <a:pt x="39" y="61"/>
                      <a:pt x="46" y="68"/>
                      <a:pt x="46" y="77"/>
                    </a:cubicBezTo>
                    <a:cubicBezTo>
                      <a:pt x="46" y="78"/>
                      <a:pt x="46" y="79"/>
                      <a:pt x="45" y="80"/>
                    </a:cubicBezTo>
                    <a:cubicBezTo>
                      <a:pt x="93" y="80"/>
                      <a:pt x="93" y="80"/>
                      <a:pt x="93" y="80"/>
                    </a:cubicBezTo>
                    <a:cubicBezTo>
                      <a:pt x="92" y="79"/>
                      <a:pt x="92" y="78"/>
                      <a:pt x="92" y="77"/>
                    </a:cubicBezTo>
                    <a:cubicBezTo>
                      <a:pt x="92" y="68"/>
                      <a:pt x="99" y="61"/>
                      <a:pt x="108" y="61"/>
                    </a:cubicBezTo>
                    <a:cubicBezTo>
                      <a:pt x="116" y="61"/>
                      <a:pt x="123" y="68"/>
                      <a:pt x="123" y="77"/>
                    </a:cubicBezTo>
                    <a:cubicBezTo>
                      <a:pt x="123" y="78"/>
                      <a:pt x="123" y="79"/>
                      <a:pt x="123" y="80"/>
                    </a:cubicBezTo>
                    <a:cubicBezTo>
                      <a:pt x="134" y="79"/>
                      <a:pt x="142" y="70"/>
                      <a:pt x="142" y="59"/>
                    </a:cubicBezTo>
                    <a:cubicBezTo>
                      <a:pt x="142" y="29"/>
                      <a:pt x="142" y="29"/>
                      <a:pt x="142" y="29"/>
                    </a:cubicBezTo>
                    <a:cubicBezTo>
                      <a:pt x="142" y="17"/>
                      <a:pt x="140" y="7"/>
                      <a:pt x="128" y="7"/>
                    </a:cubicBezTo>
                    <a:close/>
                    <a:moveTo>
                      <a:pt x="45" y="40"/>
                    </a:moveTo>
                    <a:cubicBezTo>
                      <a:pt x="16" y="40"/>
                      <a:pt x="16" y="40"/>
                      <a:pt x="16" y="40"/>
                    </a:cubicBezTo>
                    <a:cubicBezTo>
                      <a:pt x="19" y="25"/>
                      <a:pt x="19" y="25"/>
                      <a:pt x="19" y="25"/>
                    </a:cubicBezTo>
                    <a:cubicBezTo>
                      <a:pt x="20" y="25"/>
                      <a:pt x="20" y="24"/>
                      <a:pt x="20" y="22"/>
                    </a:cubicBezTo>
                    <a:cubicBezTo>
                      <a:pt x="22" y="15"/>
                      <a:pt x="30" y="16"/>
                      <a:pt x="30" y="16"/>
                    </a:cubicBezTo>
                    <a:cubicBezTo>
                      <a:pt x="45" y="16"/>
                      <a:pt x="45" y="16"/>
                      <a:pt x="45" y="16"/>
                    </a:cubicBezTo>
                    <a:lnTo>
                      <a:pt x="45" y="40"/>
                    </a:lnTo>
                    <a:close/>
                    <a:moveTo>
                      <a:pt x="104" y="46"/>
                    </a:moveTo>
                    <a:cubicBezTo>
                      <a:pt x="91" y="46"/>
                      <a:pt x="91" y="46"/>
                      <a:pt x="91" y="46"/>
                    </a:cubicBezTo>
                    <a:cubicBezTo>
                      <a:pt x="91" y="60"/>
                      <a:pt x="91" y="60"/>
                      <a:pt x="91" y="60"/>
                    </a:cubicBezTo>
                    <a:cubicBezTo>
                      <a:pt x="78" y="60"/>
                      <a:pt x="78" y="60"/>
                      <a:pt x="78" y="60"/>
                    </a:cubicBezTo>
                    <a:cubicBezTo>
                      <a:pt x="78" y="46"/>
                      <a:pt x="78" y="46"/>
                      <a:pt x="78" y="46"/>
                    </a:cubicBezTo>
                    <a:cubicBezTo>
                      <a:pt x="65" y="46"/>
                      <a:pt x="65" y="46"/>
                      <a:pt x="65" y="46"/>
                    </a:cubicBezTo>
                    <a:cubicBezTo>
                      <a:pt x="65" y="33"/>
                      <a:pt x="65" y="33"/>
                      <a:pt x="65" y="33"/>
                    </a:cubicBezTo>
                    <a:cubicBezTo>
                      <a:pt x="78" y="33"/>
                      <a:pt x="78" y="33"/>
                      <a:pt x="78" y="33"/>
                    </a:cubicBezTo>
                    <a:cubicBezTo>
                      <a:pt x="78" y="20"/>
                      <a:pt x="78" y="20"/>
                      <a:pt x="78" y="20"/>
                    </a:cubicBezTo>
                    <a:cubicBezTo>
                      <a:pt x="91" y="20"/>
                      <a:pt x="91" y="20"/>
                      <a:pt x="91" y="20"/>
                    </a:cubicBezTo>
                    <a:cubicBezTo>
                      <a:pt x="91" y="33"/>
                      <a:pt x="91" y="33"/>
                      <a:pt x="91" y="33"/>
                    </a:cubicBezTo>
                    <a:cubicBezTo>
                      <a:pt x="104" y="33"/>
                      <a:pt x="104" y="33"/>
                      <a:pt x="104" y="33"/>
                    </a:cubicBezTo>
                    <a:lnTo>
                      <a:pt x="104" y="46"/>
                    </a:lnTo>
                    <a:close/>
                    <a:moveTo>
                      <a:pt x="104" y="46"/>
                    </a:moveTo>
                    <a:cubicBezTo>
                      <a:pt x="104" y="46"/>
                      <a:pt x="104" y="46"/>
                      <a:pt x="104" y="46"/>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19" name="Freeform 93"/>
              <p:cNvSpPr>
                <a:spLocks noEditPoints="1"/>
              </p:cNvSpPr>
              <p:nvPr/>
            </p:nvSpPr>
            <p:spPr bwMode="auto">
              <a:xfrm>
                <a:off x="3924300" y="3960813"/>
                <a:ext cx="69850" cy="69850"/>
              </a:xfrm>
              <a:custGeom>
                <a:avLst/>
                <a:gdLst/>
                <a:ahLst/>
                <a:cxnLst>
                  <a:cxn ang="0">
                    <a:pos x="24" y="12"/>
                  </a:cxn>
                  <a:cxn ang="0">
                    <a:pos x="12" y="24"/>
                  </a:cxn>
                  <a:cxn ang="0">
                    <a:pos x="0" y="12"/>
                  </a:cxn>
                  <a:cxn ang="0">
                    <a:pos x="12" y="0"/>
                  </a:cxn>
                  <a:cxn ang="0">
                    <a:pos x="24" y="12"/>
                  </a:cxn>
                  <a:cxn ang="0">
                    <a:pos x="24" y="12"/>
                  </a:cxn>
                  <a:cxn ang="0">
                    <a:pos x="24" y="12"/>
                  </a:cxn>
                </a:cxnLst>
                <a:rect l="0" t="0" r="r" b="b"/>
                <a:pathLst>
                  <a:path w="24" h="24">
                    <a:moveTo>
                      <a:pt x="24" y="12"/>
                    </a:moveTo>
                    <a:cubicBezTo>
                      <a:pt x="24" y="19"/>
                      <a:pt x="19" y="24"/>
                      <a:pt x="12" y="24"/>
                    </a:cubicBezTo>
                    <a:cubicBezTo>
                      <a:pt x="5" y="24"/>
                      <a:pt x="0" y="19"/>
                      <a:pt x="0" y="12"/>
                    </a:cubicBezTo>
                    <a:cubicBezTo>
                      <a:pt x="0" y="5"/>
                      <a:pt x="5" y="0"/>
                      <a:pt x="12" y="0"/>
                    </a:cubicBezTo>
                    <a:cubicBezTo>
                      <a:pt x="19" y="0"/>
                      <a:pt x="24" y="5"/>
                      <a:pt x="24" y="12"/>
                    </a:cubicBezTo>
                    <a:close/>
                    <a:moveTo>
                      <a:pt x="24" y="12"/>
                    </a:moveTo>
                    <a:cubicBezTo>
                      <a:pt x="24" y="12"/>
                      <a:pt x="24" y="12"/>
                      <a:pt x="24" y="12"/>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20" name="Freeform 94"/>
              <p:cNvSpPr>
                <a:spLocks noEditPoints="1"/>
              </p:cNvSpPr>
              <p:nvPr/>
            </p:nvSpPr>
            <p:spPr bwMode="auto">
              <a:xfrm>
                <a:off x="4149725" y="3960813"/>
                <a:ext cx="73025" cy="69850"/>
              </a:xfrm>
              <a:custGeom>
                <a:avLst/>
                <a:gdLst/>
                <a:ahLst/>
                <a:cxnLst>
                  <a:cxn ang="0">
                    <a:pos x="25" y="12"/>
                  </a:cxn>
                  <a:cxn ang="0">
                    <a:pos x="12" y="24"/>
                  </a:cxn>
                  <a:cxn ang="0">
                    <a:pos x="0" y="12"/>
                  </a:cxn>
                  <a:cxn ang="0">
                    <a:pos x="12" y="0"/>
                  </a:cxn>
                  <a:cxn ang="0">
                    <a:pos x="25" y="12"/>
                  </a:cxn>
                  <a:cxn ang="0">
                    <a:pos x="25" y="12"/>
                  </a:cxn>
                  <a:cxn ang="0">
                    <a:pos x="25" y="12"/>
                  </a:cxn>
                </a:cxnLst>
                <a:rect l="0" t="0" r="r" b="b"/>
                <a:pathLst>
                  <a:path w="25" h="24">
                    <a:moveTo>
                      <a:pt x="25" y="12"/>
                    </a:moveTo>
                    <a:cubicBezTo>
                      <a:pt x="25" y="19"/>
                      <a:pt x="19" y="24"/>
                      <a:pt x="12" y="24"/>
                    </a:cubicBezTo>
                    <a:cubicBezTo>
                      <a:pt x="6" y="24"/>
                      <a:pt x="0" y="19"/>
                      <a:pt x="0" y="12"/>
                    </a:cubicBezTo>
                    <a:cubicBezTo>
                      <a:pt x="0" y="5"/>
                      <a:pt x="6" y="0"/>
                      <a:pt x="12" y="0"/>
                    </a:cubicBezTo>
                    <a:cubicBezTo>
                      <a:pt x="19" y="0"/>
                      <a:pt x="25" y="5"/>
                      <a:pt x="25" y="12"/>
                    </a:cubicBezTo>
                    <a:close/>
                    <a:moveTo>
                      <a:pt x="25" y="12"/>
                    </a:moveTo>
                    <a:cubicBezTo>
                      <a:pt x="25" y="12"/>
                      <a:pt x="25" y="12"/>
                      <a:pt x="25" y="12"/>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pSp>
        <p:nvGrpSpPr>
          <p:cNvPr id="121" name="Group 102"/>
          <p:cNvGrpSpPr/>
          <p:nvPr/>
        </p:nvGrpSpPr>
        <p:grpSpPr>
          <a:xfrm>
            <a:off x="4608673" y="3725365"/>
            <a:ext cx="1107557" cy="1015872"/>
            <a:chOff x="4608673" y="3160093"/>
            <a:chExt cx="1107557" cy="1015872"/>
          </a:xfrm>
        </p:grpSpPr>
        <p:sp>
          <p:nvSpPr>
            <p:cNvPr id="122" name="Freeform 60"/>
            <p:cNvSpPr>
              <a:spLocks/>
            </p:cNvSpPr>
            <p:nvPr/>
          </p:nvSpPr>
          <p:spPr bwMode="auto">
            <a:xfrm>
              <a:off x="4608673" y="3160093"/>
              <a:ext cx="1107557" cy="1015872"/>
            </a:xfrm>
            <a:custGeom>
              <a:avLst/>
              <a:gdLst/>
              <a:ahLst/>
              <a:cxnLst>
                <a:cxn ang="0">
                  <a:pos x="2" y="120"/>
                </a:cxn>
                <a:cxn ang="0">
                  <a:pos x="7" y="272"/>
                </a:cxn>
                <a:cxn ang="0">
                  <a:pos x="81" y="284"/>
                </a:cxn>
                <a:cxn ang="0">
                  <a:pos x="300" y="141"/>
                </a:cxn>
                <a:cxn ang="0">
                  <a:pos x="303" y="88"/>
                </a:cxn>
                <a:cxn ang="0">
                  <a:pos x="160" y="12"/>
                </a:cxn>
                <a:cxn ang="0">
                  <a:pos x="123" y="14"/>
                </a:cxn>
                <a:cxn ang="0">
                  <a:pos x="41" y="69"/>
                </a:cxn>
                <a:cxn ang="0">
                  <a:pos x="2" y="120"/>
                </a:cxn>
              </a:cxnLst>
              <a:rect l="0" t="0" r="r" b="b"/>
              <a:pathLst>
                <a:path w="332" h="304">
                  <a:moveTo>
                    <a:pt x="2" y="120"/>
                  </a:moveTo>
                  <a:cubicBezTo>
                    <a:pt x="3" y="145"/>
                    <a:pt x="7" y="272"/>
                    <a:pt x="7" y="272"/>
                  </a:cubicBezTo>
                  <a:cubicBezTo>
                    <a:pt x="7" y="272"/>
                    <a:pt x="4" y="304"/>
                    <a:pt x="81" y="284"/>
                  </a:cubicBezTo>
                  <a:cubicBezTo>
                    <a:pt x="158" y="264"/>
                    <a:pt x="240" y="222"/>
                    <a:pt x="300" y="141"/>
                  </a:cubicBezTo>
                  <a:cubicBezTo>
                    <a:pt x="308" y="131"/>
                    <a:pt x="332" y="102"/>
                    <a:pt x="303" y="88"/>
                  </a:cubicBezTo>
                  <a:cubicBezTo>
                    <a:pt x="274" y="73"/>
                    <a:pt x="160" y="12"/>
                    <a:pt x="160" y="12"/>
                  </a:cubicBezTo>
                  <a:cubicBezTo>
                    <a:pt x="160" y="12"/>
                    <a:pt x="139" y="0"/>
                    <a:pt x="123" y="14"/>
                  </a:cubicBezTo>
                  <a:cubicBezTo>
                    <a:pt x="107" y="29"/>
                    <a:pt x="73" y="58"/>
                    <a:pt x="41" y="69"/>
                  </a:cubicBezTo>
                  <a:cubicBezTo>
                    <a:pt x="12" y="80"/>
                    <a:pt x="0" y="78"/>
                    <a:pt x="2" y="120"/>
                  </a:cubicBezTo>
                </a:path>
              </a:pathLst>
            </a:custGeom>
            <a:solidFill>
              <a:srgbClr val="56426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123" name="Group 78"/>
            <p:cNvGrpSpPr/>
            <p:nvPr/>
          </p:nvGrpSpPr>
          <p:grpSpPr>
            <a:xfrm>
              <a:off x="4888721" y="3416805"/>
              <a:ext cx="336006" cy="470573"/>
              <a:chOff x="4938713" y="2352675"/>
              <a:chExt cx="646113" cy="904875"/>
            </a:xfrm>
            <a:solidFill>
              <a:srgbClr val="564266">
                <a:lumMod val="50000"/>
              </a:srgbClr>
            </a:solidFill>
          </p:grpSpPr>
          <p:sp>
            <p:nvSpPr>
              <p:cNvPr id="124" name="Freeform 111"/>
              <p:cNvSpPr>
                <a:spLocks noEditPoints="1"/>
              </p:cNvSpPr>
              <p:nvPr/>
            </p:nvSpPr>
            <p:spPr bwMode="auto">
              <a:xfrm>
                <a:off x="4938713" y="2352675"/>
                <a:ext cx="646113" cy="904875"/>
              </a:xfrm>
              <a:custGeom>
                <a:avLst/>
                <a:gdLst/>
                <a:ahLst/>
                <a:cxnLst>
                  <a:cxn ang="0">
                    <a:pos x="209" y="53"/>
                  </a:cxn>
                  <a:cxn ang="0">
                    <a:pos x="188" y="53"/>
                  </a:cxn>
                  <a:cxn ang="0">
                    <a:pos x="188" y="24"/>
                  </a:cxn>
                  <a:cxn ang="0">
                    <a:pos x="174" y="10"/>
                  </a:cxn>
                  <a:cxn ang="0">
                    <a:pos x="130" y="10"/>
                  </a:cxn>
                  <a:cxn ang="0">
                    <a:pos x="130" y="6"/>
                  </a:cxn>
                  <a:cxn ang="0">
                    <a:pos x="123" y="0"/>
                  </a:cxn>
                  <a:cxn ang="0">
                    <a:pos x="65" y="0"/>
                  </a:cxn>
                  <a:cxn ang="0">
                    <a:pos x="59" y="6"/>
                  </a:cxn>
                  <a:cxn ang="0">
                    <a:pos x="59" y="10"/>
                  </a:cxn>
                  <a:cxn ang="0">
                    <a:pos x="14" y="10"/>
                  </a:cxn>
                  <a:cxn ang="0">
                    <a:pos x="0" y="24"/>
                  </a:cxn>
                  <a:cxn ang="0">
                    <a:pos x="0" y="254"/>
                  </a:cxn>
                  <a:cxn ang="0">
                    <a:pos x="14" y="268"/>
                  </a:cxn>
                  <a:cxn ang="0">
                    <a:pos x="35" y="268"/>
                  </a:cxn>
                  <a:cxn ang="0">
                    <a:pos x="35" y="298"/>
                  </a:cxn>
                  <a:cxn ang="0">
                    <a:pos x="49" y="312"/>
                  </a:cxn>
                  <a:cxn ang="0">
                    <a:pos x="209" y="312"/>
                  </a:cxn>
                  <a:cxn ang="0">
                    <a:pos x="223" y="298"/>
                  </a:cxn>
                  <a:cxn ang="0">
                    <a:pos x="223" y="67"/>
                  </a:cxn>
                  <a:cxn ang="0">
                    <a:pos x="209" y="53"/>
                  </a:cxn>
                  <a:cxn ang="0">
                    <a:pos x="35" y="67"/>
                  </a:cxn>
                  <a:cxn ang="0">
                    <a:pos x="35" y="253"/>
                  </a:cxn>
                  <a:cxn ang="0">
                    <a:pos x="15" y="253"/>
                  </a:cxn>
                  <a:cxn ang="0">
                    <a:pos x="15" y="25"/>
                  </a:cxn>
                  <a:cxn ang="0">
                    <a:pos x="59" y="25"/>
                  </a:cxn>
                  <a:cxn ang="0">
                    <a:pos x="59" y="27"/>
                  </a:cxn>
                  <a:cxn ang="0">
                    <a:pos x="65" y="33"/>
                  </a:cxn>
                  <a:cxn ang="0">
                    <a:pos x="123" y="33"/>
                  </a:cxn>
                  <a:cxn ang="0">
                    <a:pos x="130" y="27"/>
                  </a:cxn>
                  <a:cxn ang="0">
                    <a:pos x="130" y="25"/>
                  </a:cxn>
                  <a:cxn ang="0">
                    <a:pos x="173" y="25"/>
                  </a:cxn>
                  <a:cxn ang="0">
                    <a:pos x="173" y="53"/>
                  </a:cxn>
                  <a:cxn ang="0">
                    <a:pos x="164" y="53"/>
                  </a:cxn>
                  <a:cxn ang="0">
                    <a:pos x="164" y="50"/>
                  </a:cxn>
                  <a:cxn ang="0">
                    <a:pos x="158" y="44"/>
                  </a:cxn>
                  <a:cxn ang="0">
                    <a:pos x="100" y="44"/>
                  </a:cxn>
                  <a:cxn ang="0">
                    <a:pos x="93" y="50"/>
                  </a:cxn>
                  <a:cxn ang="0">
                    <a:pos x="93" y="53"/>
                  </a:cxn>
                  <a:cxn ang="0">
                    <a:pos x="49" y="53"/>
                  </a:cxn>
                  <a:cxn ang="0">
                    <a:pos x="35" y="67"/>
                  </a:cxn>
                  <a:cxn ang="0">
                    <a:pos x="208" y="296"/>
                  </a:cxn>
                  <a:cxn ang="0">
                    <a:pos x="50" y="296"/>
                  </a:cxn>
                  <a:cxn ang="0">
                    <a:pos x="50" y="69"/>
                  </a:cxn>
                  <a:cxn ang="0">
                    <a:pos x="93" y="69"/>
                  </a:cxn>
                  <a:cxn ang="0">
                    <a:pos x="93" y="70"/>
                  </a:cxn>
                  <a:cxn ang="0">
                    <a:pos x="100" y="77"/>
                  </a:cxn>
                  <a:cxn ang="0">
                    <a:pos x="158" y="77"/>
                  </a:cxn>
                  <a:cxn ang="0">
                    <a:pos x="164" y="70"/>
                  </a:cxn>
                  <a:cxn ang="0">
                    <a:pos x="164" y="69"/>
                  </a:cxn>
                  <a:cxn ang="0">
                    <a:pos x="208" y="69"/>
                  </a:cxn>
                  <a:cxn ang="0">
                    <a:pos x="208" y="296"/>
                  </a:cxn>
                  <a:cxn ang="0">
                    <a:pos x="208" y="296"/>
                  </a:cxn>
                  <a:cxn ang="0">
                    <a:pos x="208" y="296"/>
                  </a:cxn>
                </a:cxnLst>
                <a:rect l="0" t="0" r="r" b="b"/>
                <a:pathLst>
                  <a:path w="223" h="312">
                    <a:moveTo>
                      <a:pt x="209" y="53"/>
                    </a:moveTo>
                    <a:cubicBezTo>
                      <a:pt x="188" y="53"/>
                      <a:pt x="188" y="53"/>
                      <a:pt x="188" y="53"/>
                    </a:cubicBezTo>
                    <a:cubicBezTo>
                      <a:pt x="188" y="24"/>
                      <a:pt x="188" y="24"/>
                      <a:pt x="188" y="24"/>
                    </a:cubicBezTo>
                    <a:cubicBezTo>
                      <a:pt x="188" y="16"/>
                      <a:pt x="182" y="10"/>
                      <a:pt x="174" y="10"/>
                    </a:cubicBezTo>
                    <a:cubicBezTo>
                      <a:pt x="130" y="10"/>
                      <a:pt x="130" y="10"/>
                      <a:pt x="130" y="10"/>
                    </a:cubicBezTo>
                    <a:cubicBezTo>
                      <a:pt x="130" y="6"/>
                      <a:pt x="130" y="6"/>
                      <a:pt x="130" y="6"/>
                    </a:cubicBezTo>
                    <a:cubicBezTo>
                      <a:pt x="130" y="3"/>
                      <a:pt x="127" y="0"/>
                      <a:pt x="123" y="0"/>
                    </a:cubicBezTo>
                    <a:cubicBezTo>
                      <a:pt x="65" y="0"/>
                      <a:pt x="65" y="0"/>
                      <a:pt x="65" y="0"/>
                    </a:cubicBezTo>
                    <a:cubicBezTo>
                      <a:pt x="61" y="0"/>
                      <a:pt x="59" y="3"/>
                      <a:pt x="59" y="6"/>
                    </a:cubicBezTo>
                    <a:cubicBezTo>
                      <a:pt x="59" y="10"/>
                      <a:pt x="59" y="10"/>
                      <a:pt x="59" y="10"/>
                    </a:cubicBezTo>
                    <a:cubicBezTo>
                      <a:pt x="14" y="10"/>
                      <a:pt x="14" y="10"/>
                      <a:pt x="14" y="10"/>
                    </a:cubicBezTo>
                    <a:cubicBezTo>
                      <a:pt x="6" y="10"/>
                      <a:pt x="0" y="16"/>
                      <a:pt x="0" y="24"/>
                    </a:cubicBezTo>
                    <a:cubicBezTo>
                      <a:pt x="0" y="254"/>
                      <a:pt x="0" y="254"/>
                      <a:pt x="0" y="254"/>
                    </a:cubicBezTo>
                    <a:cubicBezTo>
                      <a:pt x="0" y="262"/>
                      <a:pt x="6" y="268"/>
                      <a:pt x="14" y="268"/>
                    </a:cubicBezTo>
                    <a:cubicBezTo>
                      <a:pt x="35" y="268"/>
                      <a:pt x="35" y="268"/>
                      <a:pt x="35" y="268"/>
                    </a:cubicBezTo>
                    <a:cubicBezTo>
                      <a:pt x="35" y="298"/>
                      <a:pt x="35" y="298"/>
                      <a:pt x="35" y="298"/>
                    </a:cubicBezTo>
                    <a:cubicBezTo>
                      <a:pt x="35" y="306"/>
                      <a:pt x="41" y="312"/>
                      <a:pt x="49" y="312"/>
                    </a:cubicBezTo>
                    <a:cubicBezTo>
                      <a:pt x="209" y="312"/>
                      <a:pt x="209" y="312"/>
                      <a:pt x="209" y="312"/>
                    </a:cubicBezTo>
                    <a:cubicBezTo>
                      <a:pt x="217" y="312"/>
                      <a:pt x="223" y="306"/>
                      <a:pt x="223" y="298"/>
                    </a:cubicBezTo>
                    <a:cubicBezTo>
                      <a:pt x="223" y="67"/>
                      <a:pt x="223" y="67"/>
                      <a:pt x="223" y="67"/>
                    </a:cubicBezTo>
                    <a:cubicBezTo>
                      <a:pt x="223" y="59"/>
                      <a:pt x="217" y="53"/>
                      <a:pt x="209" y="53"/>
                    </a:cubicBezTo>
                    <a:close/>
                    <a:moveTo>
                      <a:pt x="35" y="67"/>
                    </a:moveTo>
                    <a:cubicBezTo>
                      <a:pt x="35" y="253"/>
                      <a:pt x="35" y="253"/>
                      <a:pt x="35" y="253"/>
                    </a:cubicBezTo>
                    <a:cubicBezTo>
                      <a:pt x="15" y="253"/>
                      <a:pt x="15" y="253"/>
                      <a:pt x="15" y="253"/>
                    </a:cubicBezTo>
                    <a:cubicBezTo>
                      <a:pt x="15" y="25"/>
                      <a:pt x="15" y="25"/>
                      <a:pt x="15" y="25"/>
                    </a:cubicBezTo>
                    <a:cubicBezTo>
                      <a:pt x="59" y="25"/>
                      <a:pt x="59" y="25"/>
                      <a:pt x="59" y="25"/>
                    </a:cubicBezTo>
                    <a:cubicBezTo>
                      <a:pt x="59" y="27"/>
                      <a:pt x="59" y="27"/>
                      <a:pt x="59" y="27"/>
                    </a:cubicBezTo>
                    <a:cubicBezTo>
                      <a:pt x="59" y="30"/>
                      <a:pt x="61" y="33"/>
                      <a:pt x="65" y="33"/>
                    </a:cubicBezTo>
                    <a:cubicBezTo>
                      <a:pt x="123" y="33"/>
                      <a:pt x="123" y="33"/>
                      <a:pt x="123" y="33"/>
                    </a:cubicBezTo>
                    <a:cubicBezTo>
                      <a:pt x="127" y="33"/>
                      <a:pt x="130" y="30"/>
                      <a:pt x="130" y="27"/>
                    </a:cubicBezTo>
                    <a:cubicBezTo>
                      <a:pt x="130" y="25"/>
                      <a:pt x="130" y="25"/>
                      <a:pt x="130" y="25"/>
                    </a:cubicBezTo>
                    <a:cubicBezTo>
                      <a:pt x="173" y="25"/>
                      <a:pt x="173" y="25"/>
                      <a:pt x="173" y="25"/>
                    </a:cubicBezTo>
                    <a:cubicBezTo>
                      <a:pt x="173" y="53"/>
                      <a:pt x="173" y="53"/>
                      <a:pt x="173" y="53"/>
                    </a:cubicBezTo>
                    <a:cubicBezTo>
                      <a:pt x="164" y="53"/>
                      <a:pt x="164" y="53"/>
                      <a:pt x="164" y="53"/>
                    </a:cubicBezTo>
                    <a:cubicBezTo>
                      <a:pt x="164" y="50"/>
                      <a:pt x="164" y="50"/>
                      <a:pt x="164" y="50"/>
                    </a:cubicBezTo>
                    <a:cubicBezTo>
                      <a:pt x="164" y="46"/>
                      <a:pt x="162" y="44"/>
                      <a:pt x="158" y="44"/>
                    </a:cubicBezTo>
                    <a:cubicBezTo>
                      <a:pt x="100" y="44"/>
                      <a:pt x="100" y="44"/>
                      <a:pt x="100" y="44"/>
                    </a:cubicBezTo>
                    <a:cubicBezTo>
                      <a:pt x="96" y="44"/>
                      <a:pt x="93" y="46"/>
                      <a:pt x="93" y="50"/>
                    </a:cubicBezTo>
                    <a:cubicBezTo>
                      <a:pt x="93" y="53"/>
                      <a:pt x="93" y="53"/>
                      <a:pt x="93" y="53"/>
                    </a:cubicBezTo>
                    <a:cubicBezTo>
                      <a:pt x="49" y="53"/>
                      <a:pt x="49" y="53"/>
                      <a:pt x="49" y="53"/>
                    </a:cubicBezTo>
                    <a:cubicBezTo>
                      <a:pt x="41" y="53"/>
                      <a:pt x="35" y="59"/>
                      <a:pt x="35" y="67"/>
                    </a:cubicBezTo>
                    <a:close/>
                    <a:moveTo>
                      <a:pt x="208" y="296"/>
                    </a:moveTo>
                    <a:cubicBezTo>
                      <a:pt x="50" y="296"/>
                      <a:pt x="50" y="296"/>
                      <a:pt x="50" y="296"/>
                    </a:cubicBezTo>
                    <a:cubicBezTo>
                      <a:pt x="50" y="69"/>
                      <a:pt x="50" y="69"/>
                      <a:pt x="50" y="69"/>
                    </a:cubicBezTo>
                    <a:cubicBezTo>
                      <a:pt x="93" y="69"/>
                      <a:pt x="93" y="69"/>
                      <a:pt x="93" y="69"/>
                    </a:cubicBezTo>
                    <a:cubicBezTo>
                      <a:pt x="93" y="70"/>
                      <a:pt x="93" y="70"/>
                      <a:pt x="93" y="70"/>
                    </a:cubicBezTo>
                    <a:cubicBezTo>
                      <a:pt x="93" y="74"/>
                      <a:pt x="96" y="77"/>
                      <a:pt x="100" y="77"/>
                    </a:cubicBezTo>
                    <a:cubicBezTo>
                      <a:pt x="158" y="77"/>
                      <a:pt x="158" y="77"/>
                      <a:pt x="158" y="77"/>
                    </a:cubicBezTo>
                    <a:cubicBezTo>
                      <a:pt x="162" y="77"/>
                      <a:pt x="164" y="74"/>
                      <a:pt x="164" y="70"/>
                    </a:cubicBezTo>
                    <a:cubicBezTo>
                      <a:pt x="164" y="69"/>
                      <a:pt x="164" y="69"/>
                      <a:pt x="164" y="69"/>
                    </a:cubicBezTo>
                    <a:cubicBezTo>
                      <a:pt x="208" y="69"/>
                      <a:pt x="208" y="69"/>
                      <a:pt x="208" y="69"/>
                    </a:cubicBezTo>
                    <a:cubicBezTo>
                      <a:pt x="208" y="296"/>
                      <a:pt x="208" y="296"/>
                      <a:pt x="208" y="296"/>
                    </a:cubicBezTo>
                    <a:close/>
                    <a:moveTo>
                      <a:pt x="208" y="296"/>
                    </a:moveTo>
                    <a:cubicBezTo>
                      <a:pt x="208" y="296"/>
                      <a:pt x="208" y="296"/>
                      <a:pt x="208" y="296"/>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25" name="Rectangle 112"/>
              <p:cNvSpPr>
                <a:spLocks noChangeArrowheads="1"/>
              </p:cNvSpPr>
              <p:nvPr/>
            </p:nvSpPr>
            <p:spPr bwMode="auto">
              <a:xfrm>
                <a:off x="5156200" y="2906713"/>
                <a:ext cx="312738" cy="635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26" name="Rectangle 113"/>
              <p:cNvSpPr>
                <a:spLocks noChangeArrowheads="1"/>
              </p:cNvSpPr>
              <p:nvPr/>
            </p:nvSpPr>
            <p:spPr bwMode="auto">
              <a:xfrm>
                <a:off x="5156200" y="3036888"/>
                <a:ext cx="312738" cy="635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27" name="Freeform 114"/>
              <p:cNvSpPr>
                <a:spLocks noEditPoints="1"/>
              </p:cNvSpPr>
              <p:nvPr/>
            </p:nvSpPr>
            <p:spPr bwMode="auto">
              <a:xfrm>
                <a:off x="5213350" y="2643188"/>
                <a:ext cx="196850" cy="196850"/>
              </a:xfrm>
              <a:custGeom>
                <a:avLst/>
                <a:gdLst/>
                <a:ahLst/>
                <a:cxnLst>
                  <a:cxn ang="0">
                    <a:pos x="44" y="124"/>
                  </a:cxn>
                  <a:cxn ang="0">
                    <a:pos x="81" y="124"/>
                  </a:cxn>
                  <a:cxn ang="0">
                    <a:pos x="81" y="78"/>
                  </a:cxn>
                  <a:cxn ang="0">
                    <a:pos x="124" y="78"/>
                  </a:cxn>
                  <a:cxn ang="0">
                    <a:pos x="124" y="44"/>
                  </a:cxn>
                  <a:cxn ang="0">
                    <a:pos x="81" y="44"/>
                  </a:cxn>
                  <a:cxn ang="0">
                    <a:pos x="81" y="0"/>
                  </a:cxn>
                  <a:cxn ang="0">
                    <a:pos x="44" y="0"/>
                  </a:cxn>
                  <a:cxn ang="0">
                    <a:pos x="44" y="44"/>
                  </a:cxn>
                  <a:cxn ang="0">
                    <a:pos x="0" y="44"/>
                  </a:cxn>
                  <a:cxn ang="0">
                    <a:pos x="0" y="78"/>
                  </a:cxn>
                  <a:cxn ang="0">
                    <a:pos x="44" y="78"/>
                  </a:cxn>
                  <a:cxn ang="0">
                    <a:pos x="44" y="124"/>
                  </a:cxn>
                  <a:cxn ang="0">
                    <a:pos x="44" y="124"/>
                  </a:cxn>
                  <a:cxn ang="0">
                    <a:pos x="44" y="124"/>
                  </a:cxn>
                </a:cxnLst>
                <a:rect l="0" t="0" r="r" b="b"/>
                <a:pathLst>
                  <a:path w="124" h="124">
                    <a:moveTo>
                      <a:pt x="44" y="124"/>
                    </a:moveTo>
                    <a:lnTo>
                      <a:pt x="81" y="124"/>
                    </a:lnTo>
                    <a:lnTo>
                      <a:pt x="81" y="78"/>
                    </a:lnTo>
                    <a:lnTo>
                      <a:pt x="124" y="78"/>
                    </a:lnTo>
                    <a:lnTo>
                      <a:pt x="124" y="44"/>
                    </a:lnTo>
                    <a:lnTo>
                      <a:pt x="81" y="44"/>
                    </a:lnTo>
                    <a:lnTo>
                      <a:pt x="81" y="0"/>
                    </a:lnTo>
                    <a:lnTo>
                      <a:pt x="44" y="0"/>
                    </a:lnTo>
                    <a:lnTo>
                      <a:pt x="44" y="44"/>
                    </a:lnTo>
                    <a:lnTo>
                      <a:pt x="0" y="44"/>
                    </a:lnTo>
                    <a:lnTo>
                      <a:pt x="0" y="78"/>
                    </a:lnTo>
                    <a:lnTo>
                      <a:pt x="44" y="78"/>
                    </a:lnTo>
                    <a:lnTo>
                      <a:pt x="44" y="124"/>
                    </a:lnTo>
                    <a:close/>
                    <a:moveTo>
                      <a:pt x="44" y="124"/>
                    </a:moveTo>
                    <a:lnTo>
                      <a:pt x="44" y="12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28" name="Freeform 115"/>
              <p:cNvSpPr>
                <a:spLocks noEditPoints="1"/>
              </p:cNvSpPr>
              <p:nvPr/>
            </p:nvSpPr>
            <p:spPr bwMode="auto">
              <a:xfrm>
                <a:off x="5213350" y="2643188"/>
                <a:ext cx="196850" cy="196850"/>
              </a:xfrm>
              <a:custGeom>
                <a:avLst/>
                <a:gdLst/>
                <a:ahLst/>
                <a:cxnLst>
                  <a:cxn ang="0">
                    <a:pos x="44" y="124"/>
                  </a:cxn>
                  <a:cxn ang="0">
                    <a:pos x="81" y="124"/>
                  </a:cxn>
                  <a:cxn ang="0">
                    <a:pos x="81" y="78"/>
                  </a:cxn>
                  <a:cxn ang="0">
                    <a:pos x="124" y="78"/>
                  </a:cxn>
                  <a:cxn ang="0">
                    <a:pos x="124" y="44"/>
                  </a:cxn>
                  <a:cxn ang="0">
                    <a:pos x="81" y="44"/>
                  </a:cxn>
                  <a:cxn ang="0">
                    <a:pos x="81" y="0"/>
                  </a:cxn>
                  <a:cxn ang="0">
                    <a:pos x="44" y="0"/>
                  </a:cxn>
                  <a:cxn ang="0">
                    <a:pos x="44" y="44"/>
                  </a:cxn>
                  <a:cxn ang="0">
                    <a:pos x="0" y="44"/>
                  </a:cxn>
                  <a:cxn ang="0">
                    <a:pos x="0" y="78"/>
                  </a:cxn>
                  <a:cxn ang="0">
                    <a:pos x="44" y="78"/>
                  </a:cxn>
                  <a:cxn ang="0">
                    <a:pos x="44" y="124"/>
                  </a:cxn>
                  <a:cxn ang="0">
                    <a:pos x="44" y="124"/>
                  </a:cxn>
                  <a:cxn ang="0">
                    <a:pos x="44" y="124"/>
                  </a:cxn>
                </a:cxnLst>
                <a:rect l="0" t="0" r="r" b="b"/>
                <a:pathLst>
                  <a:path w="124" h="124">
                    <a:moveTo>
                      <a:pt x="44" y="124"/>
                    </a:moveTo>
                    <a:lnTo>
                      <a:pt x="81" y="124"/>
                    </a:lnTo>
                    <a:lnTo>
                      <a:pt x="81" y="78"/>
                    </a:lnTo>
                    <a:lnTo>
                      <a:pt x="124" y="78"/>
                    </a:lnTo>
                    <a:lnTo>
                      <a:pt x="124" y="44"/>
                    </a:lnTo>
                    <a:lnTo>
                      <a:pt x="81" y="44"/>
                    </a:lnTo>
                    <a:lnTo>
                      <a:pt x="81" y="0"/>
                    </a:lnTo>
                    <a:lnTo>
                      <a:pt x="44" y="0"/>
                    </a:lnTo>
                    <a:lnTo>
                      <a:pt x="44" y="44"/>
                    </a:lnTo>
                    <a:lnTo>
                      <a:pt x="0" y="44"/>
                    </a:lnTo>
                    <a:lnTo>
                      <a:pt x="0" y="78"/>
                    </a:lnTo>
                    <a:lnTo>
                      <a:pt x="44" y="78"/>
                    </a:lnTo>
                    <a:lnTo>
                      <a:pt x="44" y="124"/>
                    </a:lnTo>
                    <a:moveTo>
                      <a:pt x="44" y="124"/>
                    </a:moveTo>
                    <a:lnTo>
                      <a:pt x="44" y="124"/>
                    </a:ln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grpSp>
        <p:nvGrpSpPr>
          <p:cNvPr id="129" name="Group 103"/>
          <p:cNvGrpSpPr/>
          <p:nvPr/>
        </p:nvGrpSpPr>
        <p:grpSpPr>
          <a:xfrm>
            <a:off x="5105608" y="2727830"/>
            <a:ext cx="819666" cy="1285427"/>
            <a:chOff x="5105608" y="2162558"/>
            <a:chExt cx="819666" cy="1285427"/>
          </a:xfrm>
        </p:grpSpPr>
        <p:sp>
          <p:nvSpPr>
            <p:cNvPr id="130" name="Freeform 58"/>
            <p:cNvSpPr>
              <a:spLocks/>
            </p:cNvSpPr>
            <p:nvPr/>
          </p:nvSpPr>
          <p:spPr bwMode="auto">
            <a:xfrm>
              <a:off x="5105608" y="2162558"/>
              <a:ext cx="819666" cy="1285427"/>
            </a:xfrm>
            <a:custGeom>
              <a:avLst/>
              <a:gdLst/>
              <a:ahLst/>
              <a:cxnLst>
                <a:cxn ang="0">
                  <a:pos x="38" y="293"/>
                </a:cxn>
                <a:cxn ang="0">
                  <a:pos x="171" y="365"/>
                </a:cxn>
                <a:cxn ang="0">
                  <a:pos x="219" y="308"/>
                </a:cxn>
                <a:cxn ang="0">
                  <a:pos x="208" y="47"/>
                </a:cxn>
                <a:cxn ang="0">
                  <a:pos x="163" y="17"/>
                </a:cxn>
                <a:cxn ang="0">
                  <a:pos x="26" y="101"/>
                </a:cxn>
                <a:cxn ang="0">
                  <a:pos x="8" y="135"/>
                </a:cxn>
                <a:cxn ang="0">
                  <a:pos x="14" y="233"/>
                </a:cxn>
                <a:cxn ang="0">
                  <a:pos x="38" y="293"/>
                </a:cxn>
              </a:cxnLst>
              <a:rect l="0" t="0" r="r" b="b"/>
              <a:pathLst>
                <a:path w="246" h="385">
                  <a:moveTo>
                    <a:pt x="38" y="293"/>
                  </a:moveTo>
                  <a:cubicBezTo>
                    <a:pt x="60" y="304"/>
                    <a:pt x="171" y="365"/>
                    <a:pt x="171" y="365"/>
                  </a:cubicBezTo>
                  <a:cubicBezTo>
                    <a:pt x="171" y="365"/>
                    <a:pt x="197" y="385"/>
                    <a:pt x="219" y="308"/>
                  </a:cubicBezTo>
                  <a:cubicBezTo>
                    <a:pt x="241" y="232"/>
                    <a:pt x="246" y="140"/>
                    <a:pt x="208" y="47"/>
                  </a:cubicBezTo>
                  <a:cubicBezTo>
                    <a:pt x="203" y="35"/>
                    <a:pt x="191" y="0"/>
                    <a:pt x="163" y="17"/>
                  </a:cubicBezTo>
                  <a:cubicBezTo>
                    <a:pt x="136" y="35"/>
                    <a:pt x="26" y="101"/>
                    <a:pt x="26" y="101"/>
                  </a:cubicBezTo>
                  <a:cubicBezTo>
                    <a:pt x="26" y="101"/>
                    <a:pt x="4" y="114"/>
                    <a:pt x="8" y="135"/>
                  </a:cubicBezTo>
                  <a:cubicBezTo>
                    <a:pt x="13" y="156"/>
                    <a:pt x="21" y="200"/>
                    <a:pt x="14" y="233"/>
                  </a:cubicBezTo>
                  <a:cubicBezTo>
                    <a:pt x="8" y="263"/>
                    <a:pt x="0" y="273"/>
                    <a:pt x="38" y="293"/>
                  </a:cubicBezTo>
                </a:path>
              </a:pathLst>
            </a:custGeom>
            <a:solidFill>
              <a:srgbClr val="D2413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131" name="Group 90"/>
            <p:cNvGrpSpPr/>
            <p:nvPr/>
          </p:nvGrpSpPr>
          <p:grpSpPr>
            <a:xfrm>
              <a:off x="5287939" y="2561768"/>
              <a:ext cx="473076" cy="457200"/>
              <a:chOff x="8048625" y="3005138"/>
              <a:chExt cx="473076" cy="457200"/>
            </a:xfrm>
            <a:solidFill>
              <a:srgbClr val="D24132">
                <a:lumMod val="50000"/>
              </a:srgbClr>
            </a:solidFill>
          </p:grpSpPr>
          <p:sp>
            <p:nvSpPr>
              <p:cNvPr id="132" name="Freeform 81"/>
              <p:cNvSpPr>
                <a:spLocks noEditPoints="1"/>
              </p:cNvSpPr>
              <p:nvPr/>
            </p:nvSpPr>
            <p:spPr bwMode="auto">
              <a:xfrm>
                <a:off x="8148638" y="3338513"/>
                <a:ext cx="373063" cy="123825"/>
              </a:xfrm>
              <a:custGeom>
                <a:avLst/>
                <a:gdLst/>
                <a:ahLst/>
                <a:cxnLst>
                  <a:cxn ang="0">
                    <a:pos x="128" y="2"/>
                  </a:cxn>
                  <a:cxn ang="0">
                    <a:pos x="65" y="24"/>
                  </a:cxn>
                  <a:cxn ang="0">
                    <a:pos x="1" y="2"/>
                  </a:cxn>
                  <a:cxn ang="0">
                    <a:pos x="0" y="2"/>
                  </a:cxn>
                  <a:cxn ang="0">
                    <a:pos x="0" y="16"/>
                  </a:cxn>
                  <a:cxn ang="0">
                    <a:pos x="65" y="43"/>
                  </a:cxn>
                  <a:cxn ang="0">
                    <a:pos x="129" y="16"/>
                  </a:cxn>
                  <a:cxn ang="0">
                    <a:pos x="129" y="2"/>
                  </a:cxn>
                  <a:cxn ang="0">
                    <a:pos x="128" y="2"/>
                  </a:cxn>
                  <a:cxn ang="0">
                    <a:pos x="128" y="2"/>
                  </a:cxn>
                  <a:cxn ang="0">
                    <a:pos x="128" y="2"/>
                  </a:cxn>
                </a:cxnLst>
                <a:rect l="0" t="0" r="r" b="b"/>
                <a:pathLst>
                  <a:path w="129" h="43">
                    <a:moveTo>
                      <a:pt x="128" y="2"/>
                    </a:moveTo>
                    <a:cubicBezTo>
                      <a:pt x="124" y="15"/>
                      <a:pt x="96" y="24"/>
                      <a:pt x="65" y="24"/>
                    </a:cubicBezTo>
                    <a:cubicBezTo>
                      <a:pt x="34" y="24"/>
                      <a:pt x="6" y="15"/>
                      <a:pt x="1" y="2"/>
                    </a:cubicBezTo>
                    <a:cubicBezTo>
                      <a:pt x="0" y="0"/>
                      <a:pt x="0" y="0"/>
                      <a:pt x="0" y="2"/>
                    </a:cubicBezTo>
                    <a:cubicBezTo>
                      <a:pt x="0" y="16"/>
                      <a:pt x="0" y="16"/>
                      <a:pt x="0" y="16"/>
                    </a:cubicBezTo>
                    <a:cubicBezTo>
                      <a:pt x="0" y="31"/>
                      <a:pt x="31" y="43"/>
                      <a:pt x="65" y="43"/>
                    </a:cubicBezTo>
                    <a:cubicBezTo>
                      <a:pt x="99" y="43"/>
                      <a:pt x="129" y="31"/>
                      <a:pt x="129" y="16"/>
                    </a:cubicBezTo>
                    <a:cubicBezTo>
                      <a:pt x="129" y="2"/>
                      <a:pt x="129" y="2"/>
                      <a:pt x="129" y="2"/>
                    </a:cubicBezTo>
                    <a:cubicBezTo>
                      <a:pt x="129" y="0"/>
                      <a:pt x="129" y="0"/>
                      <a:pt x="128" y="2"/>
                    </a:cubicBezTo>
                    <a:close/>
                    <a:moveTo>
                      <a:pt x="128" y="2"/>
                    </a:moveTo>
                    <a:cubicBezTo>
                      <a:pt x="128" y="2"/>
                      <a:pt x="128" y="2"/>
                      <a:pt x="128" y="2"/>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33" name="Freeform 82"/>
              <p:cNvSpPr>
                <a:spLocks noEditPoints="1"/>
              </p:cNvSpPr>
              <p:nvPr/>
            </p:nvSpPr>
            <p:spPr bwMode="auto">
              <a:xfrm>
                <a:off x="8229600" y="3268663"/>
                <a:ext cx="290513" cy="127000"/>
              </a:xfrm>
              <a:custGeom>
                <a:avLst/>
                <a:gdLst/>
                <a:ahLst/>
                <a:cxnLst>
                  <a:cxn ang="0">
                    <a:pos x="2" y="40"/>
                  </a:cxn>
                  <a:cxn ang="0">
                    <a:pos x="37" y="44"/>
                  </a:cxn>
                  <a:cxn ang="0">
                    <a:pos x="100" y="18"/>
                  </a:cxn>
                  <a:cxn ang="0">
                    <a:pos x="86" y="1"/>
                  </a:cxn>
                  <a:cxn ang="0">
                    <a:pos x="79" y="1"/>
                  </a:cxn>
                  <a:cxn ang="0">
                    <a:pos x="2" y="37"/>
                  </a:cxn>
                  <a:cxn ang="0">
                    <a:pos x="2" y="40"/>
                  </a:cxn>
                  <a:cxn ang="0">
                    <a:pos x="2" y="40"/>
                  </a:cxn>
                  <a:cxn ang="0">
                    <a:pos x="2" y="40"/>
                  </a:cxn>
                </a:cxnLst>
                <a:rect l="0" t="0" r="r" b="b"/>
                <a:pathLst>
                  <a:path w="100" h="44">
                    <a:moveTo>
                      <a:pt x="2" y="40"/>
                    </a:moveTo>
                    <a:cubicBezTo>
                      <a:pt x="12" y="43"/>
                      <a:pt x="24" y="44"/>
                      <a:pt x="37" y="44"/>
                    </a:cubicBezTo>
                    <a:cubicBezTo>
                      <a:pt x="72" y="44"/>
                      <a:pt x="100" y="32"/>
                      <a:pt x="100" y="18"/>
                    </a:cubicBezTo>
                    <a:cubicBezTo>
                      <a:pt x="100" y="11"/>
                      <a:pt x="95" y="6"/>
                      <a:pt x="86" y="1"/>
                    </a:cubicBezTo>
                    <a:cubicBezTo>
                      <a:pt x="84" y="0"/>
                      <a:pt x="81" y="0"/>
                      <a:pt x="79" y="1"/>
                    </a:cubicBezTo>
                    <a:cubicBezTo>
                      <a:pt x="2" y="37"/>
                      <a:pt x="2" y="37"/>
                      <a:pt x="2" y="37"/>
                    </a:cubicBezTo>
                    <a:cubicBezTo>
                      <a:pt x="0" y="38"/>
                      <a:pt x="0" y="39"/>
                      <a:pt x="2" y="40"/>
                    </a:cubicBezTo>
                    <a:close/>
                    <a:moveTo>
                      <a:pt x="2" y="40"/>
                    </a:moveTo>
                    <a:cubicBezTo>
                      <a:pt x="2" y="40"/>
                      <a:pt x="2" y="40"/>
                      <a:pt x="2" y="40"/>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34" name="Freeform 83"/>
              <p:cNvSpPr>
                <a:spLocks noEditPoints="1"/>
              </p:cNvSpPr>
              <p:nvPr/>
            </p:nvSpPr>
            <p:spPr bwMode="auto">
              <a:xfrm>
                <a:off x="8151813" y="3241675"/>
                <a:ext cx="284163" cy="125413"/>
              </a:xfrm>
              <a:custGeom>
                <a:avLst/>
                <a:gdLst/>
                <a:ahLst/>
                <a:cxnLst>
                  <a:cxn ang="0">
                    <a:pos x="0" y="27"/>
                  </a:cxn>
                  <a:cxn ang="0">
                    <a:pos x="12" y="42"/>
                  </a:cxn>
                  <a:cxn ang="0">
                    <a:pos x="19" y="42"/>
                  </a:cxn>
                  <a:cxn ang="0">
                    <a:pos x="96" y="7"/>
                  </a:cxn>
                  <a:cxn ang="0">
                    <a:pos x="96" y="4"/>
                  </a:cxn>
                  <a:cxn ang="0">
                    <a:pos x="64" y="0"/>
                  </a:cxn>
                  <a:cxn ang="0">
                    <a:pos x="0" y="27"/>
                  </a:cxn>
                  <a:cxn ang="0">
                    <a:pos x="0" y="27"/>
                  </a:cxn>
                  <a:cxn ang="0">
                    <a:pos x="0" y="27"/>
                  </a:cxn>
                </a:cxnLst>
                <a:rect l="0" t="0" r="r" b="b"/>
                <a:pathLst>
                  <a:path w="98" h="43">
                    <a:moveTo>
                      <a:pt x="0" y="27"/>
                    </a:moveTo>
                    <a:cubicBezTo>
                      <a:pt x="0" y="32"/>
                      <a:pt x="5" y="38"/>
                      <a:pt x="12" y="42"/>
                    </a:cubicBezTo>
                    <a:cubicBezTo>
                      <a:pt x="14" y="43"/>
                      <a:pt x="17" y="43"/>
                      <a:pt x="19" y="42"/>
                    </a:cubicBezTo>
                    <a:cubicBezTo>
                      <a:pt x="96" y="7"/>
                      <a:pt x="96" y="7"/>
                      <a:pt x="96" y="7"/>
                    </a:cubicBezTo>
                    <a:cubicBezTo>
                      <a:pt x="98" y="6"/>
                      <a:pt x="98" y="4"/>
                      <a:pt x="96" y="4"/>
                    </a:cubicBezTo>
                    <a:cubicBezTo>
                      <a:pt x="86" y="2"/>
                      <a:pt x="75" y="0"/>
                      <a:pt x="64" y="0"/>
                    </a:cubicBezTo>
                    <a:cubicBezTo>
                      <a:pt x="29" y="0"/>
                      <a:pt x="0" y="12"/>
                      <a:pt x="0" y="27"/>
                    </a:cubicBezTo>
                    <a:close/>
                    <a:moveTo>
                      <a:pt x="0" y="27"/>
                    </a:moveTo>
                    <a:cubicBezTo>
                      <a:pt x="0" y="27"/>
                      <a:pt x="0" y="27"/>
                      <a:pt x="0" y="27"/>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35" name="Freeform 84"/>
              <p:cNvSpPr>
                <a:spLocks noEditPoints="1"/>
              </p:cNvSpPr>
              <p:nvPr/>
            </p:nvSpPr>
            <p:spPr bwMode="auto">
              <a:xfrm>
                <a:off x="8228013" y="3005138"/>
                <a:ext cx="155575" cy="236538"/>
              </a:xfrm>
              <a:custGeom>
                <a:avLst/>
                <a:gdLst/>
                <a:ahLst/>
                <a:cxnLst>
                  <a:cxn ang="0">
                    <a:pos x="3" y="81"/>
                  </a:cxn>
                  <a:cxn ang="0">
                    <a:pos x="41" y="77"/>
                  </a:cxn>
                  <a:cxn ang="0">
                    <a:pos x="48" y="77"/>
                  </a:cxn>
                  <a:cxn ang="0">
                    <a:pos x="52" y="74"/>
                  </a:cxn>
                  <a:cxn ang="0">
                    <a:pos x="54" y="58"/>
                  </a:cxn>
                  <a:cxn ang="0">
                    <a:pos x="4" y="0"/>
                  </a:cxn>
                  <a:cxn ang="0">
                    <a:pos x="0" y="4"/>
                  </a:cxn>
                  <a:cxn ang="0">
                    <a:pos x="0" y="79"/>
                  </a:cxn>
                  <a:cxn ang="0">
                    <a:pos x="3" y="81"/>
                  </a:cxn>
                  <a:cxn ang="0">
                    <a:pos x="3" y="81"/>
                  </a:cxn>
                  <a:cxn ang="0">
                    <a:pos x="3" y="81"/>
                  </a:cxn>
                </a:cxnLst>
                <a:rect l="0" t="0" r="r" b="b"/>
                <a:pathLst>
                  <a:path w="54" h="82">
                    <a:moveTo>
                      <a:pt x="3" y="81"/>
                    </a:moveTo>
                    <a:cubicBezTo>
                      <a:pt x="14" y="79"/>
                      <a:pt x="27" y="77"/>
                      <a:pt x="41" y="77"/>
                    </a:cubicBezTo>
                    <a:cubicBezTo>
                      <a:pt x="43" y="77"/>
                      <a:pt x="46" y="77"/>
                      <a:pt x="48" y="77"/>
                    </a:cubicBezTo>
                    <a:cubicBezTo>
                      <a:pt x="50" y="77"/>
                      <a:pt x="51" y="76"/>
                      <a:pt x="52" y="74"/>
                    </a:cubicBezTo>
                    <a:cubicBezTo>
                      <a:pt x="54" y="69"/>
                      <a:pt x="54" y="64"/>
                      <a:pt x="54" y="58"/>
                    </a:cubicBezTo>
                    <a:cubicBezTo>
                      <a:pt x="54" y="28"/>
                      <a:pt x="32" y="4"/>
                      <a:pt x="4" y="0"/>
                    </a:cubicBezTo>
                    <a:cubicBezTo>
                      <a:pt x="2" y="0"/>
                      <a:pt x="0" y="2"/>
                      <a:pt x="0" y="4"/>
                    </a:cubicBezTo>
                    <a:cubicBezTo>
                      <a:pt x="0" y="79"/>
                      <a:pt x="0" y="79"/>
                      <a:pt x="0" y="79"/>
                    </a:cubicBezTo>
                    <a:cubicBezTo>
                      <a:pt x="0" y="81"/>
                      <a:pt x="1" y="82"/>
                      <a:pt x="3" y="81"/>
                    </a:cubicBezTo>
                    <a:close/>
                    <a:moveTo>
                      <a:pt x="3" y="81"/>
                    </a:moveTo>
                    <a:cubicBezTo>
                      <a:pt x="3" y="81"/>
                      <a:pt x="3" y="81"/>
                      <a:pt x="3" y="81"/>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36" name="Freeform 85"/>
              <p:cNvSpPr>
                <a:spLocks noEditPoints="1"/>
              </p:cNvSpPr>
              <p:nvPr/>
            </p:nvSpPr>
            <p:spPr bwMode="auto">
              <a:xfrm>
                <a:off x="8048625" y="3005138"/>
                <a:ext cx="155575" cy="312738"/>
              </a:xfrm>
              <a:custGeom>
                <a:avLst/>
                <a:gdLst/>
                <a:ahLst/>
                <a:cxnLst>
                  <a:cxn ang="0">
                    <a:pos x="51" y="86"/>
                  </a:cxn>
                  <a:cxn ang="0">
                    <a:pos x="54" y="81"/>
                  </a:cxn>
                  <a:cxn ang="0">
                    <a:pos x="54" y="4"/>
                  </a:cxn>
                  <a:cxn ang="0">
                    <a:pos x="51" y="0"/>
                  </a:cxn>
                  <a:cxn ang="0">
                    <a:pos x="0" y="58"/>
                  </a:cxn>
                  <a:cxn ang="0">
                    <a:pos x="27" y="107"/>
                  </a:cxn>
                  <a:cxn ang="0">
                    <a:pos x="29" y="108"/>
                  </a:cxn>
                  <a:cxn ang="0">
                    <a:pos x="29" y="108"/>
                  </a:cxn>
                  <a:cxn ang="0">
                    <a:pos x="51" y="86"/>
                  </a:cxn>
                  <a:cxn ang="0">
                    <a:pos x="51" y="86"/>
                  </a:cxn>
                  <a:cxn ang="0">
                    <a:pos x="51" y="86"/>
                  </a:cxn>
                </a:cxnLst>
                <a:rect l="0" t="0" r="r" b="b"/>
                <a:pathLst>
                  <a:path w="54" h="108">
                    <a:moveTo>
                      <a:pt x="51" y="86"/>
                    </a:moveTo>
                    <a:cubicBezTo>
                      <a:pt x="53" y="85"/>
                      <a:pt x="54" y="83"/>
                      <a:pt x="54" y="81"/>
                    </a:cubicBezTo>
                    <a:cubicBezTo>
                      <a:pt x="54" y="4"/>
                      <a:pt x="54" y="4"/>
                      <a:pt x="54" y="4"/>
                    </a:cubicBezTo>
                    <a:cubicBezTo>
                      <a:pt x="54" y="2"/>
                      <a:pt x="53" y="0"/>
                      <a:pt x="51" y="0"/>
                    </a:cubicBezTo>
                    <a:cubicBezTo>
                      <a:pt x="22" y="4"/>
                      <a:pt x="0" y="28"/>
                      <a:pt x="0" y="58"/>
                    </a:cubicBezTo>
                    <a:cubicBezTo>
                      <a:pt x="0" y="78"/>
                      <a:pt x="11" y="96"/>
                      <a:pt x="27" y="107"/>
                    </a:cubicBezTo>
                    <a:cubicBezTo>
                      <a:pt x="28" y="108"/>
                      <a:pt x="29" y="108"/>
                      <a:pt x="29" y="108"/>
                    </a:cubicBezTo>
                    <a:cubicBezTo>
                      <a:pt x="29" y="108"/>
                      <a:pt x="29" y="108"/>
                      <a:pt x="29" y="108"/>
                    </a:cubicBezTo>
                    <a:cubicBezTo>
                      <a:pt x="29" y="99"/>
                      <a:pt x="38" y="91"/>
                      <a:pt x="51" y="86"/>
                    </a:cubicBezTo>
                    <a:close/>
                    <a:moveTo>
                      <a:pt x="51" y="86"/>
                    </a:moveTo>
                    <a:cubicBezTo>
                      <a:pt x="51" y="86"/>
                      <a:pt x="51" y="86"/>
                      <a:pt x="51" y="86"/>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sp>
        <p:nvSpPr>
          <p:cNvPr id="137" name="Freeform 110"/>
          <p:cNvSpPr>
            <a:spLocks noEditPoints="1"/>
          </p:cNvSpPr>
          <p:nvPr/>
        </p:nvSpPr>
        <p:spPr bwMode="auto">
          <a:xfrm>
            <a:off x="4212155" y="3108814"/>
            <a:ext cx="714189" cy="489064"/>
          </a:xfrm>
          <a:custGeom>
            <a:avLst/>
            <a:gdLst/>
            <a:ahLst/>
            <a:cxnLst>
              <a:cxn ang="0">
                <a:pos x="286" y="182"/>
              </a:cxn>
              <a:cxn ang="0">
                <a:pos x="276" y="47"/>
              </a:cxn>
              <a:cxn ang="0">
                <a:pos x="216" y="179"/>
              </a:cxn>
              <a:cxn ang="0">
                <a:pos x="208" y="185"/>
              </a:cxn>
              <a:cxn ang="0">
                <a:pos x="209" y="11"/>
              </a:cxn>
              <a:cxn ang="0">
                <a:pos x="105" y="0"/>
              </a:cxn>
              <a:cxn ang="0">
                <a:pos x="94" y="182"/>
              </a:cxn>
              <a:cxn ang="0">
                <a:pos x="88" y="185"/>
              </a:cxn>
              <a:cxn ang="0">
                <a:pos x="87" y="47"/>
              </a:cxn>
              <a:cxn ang="0">
                <a:pos x="18" y="57"/>
              </a:cxn>
              <a:cxn ang="0">
                <a:pos x="19" y="185"/>
              </a:cxn>
              <a:cxn ang="0">
                <a:pos x="0" y="207"/>
              </a:cxn>
              <a:cxn ang="0">
                <a:pos x="303" y="185"/>
              </a:cxn>
              <a:cxn ang="0">
                <a:pos x="50" y="142"/>
              </a:cxn>
              <a:cxn ang="0">
                <a:pos x="35" y="126"/>
              </a:cxn>
              <a:cxn ang="0">
                <a:pos x="50" y="142"/>
              </a:cxn>
              <a:cxn ang="0">
                <a:pos x="35" y="115"/>
              </a:cxn>
              <a:cxn ang="0">
                <a:pos x="50" y="99"/>
              </a:cxn>
              <a:cxn ang="0">
                <a:pos x="50" y="89"/>
              </a:cxn>
              <a:cxn ang="0">
                <a:pos x="35" y="73"/>
              </a:cxn>
              <a:cxn ang="0">
                <a:pos x="50" y="89"/>
              </a:cxn>
              <a:cxn ang="0">
                <a:pos x="59" y="142"/>
              </a:cxn>
              <a:cxn ang="0">
                <a:pos x="74" y="126"/>
              </a:cxn>
              <a:cxn ang="0">
                <a:pos x="74" y="115"/>
              </a:cxn>
              <a:cxn ang="0">
                <a:pos x="59" y="99"/>
              </a:cxn>
              <a:cxn ang="0">
                <a:pos x="74" y="115"/>
              </a:cxn>
              <a:cxn ang="0">
                <a:pos x="59" y="89"/>
              </a:cxn>
              <a:cxn ang="0">
                <a:pos x="74" y="73"/>
              </a:cxn>
              <a:cxn ang="0">
                <a:pos x="175" y="184"/>
              </a:cxn>
              <a:cxn ang="0">
                <a:pos x="130" y="128"/>
              </a:cxn>
              <a:cxn ang="0">
                <a:pos x="175" y="184"/>
              </a:cxn>
              <a:cxn ang="0">
                <a:pos x="114" y="43"/>
              </a:cxn>
              <a:cxn ang="0">
                <a:pos x="189" y="43"/>
              </a:cxn>
              <a:cxn ang="0">
                <a:pos x="249" y="142"/>
              </a:cxn>
              <a:cxn ang="0">
                <a:pos x="233" y="126"/>
              </a:cxn>
              <a:cxn ang="0">
                <a:pos x="249" y="142"/>
              </a:cxn>
              <a:cxn ang="0">
                <a:pos x="233" y="115"/>
              </a:cxn>
              <a:cxn ang="0">
                <a:pos x="249" y="99"/>
              </a:cxn>
              <a:cxn ang="0">
                <a:pos x="249" y="89"/>
              </a:cxn>
              <a:cxn ang="0">
                <a:pos x="233" y="73"/>
              </a:cxn>
              <a:cxn ang="0">
                <a:pos x="249" y="89"/>
              </a:cxn>
              <a:cxn ang="0">
                <a:pos x="257" y="142"/>
              </a:cxn>
              <a:cxn ang="0">
                <a:pos x="272" y="126"/>
              </a:cxn>
              <a:cxn ang="0">
                <a:pos x="272" y="115"/>
              </a:cxn>
              <a:cxn ang="0">
                <a:pos x="257" y="99"/>
              </a:cxn>
              <a:cxn ang="0">
                <a:pos x="272" y="115"/>
              </a:cxn>
              <a:cxn ang="0">
                <a:pos x="257" y="89"/>
              </a:cxn>
              <a:cxn ang="0">
                <a:pos x="272" y="73"/>
              </a:cxn>
              <a:cxn ang="0">
                <a:pos x="161" y="33"/>
              </a:cxn>
              <a:cxn ang="0">
                <a:pos x="175" y="52"/>
              </a:cxn>
              <a:cxn ang="0">
                <a:pos x="161" y="66"/>
              </a:cxn>
              <a:cxn ang="0">
                <a:pos x="142" y="52"/>
              </a:cxn>
              <a:cxn ang="0">
                <a:pos x="128" y="33"/>
              </a:cxn>
              <a:cxn ang="0">
                <a:pos x="142" y="19"/>
              </a:cxn>
              <a:cxn ang="0">
                <a:pos x="161" y="33"/>
              </a:cxn>
              <a:cxn ang="0">
                <a:pos x="161" y="33"/>
              </a:cxn>
            </a:cxnLst>
            <a:rect l="0" t="0" r="r" b="b"/>
            <a:pathLst>
              <a:path w="303" h="207">
                <a:moveTo>
                  <a:pt x="286" y="185"/>
                </a:moveTo>
                <a:cubicBezTo>
                  <a:pt x="286" y="184"/>
                  <a:pt x="286" y="183"/>
                  <a:pt x="286" y="182"/>
                </a:cubicBezTo>
                <a:cubicBezTo>
                  <a:pt x="286" y="57"/>
                  <a:pt x="286" y="57"/>
                  <a:pt x="286" y="57"/>
                </a:cubicBezTo>
                <a:cubicBezTo>
                  <a:pt x="286" y="51"/>
                  <a:pt x="282" y="47"/>
                  <a:pt x="276" y="47"/>
                </a:cubicBezTo>
                <a:cubicBezTo>
                  <a:pt x="216" y="47"/>
                  <a:pt x="216" y="47"/>
                  <a:pt x="216" y="47"/>
                </a:cubicBezTo>
                <a:cubicBezTo>
                  <a:pt x="216" y="179"/>
                  <a:pt x="216" y="179"/>
                  <a:pt x="216" y="179"/>
                </a:cubicBezTo>
                <a:cubicBezTo>
                  <a:pt x="216" y="181"/>
                  <a:pt x="216" y="183"/>
                  <a:pt x="215" y="185"/>
                </a:cubicBezTo>
                <a:cubicBezTo>
                  <a:pt x="208" y="185"/>
                  <a:pt x="208" y="185"/>
                  <a:pt x="208" y="185"/>
                </a:cubicBezTo>
                <a:cubicBezTo>
                  <a:pt x="209" y="184"/>
                  <a:pt x="209" y="183"/>
                  <a:pt x="209" y="182"/>
                </a:cubicBezTo>
                <a:cubicBezTo>
                  <a:pt x="209" y="11"/>
                  <a:pt x="209" y="11"/>
                  <a:pt x="209" y="11"/>
                </a:cubicBezTo>
                <a:cubicBezTo>
                  <a:pt x="209" y="5"/>
                  <a:pt x="204" y="0"/>
                  <a:pt x="198" y="0"/>
                </a:cubicBezTo>
                <a:cubicBezTo>
                  <a:pt x="105" y="0"/>
                  <a:pt x="105" y="0"/>
                  <a:pt x="105" y="0"/>
                </a:cubicBezTo>
                <a:cubicBezTo>
                  <a:pt x="99" y="0"/>
                  <a:pt x="94" y="5"/>
                  <a:pt x="94" y="11"/>
                </a:cubicBezTo>
                <a:cubicBezTo>
                  <a:pt x="94" y="182"/>
                  <a:pt x="94" y="182"/>
                  <a:pt x="94" y="182"/>
                </a:cubicBezTo>
                <a:cubicBezTo>
                  <a:pt x="94" y="183"/>
                  <a:pt x="94" y="184"/>
                  <a:pt x="95" y="185"/>
                </a:cubicBezTo>
                <a:cubicBezTo>
                  <a:pt x="88" y="185"/>
                  <a:pt x="88" y="185"/>
                  <a:pt x="88" y="185"/>
                </a:cubicBezTo>
                <a:cubicBezTo>
                  <a:pt x="87" y="183"/>
                  <a:pt x="87" y="181"/>
                  <a:pt x="87" y="179"/>
                </a:cubicBezTo>
                <a:cubicBezTo>
                  <a:pt x="87" y="47"/>
                  <a:pt x="87" y="47"/>
                  <a:pt x="87" y="47"/>
                </a:cubicBezTo>
                <a:cubicBezTo>
                  <a:pt x="29" y="47"/>
                  <a:pt x="29" y="47"/>
                  <a:pt x="29" y="47"/>
                </a:cubicBezTo>
                <a:cubicBezTo>
                  <a:pt x="23" y="47"/>
                  <a:pt x="18" y="51"/>
                  <a:pt x="18" y="57"/>
                </a:cubicBezTo>
                <a:cubicBezTo>
                  <a:pt x="18" y="182"/>
                  <a:pt x="18" y="182"/>
                  <a:pt x="18" y="182"/>
                </a:cubicBezTo>
                <a:cubicBezTo>
                  <a:pt x="18" y="183"/>
                  <a:pt x="18" y="184"/>
                  <a:pt x="19" y="185"/>
                </a:cubicBezTo>
                <a:cubicBezTo>
                  <a:pt x="0" y="185"/>
                  <a:pt x="0" y="185"/>
                  <a:pt x="0" y="185"/>
                </a:cubicBezTo>
                <a:cubicBezTo>
                  <a:pt x="0" y="207"/>
                  <a:pt x="0" y="207"/>
                  <a:pt x="0" y="207"/>
                </a:cubicBezTo>
                <a:cubicBezTo>
                  <a:pt x="303" y="207"/>
                  <a:pt x="303" y="207"/>
                  <a:pt x="303" y="207"/>
                </a:cubicBezTo>
                <a:cubicBezTo>
                  <a:pt x="303" y="185"/>
                  <a:pt x="303" y="185"/>
                  <a:pt x="303" y="185"/>
                </a:cubicBezTo>
                <a:lnTo>
                  <a:pt x="286" y="185"/>
                </a:lnTo>
                <a:close/>
                <a:moveTo>
                  <a:pt x="50" y="142"/>
                </a:moveTo>
                <a:cubicBezTo>
                  <a:pt x="35" y="142"/>
                  <a:pt x="35" y="142"/>
                  <a:pt x="35" y="142"/>
                </a:cubicBezTo>
                <a:cubicBezTo>
                  <a:pt x="35" y="126"/>
                  <a:pt x="35" y="126"/>
                  <a:pt x="35" y="126"/>
                </a:cubicBezTo>
                <a:cubicBezTo>
                  <a:pt x="50" y="126"/>
                  <a:pt x="50" y="126"/>
                  <a:pt x="50" y="126"/>
                </a:cubicBezTo>
                <a:lnTo>
                  <a:pt x="50" y="142"/>
                </a:lnTo>
                <a:close/>
                <a:moveTo>
                  <a:pt x="50" y="115"/>
                </a:moveTo>
                <a:cubicBezTo>
                  <a:pt x="35" y="115"/>
                  <a:pt x="35" y="115"/>
                  <a:pt x="35" y="115"/>
                </a:cubicBezTo>
                <a:cubicBezTo>
                  <a:pt x="35" y="99"/>
                  <a:pt x="35" y="99"/>
                  <a:pt x="35" y="99"/>
                </a:cubicBezTo>
                <a:cubicBezTo>
                  <a:pt x="50" y="99"/>
                  <a:pt x="50" y="99"/>
                  <a:pt x="50" y="99"/>
                </a:cubicBezTo>
                <a:lnTo>
                  <a:pt x="50" y="115"/>
                </a:lnTo>
                <a:close/>
                <a:moveTo>
                  <a:pt x="50" y="89"/>
                </a:moveTo>
                <a:cubicBezTo>
                  <a:pt x="35" y="89"/>
                  <a:pt x="35" y="89"/>
                  <a:pt x="35" y="89"/>
                </a:cubicBezTo>
                <a:cubicBezTo>
                  <a:pt x="35" y="73"/>
                  <a:pt x="35" y="73"/>
                  <a:pt x="35" y="73"/>
                </a:cubicBezTo>
                <a:cubicBezTo>
                  <a:pt x="50" y="73"/>
                  <a:pt x="50" y="73"/>
                  <a:pt x="50" y="73"/>
                </a:cubicBezTo>
                <a:lnTo>
                  <a:pt x="50" y="89"/>
                </a:lnTo>
                <a:close/>
                <a:moveTo>
                  <a:pt x="74" y="142"/>
                </a:moveTo>
                <a:cubicBezTo>
                  <a:pt x="59" y="142"/>
                  <a:pt x="59" y="142"/>
                  <a:pt x="59" y="142"/>
                </a:cubicBezTo>
                <a:cubicBezTo>
                  <a:pt x="59" y="126"/>
                  <a:pt x="59" y="126"/>
                  <a:pt x="59" y="126"/>
                </a:cubicBezTo>
                <a:cubicBezTo>
                  <a:pt x="74" y="126"/>
                  <a:pt x="74" y="126"/>
                  <a:pt x="74" y="126"/>
                </a:cubicBezTo>
                <a:lnTo>
                  <a:pt x="74" y="142"/>
                </a:lnTo>
                <a:close/>
                <a:moveTo>
                  <a:pt x="74" y="115"/>
                </a:moveTo>
                <a:cubicBezTo>
                  <a:pt x="59" y="115"/>
                  <a:pt x="59" y="115"/>
                  <a:pt x="59" y="115"/>
                </a:cubicBezTo>
                <a:cubicBezTo>
                  <a:pt x="59" y="99"/>
                  <a:pt x="59" y="99"/>
                  <a:pt x="59" y="99"/>
                </a:cubicBezTo>
                <a:cubicBezTo>
                  <a:pt x="74" y="99"/>
                  <a:pt x="74" y="99"/>
                  <a:pt x="74" y="99"/>
                </a:cubicBezTo>
                <a:lnTo>
                  <a:pt x="74" y="115"/>
                </a:lnTo>
                <a:close/>
                <a:moveTo>
                  <a:pt x="74" y="89"/>
                </a:moveTo>
                <a:cubicBezTo>
                  <a:pt x="59" y="89"/>
                  <a:pt x="59" y="89"/>
                  <a:pt x="59" y="89"/>
                </a:cubicBezTo>
                <a:cubicBezTo>
                  <a:pt x="59" y="73"/>
                  <a:pt x="59" y="73"/>
                  <a:pt x="59" y="73"/>
                </a:cubicBezTo>
                <a:cubicBezTo>
                  <a:pt x="74" y="73"/>
                  <a:pt x="74" y="73"/>
                  <a:pt x="74" y="73"/>
                </a:cubicBezTo>
                <a:lnTo>
                  <a:pt x="74" y="89"/>
                </a:lnTo>
                <a:close/>
                <a:moveTo>
                  <a:pt x="175" y="184"/>
                </a:moveTo>
                <a:cubicBezTo>
                  <a:pt x="130" y="184"/>
                  <a:pt x="130" y="184"/>
                  <a:pt x="130" y="184"/>
                </a:cubicBezTo>
                <a:cubicBezTo>
                  <a:pt x="130" y="128"/>
                  <a:pt x="130" y="128"/>
                  <a:pt x="130" y="128"/>
                </a:cubicBezTo>
                <a:cubicBezTo>
                  <a:pt x="175" y="128"/>
                  <a:pt x="175" y="128"/>
                  <a:pt x="175" y="128"/>
                </a:cubicBezTo>
                <a:lnTo>
                  <a:pt x="175" y="184"/>
                </a:lnTo>
                <a:close/>
                <a:moveTo>
                  <a:pt x="152" y="80"/>
                </a:moveTo>
                <a:cubicBezTo>
                  <a:pt x="131" y="80"/>
                  <a:pt x="114" y="63"/>
                  <a:pt x="114" y="43"/>
                </a:cubicBezTo>
                <a:cubicBezTo>
                  <a:pt x="114" y="22"/>
                  <a:pt x="131" y="5"/>
                  <a:pt x="152" y="5"/>
                </a:cubicBezTo>
                <a:cubicBezTo>
                  <a:pt x="172" y="5"/>
                  <a:pt x="189" y="22"/>
                  <a:pt x="189" y="43"/>
                </a:cubicBezTo>
                <a:cubicBezTo>
                  <a:pt x="189" y="63"/>
                  <a:pt x="172" y="80"/>
                  <a:pt x="152" y="80"/>
                </a:cubicBezTo>
                <a:close/>
                <a:moveTo>
                  <a:pt x="249" y="142"/>
                </a:moveTo>
                <a:cubicBezTo>
                  <a:pt x="233" y="142"/>
                  <a:pt x="233" y="142"/>
                  <a:pt x="233" y="142"/>
                </a:cubicBezTo>
                <a:cubicBezTo>
                  <a:pt x="233" y="126"/>
                  <a:pt x="233" y="126"/>
                  <a:pt x="233" y="126"/>
                </a:cubicBezTo>
                <a:cubicBezTo>
                  <a:pt x="249" y="126"/>
                  <a:pt x="249" y="126"/>
                  <a:pt x="249" y="126"/>
                </a:cubicBezTo>
                <a:lnTo>
                  <a:pt x="249" y="142"/>
                </a:lnTo>
                <a:close/>
                <a:moveTo>
                  <a:pt x="249" y="115"/>
                </a:moveTo>
                <a:cubicBezTo>
                  <a:pt x="233" y="115"/>
                  <a:pt x="233" y="115"/>
                  <a:pt x="233" y="115"/>
                </a:cubicBezTo>
                <a:cubicBezTo>
                  <a:pt x="233" y="99"/>
                  <a:pt x="233" y="99"/>
                  <a:pt x="233" y="99"/>
                </a:cubicBezTo>
                <a:cubicBezTo>
                  <a:pt x="249" y="99"/>
                  <a:pt x="249" y="99"/>
                  <a:pt x="249" y="99"/>
                </a:cubicBezTo>
                <a:lnTo>
                  <a:pt x="249" y="115"/>
                </a:lnTo>
                <a:close/>
                <a:moveTo>
                  <a:pt x="249" y="89"/>
                </a:moveTo>
                <a:cubicBezTo>
                  <a:pt x="233" y="89"/>
                  <a:pt x="233" y="89"/>
                  <a:pt x="233" y="89"/>
                </a:cubicBezTo>
                <a:cubicBezTo>
                  <a:pt x="233" y="73"/>
                  <a:pt x="233" y="73"/>
                  <a:pt x="233" y="73"/>
                </a:cubicBezTo>
                <a:cubicBezTo>
                  <a:pt x="249" y="73"/>
                  <a:pt x="249" y="73"/>
                  <a:pt x="249" y="73"/>
                </a:cubicBezTo>
                <a:lnTo>
                  <a:pt x="249" y="89"/>
                </a:lnTo>
                <a:close/>
                <a:moveTo>
                  <a:pt x="272" y="142"/>
                </a:moveTo>
                <a:cubicBezTo>
                  <a:pt x="257" y="142"/>
                  <a:pt x="257" y="142"/>
                  <a:pt x="257" y="142"/>
                </a:cubicBezTo>
                <a:cubicBezTo>
                  <a:pt x="257" y="126"/>
                  <a:pt x="257" y="126"/>
                  <a:pt x="257" y="126"/>
                </a:cubicBezTo>
                <a:cubicBezTo>
                  <a:pt x="272" y="126"/>
                  <a:pt x="272" y="126"/>
                  <a:pt x="272" y="126"/>
                </a:cubicBezTo>
                <a:lnTo>
                  <a:pt x="272" y="142"/>
                </a:lnTo>
                <a:close/>
                <a:moveTo>
                  <a:pt x="272" y="115"/>
                </a:moveTo>
                <a:cubicBezTo>
                  <a:pt x="257" y="115"/>
                  <a:pt x="257" y="115"/>
                  <a:pt x="257" y="115"/>
                </a:cubicBezTo>
                <a:cubicBezTo>
                  <a:pt x="257" y="99"/>
                  <a:pt x="257" y="99"/>
                  <a:pt x="257" y="99"/>
                </a:cubicBezTo>
                <a:cubicBezTo>
                  <a:pt x="272" y="99"/>
                  <a:pt x="272" y="99"/>
                  <a:pt x="272" y="99"/>
                </a:cubicBezTo>
                <a:lnTo>
                  <a:pt x="272" y="115"/>
                </a:lnTo>
                <a:close/>
                <a:moveTo>
                  <a:pt x="272" y="89"/>
                </a:moveTo>
                <a:cubicBezTo>
                  <a:pt x="257" y="89"/>
                  <a:pt x="257" y="89"/>
                  <a:pt x="257" y="89"/>
                </a:cubicBezTo>
                <a:cubicBezTo>
                  <a:pt x="257" y="73"/>
                  <a:pt x="257" y="73"/>
                  <a:pt x="257" y="73"/>
                </a:cubicBezTo>
                <a:cubicBezTo>
                  <a:pt x="272" y="73"/>
                  <a:pt x="272" y="73"/>
                  <a:pt x="272" y="73"/>
                </a:cubicBezTo>
                <a:lnTo>
                  <a:pt x="272" y="89"/>
                </a:lnTo>
                <a:close/>
                <a:moveTo>
                  <a:pt x="161" y="33"/>
                </a:moveTo>
                <a:cubicBezTo>
                  <a:pt x="175" y="33"/>
                  <a:pt x="175" y="33"/>
                  <a:pt x="175" y="33"/>
                </a:cubicBezTo>
                <a:cubicBezTo>
                  <a:pt x="175" y="52"/>
                  <a:pt x="175" y="52"/>
                  <a:pt x="175" y="52"/>
                </a:cubicBezTo>
                <a:cubicBezTo>
                  <a:pt x="161" y="52"/>
                  <a:pt x="161" y="52"/>
                  <a:pt x="161" y="52"/>
                </a:cubicBezTo>
                <a:cubicBezTo>
                  <a:pt x="161" y="66"/>
                  <a:pt x="161" y="66"/>
                  <a:pt x="161" y="66"/>
                </a:cubicBezTo>
                <a:cubicBezTo>
                  <a:pt x="142" y="66"/>
                  <a:pt x="142" y="66"/>
                  <a:pt x="142" y="66"/>
                </a:cubicBezTo>
                <a:cubicBezTo>
                  <a:pt x="142" y="52"/>
                  <a:pt x="142" y="52"/>
                  <a:pt x="142" y="52"/>
                </a:cubicBezTo>
                <a:cubicBezTo>
                  <a:pt x="128" y="52"/>
                  <a:pt x="128" y="52"/>
                  <a:pt x="128" y="52"/>
                </a:cubicBezTo>
                <a:cubicBezTo>
                  <a:pt x="128" y="33"/>
                  <a:pt x="128" y="33"/>
                  <a:pt x="128" y="33"/>
                </a:cubicBezTo>
                <a:cubicBezTo>
                  <a:pt x="142" y="33"/>
                  <a:pt x="142" y="33"/>
                  <a:pt x="142" y="33"/>
                </a:cubicBezTo>
                <a:cubicBezTo>
                  <a:pt x="142" y="19"/>
                  <a:pt x="142" y="19"/>
                  <a:pt x="142" y="19"/>
                </a:cubicBezTo>
                <a:cubicBezTo>
                  <a:pt x="161" y="19"/>
                  <a:pt x="161" y="19"/>
                  <a:pt x="161" y="19"/>
                </a:cubicBezTo>
                <a:lnTo>
                  <a:pt x="161" y="33"/>
                </a:lnTo>
                <a:close/>
                <a:moveTo>
                  <a:pt x="161" y="33"/>
                </a:moveTo>
                <a:cubicBezTo>
                  <a:pt x="161" y="33"/>
                  <a:pt x="161" y="33"/>
                  <a:pt x="161" y="33"/>
                </a:cubicBezTo>
              </a:path>
            </a:pathLst>
          </a:custGeom>
          <a:solidFill>
            <a:srgbClr val="FFFFFF">
              <a:lumMod val="65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37"/>
                                        </p:tgtEl>
                                        <p:attrNameLst>
                                          <p:attrName>style.visibility</p:attrName>
                                        </p:attrNameLst>
                                      </p:cBhvr>
                                      <p:to>
                                        <p:strVal val="visible"/>
                                      </p:to>
                                    </p:set>
                                    <p:anim calcmode="lin" valueType="num">
                                      <p:cBhvr>
                                        <p:cTn id="7" dur="500" fill="hold"/>
                                        <p:tgtEl>
                                          <p:spTgt spid="137"/>
                                        </p:tgtEl>
                                        <p:attrNameLst>
                                          <p:attrName>ppt_w</p:attrName>
                                        </p:attrNameLst>
                                      </p:cBhvr>
                                      <p:tavLst>
                                        <p:tav tm="0">
                                          <p:val>
                                            <p:fltVal val="0"/>
                                          </p:val>
                                        </p:tav>
                                        <p:tav tm="100000">
                                          <p:val>
                                            <p:strVal val="#ppt_w"/>
                                          </p:val>
                                        </p:tav>
                                      </p:tavLst>
                                    </p:anim>
                                    <p:anim calcmode="lin" valueType="num">
                                      <p:cBhvr>
                                        <p:cTn id="8" dur="500" fill="hold"/>
                                        <p:tgtEl>
                                          <p:spTgt spid="137"/>
                                        </p:tgtEl>
                                        <p:attrNameLst>
                                          <p:attrName>ppt_h</p:attrName>
                                        </p:attrNameLst>
                                      </p:cBhvr>
                                      <p:tavLst>
                                        <p:tav tm="0">
                                          <p:val>
                                            <p:fltVal val="0"/>
                                          </p:val>
                                        </p:tav>
                                        <p:tav tm="100000">
                                          <p:val>
                                            <p:strVal val="#ppt_h"/>
                                          </p:val>
                                        </p:tav>
                                      </p:tavLst>
                                    </p:anim>
                                    <p:animEffect transition="in" filter="fade">
                                      <p:cBhvr>
                                        <p:cTn id="9" dur="500"/>
                                        <p:tgtEl>
                                          <p:spTgt spid="137"/>
                                        </p:tgtEl>
                                      </p:cBhvr>
                                    </p:animEffect>
                                  </p:childTnLst>
                                </p:cTn>
                              </p:par>
                            </p:childTnLst>
                          </p:cTn>
                        </p:par>
                        <p:par>
                          <p:cTn id="10" fill="hold">
                            <p:stCondLst>
                              <p:cond delay="500"/>
                            </p:stCondLst>
                            <p:childTnLst>
                              <p:par>
                                <p:cTn id="11" presetID="23" presetClass="entr" presetSubtype="528" fill="hold" nodeType="afterEffect">
                                  <p:stCondLst>
                                    <p:cond delay="0"/>
                                  </p:stCondLst>
                                  <p:childTnLst>
                                    <p:set>
                                      <p:cBhvr>
                                        <p:cTn id="12" dur="1" fill="hold">
                                          <p:stCondLst>
                                            <p:cond delay="0"/>
                                          </p:stCondLst>
                                        </p:cTn>
                                        <p:tgtEl>
                                          <p:spTgt spid="109"/>
                                        </p:tgtEl>
                                        <p:attrNameLst>
                                          <p:attrName>style.visibility</p:attrName>
                                        </p:attrNameLst>
                                      </p:cBhvr>
                                      <p:to>
                                        <p:strVal val="visible"/>
                                      </p:to>
                                    </p:set>
                                    <p:anim calcmode="lin" valueType="num">
                                      <p:cBhvr>
                                        <p:cTn id="13" dur="500" fill="hold"/>
                                        <p:tgtEl>
                                          <p:spTgt spid="109"/>
                                        </p:tgtEl>
                                        <p:attrNameLst>
                                          <p:attrName>ppt_w</p:attrName>
                                        </p:attrNameLst>
                                      </p:cBhvr>
                                      <p:tavLst>
                                        <p:tav tm="0">
                                          <p:val>
                                            <p:fltVal val="0"/>
                                          </p:val>
                                        </p:tav>
                                        <p:tav tm="100000">
                                          <p:val>
                                            <p:strVal val="#ppt_w"/>
                                          </p:val>
                                        </p:tav>
                                      </p:tavLst>
                                    </p:anim>
                                    <p:anim calcmode="lin" valueType="num">
                                      <p:cBhvr>
                                        <p:cTn id="14" dur="500" fill="hold"/>
                                        <p:tgtEl>
                                          <p:spTgt spid="109"/>
                                        </p:tgtEl>
                                        <p:attrNameLst>
                                          <p:attrName>ppt_h</p:attrName>
                                        </p:attrNameLst>
                                      </p:cBhvr>
                                      <p:tavLst>
                                        <p:tav tm="0">
                                          <p:val>
                                            <p:fltVal val="0"/>
                                          </p:val>
                                        </p:tav>
                                        <p:tav tm="100000">
                                          <p:val>
                                            <p:strVal val="#ppt_h"/>
                                          </p:val>
                                        </p:tav>
                                      </p:tavLst>
                                    </p:anim>
                                    <p:anim calcmode="lin" valueType="num">
                                      <p:cBhvr>
                                        <p:cTn id="15" dur="500" fill="hold"/>
                                        <p:tgtEl>
                                          <p:spTgt spid="109"/>
                                        </p:tgtEl>
                                        <p:attrNameLst>
                                          <p:attrName>ppt_x</p:attrName>
                                        </p:attrNameLst>
                                      </p:cBhvr>
                                      <p:tavLst>
                                        <p:tav tm="0">
                                          <p:val>
                                            <p:fltVal val="0.5"/>
                                          </p:val>
                                        </p:tav>
                                        <p:tav tm="100000">
                                          <p:val>
                                            <p:strVal val="#ppt_x"/>
                                          </p:val>
                                        </p:tav>
                                      </p:tavLst>
                                    </p:anim>
                                    <p:anim calcmode="lin" valueType="num">
                                      <p:cBhvr>
                                        <p:cTn id="16" dur="500" fill="hold"/>
                                        <p:tgtEl>
                                          <p:spTgt spid="109"/>
                                        </p:tgtEl>
                                        <p:attrNameLst>
                                          <p:attrName>ppt_y</p:attrName>
                                        </p:attrNameLst>
                                      </p:cBhvr>
                                      <p:tavLst>
                                        <p:tav tm="0">
                                          <p:val>
                                            <p:fltVal val="0.5"/>
                                          </p:val>
                                        </p:tav>
                                        <p:tav tm="100000">
                                          <p:val>
                                            <p:strVal val="#ppt_y"/>
                                          </p:val>
                                        </p:tav>
                                      </p:tavLst>
                                    </p:anim>
                                  </p:childTnLst>
                                </p:cTn>
                              </p:par>
                            </p:childTnLst>
                          </p:cTn>
                        </p:par>
                        <p:par>
                          <p:cTn id="17" fill="hold">
                            <p:stCondLst>
                              <p:cond delay="1000"/>
                            </p:stCondLst>
                            <p:childTnLst>
                              <p:par>
                                <p:cTn id="18" presetID="23" presetClass="entr" presetSubtype="528" fill="hold" nodeType="afterEffect">
                                  <p:stCondLst>
                                    <p:cond delay="0"/>
                                  </p:stCondLst>
                                  <p:childTnLst>
                                    <p:set>
                                      <p:cBhvr>
                                        <p:cTn id="19" dur="1" fill="hold">
                                          <p:stCondLst>
                                            <p:cond delay="0"/>
                                          </p:stCondLst>
                                        </p:cTn>
                                        <p:tgtEl>
                                          <p:spTgt spid="112"/>
                                        </p:tgtEl>
                                        <p:attrNameLst>
                                          <p:attrName>style.visibility</p:attrName>
                                        </p:attrNameLst>
                                      </p:cBhvr>
                                      <p:to>
                                        <p:strVal val="visible"/>
                                      </p:to>
                                    </p:set>
                                    <p:anim calcmode="lin" valueType="num">
                                      <p:cBhvr>
                                        <p:cTn id="20" dur="500" fill="hold"/>
                                        <p:tgtEl>
                                          <p:spTgt spid="112"/>
                                        </p:tgtEl>
                                        <p:attrNameLst>
                                          <p:attrName>ppt_w</p:attrName>
                                        </p:attrNameLst>
                                      </p:cBhvr>
                                      <p:tavLst>
                                        <p:tav tm="0">
                                          <p:val>
                                            <p:fltVal val="0"/>
                                          </p:val>
                                        </p:tav>
                                        <p:tav tm="100000">
                                          <p:val>
                                            <p:strVal val="#ppt_w"/>
                                          </p:val>
                                        </p:tav>
                                      </p:tavLst>
                                    </p:anim>
                                    <p:anim calcmode="lin" valueType="num">
                                      <p:cBhvr>
                                        <p:cTn id="21" dur="500" fill="hold"/>
                                        <p:tgtEl>
                                          <p:spTgt spid="112"/>
                                        </p:tgtEl>
                                        <p:attrNameLst>
                                          <p:attrName>ppt_h</p:attrName>
                                        </p:attrNameLst>
                                      </p:cBhvr>
                                      <p:tavLst>
                                        <p:tav tm="0">
                                          <p:val>
                                            <p:fltVal val="0"/>
                                          </p:val>
                                        </p:tav>
                                        <p:tav tm="100000">
                                          <p:val>
                                            <p:strVal val="#ppt_h"/>
                                          </p:val>
                                        </p:tav>
                                      </p:tavLst>
                                    </p:anim>
                                    <p:anim calcmode="lin" valueType="num">
                                      <p:cBhvr>
                                        <p:cTn id="22" dur="500" fill="hold"/>
                                        <p:tgtEl>
                                          <p:spTgt spid="112"/>
                                        </p:tgtEl>
                                        <p:attrNameLst>
                                          <p:attrName>ppt_x</p:attrName>
                                        </p:attrNameLst>
                                      </p:cBhvr>
                                      <p:tavLst>
                                        <p:tav tm="0">
                                          <p:val>
                                            <p:fltVal val="0.5"/>
                                          </p:val>
                                        </p:tav>
                                        <p:tav tm="100000">
                                          <p:val>
                                            <p:strVal val="#ppt_x"/>
                                          </p:val>
                                        </p:tav>
                                      </p:tavLst>
                                    </p:anim>
                                    <p:anim calcmode="lin" valueType="num">
                                      <p:cBhvr>
                                        <p:cTn id="23" dur="500" fill="hold"/>
                                        <p:tgtEl>
                                          <p:spTgt spid="112"/>
                                        </p:tgtEl>
                                        <p:attrNameLst>
                                          <p:attrName>ppt_y</p:attrName>
                                        </p:attrNameLst>
                                      </p:cBhvr>
                                      <p:tavLst>
                                        <p:tav tm="0">
                                          <p:val>
                                            <p:fltVal val="0.5"/>
                                          </p:val>
                                        </p:tav>
                                        <p:tav tm="100000">
                                          <p:val>
                                            <p:strVal val="#ppt_y"/>
                                          </p:val>
                                        </p:tav>
                                      </p:tavLst>
                                    </p:anim>
                                  </p:childTnLst>
                                </p:cTn>
                              </p:par>
                            </p:childTnLst>
                          </p:cTn>
                        </p:par>
                        <p:par>
                          <p:cTn id="24" fill="hold">
                            <p:stCondLst>
                              <p:cond delay="1500"/>
                            </p:stCondLst>
                            <p:childTnLst>
                              <p:par>
                                <p:cTn id="25" presetID="23" presetClass="entr" presetSubtype="528" fill="hold" nodeType="afterEffect">
                                  <p:stCondLst>
                                    <p:cond delay="0"/>
                                  </p:stCondLst>
                                  <p:childTnLst>
                                    <p:set>
                                      <p:cBhvr>
                                        <p:cTn id="26" dur="1" fill="hold">
                                          <p:stCondLst>
                                            <p:cond delay="0"/>
                                          </p:stCondLst>
                                        </p:cTn>
                                        <p:tgtEl>
                                          <p:spTgt spid="102"/>
                                        </p:tgtEl>
                                        <p:attrNameLst>
                                          <p:attrName>style.visibility</p:attrName>
                                        </p:attrNameLst>
                                      </p:cBhvr>
                                      <p:to>
                                        <p:strVal val="visible"/>
                                      </p:to>
                                    </p:set>
                                    <p:anim calcmode="lin" valueType="num">
                                      <p:cBhvr>
                                        <p:cTn id="27" dur="500" fill="hold"/>
                                        <p:tgtEl>
                                          <p:spTgt spid="102"/>
                                        </p:tgtEl>
                                        <p:attrNameLst>
                                          <p:attrName>ppt_w</p:attrName>
                                        </p:attrNameLst>
                                      </p:cBhvr>
                                      <p:tavLst>
                                        <p:tav tm="0">
                                          <p:val>
                                            <p:fltVal val="0"/>
                                          </p:val>
                                        </p:tav>
                                        <p:tav tm="100000">
                                          <p:val>
                                            <p:strVal val="#ppt_w"/>
                                          </p:val>
                                        </p:tav>
                                      </p:tavLst>
                                    </p:anim>
                                    <p:anim calcmode="lin" valueType="num">
                                      <p:cBhvr>
                                        <p:cTn id="28" dur="500" fill="hold"/>
                                        <p:tgtEl>
                                          <p:spTgt spid="102"/>
                                        </p:tgtEl>
                                        <p:attrNameLst>
                                          <p:attrName>ppt_h</p:attrName>
                                        </p:attrNameLst>
                                      </p:cBhvr>
                                      <p:tavLst>
                                        <p:tav tm="0">
                                          <p:val>
                                            <p:fltVal val="0"/>
                                          </p:val>
                                        </p:tav>
                                        <p:tav tm="100000">
                                          <p:val>
                                            <p:strVal val="#ppt_h"/>
                                          </p:val>
                                        </p:tav>
                                      </p:tavLst>
                                    </p:anim>
                                    <p:anim calcmode="lin" valueType="num">
                                      <p:cBhvr>
                                        <p:cTn id="29" dur="500" fill="hold"/>
                                        <p:tgtEl>
                                          <p:spTgt spid="102"/>
                                        </p:tgtEl>
                                        <p:attrNameLst>
                                          <p:attrName>ppt_x</p:attrName>
                                        </p:attrNameLst>
                                      </p:cBhvr>
                                      <p:tavLst>
                                        <p:tav tm="0">
                                          <p:val>
                                            <p:fltVal val="0.5"/>
                                          </p:val>
                                        </p:tav>
                                        <p:tav tm="100000">
                                          <p:val>
                                            <p:strVal val="#ppt_x"/>
                                          </p:val>
                                        </p:tav>
                                      </p:tavLst>
                                    </p:anim>
                                    <p:anim calcmode="lin" valueType="num">
                                      <p:cBhvr>
                                        <p:cTn id="30" dur="500" fill="hold"/>
                                        <p:tgtEl>
                                          <p:spTgt spid="102"/>
                                        </p:tgtEl>
                                        <p:attrNameLst>
                                          <p:attrName>ppt_y</p:attrName>
                                        </p:attrNameLst>
                                      </p:cBhvr>
                                      <p:tavLst>
                                        <p:tav tm="0">
                                          <p:val>
                                            <p:fltVal val="0.5"/>
                                          </p:val>
                                        </p:tav>
                                        <p:tav tm="100000">
                                          <p:val>
                                            <p:strVal val="#ppt_y"/>
                                          </p:val>
                                        </p:tav>
                                      </p:tavLst>
                                    </p:anim>
                                  </p:childTnLst>
                                </p:cTn>
                              </p:par>
                            </p:childTnLst>
                          </p:cTn>
                        </p:par>
                        <p:par>
                          <p:cTn id="31" fill="hold">
                            <p:stCondLst>
                              <p:cond delay="2000"/>
                            </p:stCondLst>
                            <p:childTnLst>
                              <p:par>
                                <p:cTn id="32" presetID="23" presetClass="entr" presetSubtype="528" fill="hold" nodeType="afterEffect">
                                  <p:stCondLst>
                                    <p:cond delay="0"/>
                                  </p:stCondLst>
                                  <p:childTnLst>
                                    <p:set>
                                      <p:cBhvr>
                                        <p:cTn id="33" dur="1" fill="hold">
                                          <p:stCondLst>
                                            <p:cond delay="0"/>
                                          </p:stCondLst>
                                        </p:cTn>
                                        <p:tgtEl>
                                          <p:spTgt spid="129"/>
                                        </p:tgtEl>
                                        <p:attrNameLst>
                                          <p:attrName>style.visibility</p:attrName>
                                        </p:attrNameLst>
                                      </p:cBhvr>
                                      <p:to>
                                        <p:strVal val="visible"/>
                                      </p:to>
                                    </p:set>
                                    <p:anim calcmode="lin" valueType="num">
                                      <p:cBhvr>
                                        <p:cTn id="34" dur="500" fill="hold"/>
                                        <p:tgtEl>
                                          <p:spTgt spid="129"/>
                                        </p:tgtEl>
                                        <p:attrNameLst>
                                          <p:attrName>ppt_w</p:attrName>
                                        </p:attrNameLst>
                                      </p:cBhvr>
                                      <p:tavLst>
                                        <p:tav tm="0">
                                          <p:val>
                                            <p:fltVal val="0"/>
                                          </p:val>
                                        </p:tav>
                                        <p:tav tm="100000">
                                          <p:val>
                                            <p:strVal val="#ppt_w"/>
                                          </p:val>
                                        </p:tav>
                                      </p:tavLst>
                                    </p:anim>
                                    <p:anim calcmode="lin" valueType="num">
                                      <p:cBhvr>
                                        <p:cTn id="35" dur="500" fill="hold"/>
                                        <p:tgtEl>
                                          <p:spTgt spid="129"/>
                                        </p:tgtEl>
                                        <p:attrNameLst>
                                          <p:attrName>ppt_h</p:attrName>
                                        </p:attrNameLst>
                                      </p:cBhvr>
                                      <p:tavLst>
                                        <p:tav tm="0">
                                          <p:val>
                                            <p:fltVal val="0"/>
                                          </p:val>
                                        </p:tav>
                                        <p:tav tm="100000">
                                          <p:val>
                                            <p:strVal val="#ppt_h"/>
                                          </p:val>
                                        </p:tav>
                                      </p:tavLst>
                                    </p:anim>
                                    <p:anim calcmode="lin" valueType="num">
                                      <p:cBhvr>
                                        <p:cTn id="36" dur="500" fill="hold"/>
                                        <p:tgtEl>
                                          <p:spTgt spid="129"/>
                                        </p:tgtEl>
                                        <p:attrNameLst>
                                          <p:attrName>ppt_x</p:attrName>
                                        </p:attrNameLst>
                                      </p:cBhvr>
                                      <p:tavLst>
                                        <p:tav tm="0">
                                          <p:val>
                                            <p:fltVal val="0.5"/>
                                          </p:val>
                                        </p:tav>
                                        <p:tav tm="100000">
                                          <p:val>
                                            <p:strVal val="#ppt_x"/>
                                          </p:val>
                                        </p:tav>
                                      </p:tavLst>
                                    </p:anim>
                                    <p:anim calcmode="lin" valueType="num">
                                      <p:cBhvr>
                                        <p:cTn id="37" dur="500" fill="hold"/>
                                        <p:tgtEl>
                                          <p:spTgt spid="129"/>
                                        </p:tgtEl>
                                        <p:attrNameLst>
                                          <p:attrName>ppt_y</p:attrName>
                                        </p:attrNameLst>
                                      </p:cBhvr>
                                      <p:tavLst>
                                        <p:tav tm="0">
                                          <p:val>
                                            <p:fltVal val="0.5"/>
                                          </p:val>
                                        </p:tav>
                                        <p:tav tm="100000">
                                          <p:val>
                                            <p:strVal val="#ppt_y"/>
                                          </p:val>
                                        </p:tav>
                                      </p:tavLst>
                                    </p:anim>
                                  </p:childTnLst>
                                </p:cTn>
                              </p:par>
                            </p:childTnLst>
                          </p:cTn>
                        </p:par>
                        <p:par>
                          <p:cTn id="38" fill="hold">
                            <p:stCondLst>
                              <p:cond delay="2500"/>
                            </p:stCondLst>
                            <p:childTnLst>
                              <p:par>
                                <p:cTn id="39" presetID="23" presetClass="entr" presetSubtype="528" fill="hold" nodeType="afterEffect">
                                  <p:stCondLst>
                                    <p:cond delay="0"/>
                                  </p:stCondLst>
                                  <p:childTnLst>
                                    <p:set>
                                      <p:cBhvr>
                                        <p:cTn id="40" dur="1" fill="hold">
                                          <p:stCondLst>
                                            <p:cond delay="0"/>
                                          </p:stCondLst>
                                        </p:cTn>
                                        <p:tgtEl>
                                          <p:spTgt spid="121"/>
                                        </p:tgtEl>
                                        <p:attrNameLst>
                                          <p:attrName>style.visibility</p:attrName>
                                        </p:attrNameLst>
                                      </p:cBhvr>
                                      <p:to>
                                        <p:strVal val="visible"/>
                                      </p:to>
                                    </p:set>
                                    <p:anim calcmode="lin" valueType="num">
                                      <p:cBhvr>
                                        <p:cTn id="41" dur="500" fill="hold"/>
                                        <p:tgtEl>
                                          <p:spTgt spid="121"/>
                                        </p:tgtEl>
                                        <p:attrNameLst>
                                          <p:attrName>ppt_w</p:attrName>
                                        </p:attrNameLst>
                                      </p:cBhvr>
                                      <p:tavLst>
                                        <p:tav tm="0">
                                          <p:val>
                                            <p:fltVal val="0"/>
                                          </p:val>
                                        </p:tav>
                                        <p:tav tm="100000">
                                          <p:val>
                                            <p:strVal val="#ppt_w"/>
                                          </p:val>
                                        </p:tav>
                                      </p:tavLst>
                                    </p:anim>
                                    <p:anim calcmode="lin" valueType="num">
                                      <p:cBhvr>
                                        <p:cTn id="42" dur="500" fill="hold"/>
                                        <p:tgtEl>
                                          <p:spTgt spid="121"/>
                                        </p:tgtEl>
                                        <p:attrNameLst>
                                          <p:attrName>ppt_h</p:attrName>
                                        </p:attrNameLst>
                                      </p:cBhvr>
                                      <p:tavLst>
                                        <p:tav tm="0">
                                          <p:val>
                                            <p:fltVal val="0"/>
                                          </p:val>
                                        </p:tav>
                                        <p:tav tm="100000">
                                          <p:val>
                                            <p:strVal val="#ppt_h"/>
                                          </p:val>
                                        </p:tav>
                                      </p:tavLst>
                                    </p:anim>
                                    <p:anim calcmode="lin" valueType="num">
                                      <p:cBhvr>
                                        <p:cTn id="43" dur="500" fill="hold"/>
                                        <p:tgtEl>
                                          <p:spTgt spid="121"/>
                                        </p:tgtEl>
                                        <p:attrNameLst>
                                          <p:attrName>ppt_x</p:attrName>
                                        </p:attrNameLst>
                                      </p:cBhvr>
                                      <p:tavLst>
                                        <p:tav tm="0">
                                          <p:val>
                                            <p:fltVal val="0.5"/>
                                          </p:val>
                                        </p:tav>
                                        <p:tav tm="100000">
                                          <p:val>
                                            <p:strVal val="#ppt_x"/>
                                          </p:val>
                                        </p:tav>
                                      </p:tavLst>
                                    </p:anim>
                                    <p:anim calcmode="lin" valueType="num">
                                      <p:cBhvr>
                                        <p:cTn id="44" dur="500" fill="hold"/>
                                        <p:tgtEl>
                                          <p:spTgt spid="121"/>
                                        </p:tgtEl>
                                        <p:attrNameLst>
                                          <p:attrName>ppt_y</p:attrName>
                                        </p:attrNameLst>
                                      </p:cBhvr>
                                      <p:tavLst>
                                        <p:tav tm="0">
                                          <p:val>
                                            <p:fltVal val="0.5"/>
                                          </p:val>
                                        </p:tav>
                                        <p:tav tm="100000">
                                          <p:val>
                                            <p:strVal val="#ppt_y"/>
                                          </p:val>
                                        </p:tav>
                                      </p:tavLst>
                                    </p:anim>
                                  </p:childTnLst>
                                </p:cTn>
                              </p:par>
                            </p:childTnLst>
                          </p:cTn>
                        </p:par>
                        <p:par>
                          <p:cTn id="45" fill="hold">
                            <p:stCondLst>
                              <p:cond delay="3000"/>
                            </p:stCondLst>
                            <p:childTnLst>
                              <p:par>
                                <p:cTn id="46" presetID="23" presetClass="entr" presetSubtype="528" fill="hold" nodeType="afterEffect">
                                  <p:stCondLst>
                                    <p:cond delay="0"/>
                                  </p:stCondLst>
                                  <p:childTnLst>
                                    <p:set>
                                      <p:cBhvr>
                                        <p:cTn id="47" dur="1" fill="hold">
                                          <p:stCondLst>
                                            <p:cond delay="0"/>
                                          </p:stCondLst>
                                        </p:cTn>
                                        <p:tgtEl>
                                          <p:spTgt spid="115"/>
                                        </p:tgtEl>
                                        <p:attrNameLst>
                                          <p:attrName>style.visibility</p:attrName>
                                        </p:attrNameLst>
                                      </p:cBhvr>
                                      <p:to>
                                        <p:strVal val="visible"/>
                                      </p:to>
                                    </p:set>
                                    <p:anim calcmode="lin" valueType="num">
                                      <p:cBhvr>
                                        <p:cTn id="48" dur="500" fill="hold"/>
                                        <p:tgtEl>
                                          <p:spTgt spid="115"/>
                                        </p:tgtEl>
                                        <p:attrNameLst>
                                          <p:attrName>ppt_w</p:attrName>
                                        </p:attrNameLst>
                                      </p:cBhvr>
                                      <p:tavLst>
                                        <p:tav tm="0">
                                          <p:val>
                                            <p:fltVal val="0"/>
                                          </p:val>
                                        </p:tav>
                                        <p:tav tm="100000">
                                          <p:val>
                                            <p:strVal val="#ppt_w"/>
                                          </p:val>
                                        </p:tav>
                                      </p:tavLst>
                                    </p:anim>
                                    <p:anim calcmode="lin" valueType="num">
                                      <p:cBhvr>
                                        <p:cTn id="49" dur="500" fill="hold"/>
                                        <p:tgtEl>
                                          <p:spTgt spid="115"/>
                                        </p:tgtEl>
                                        <p:attrNameLst>
                                          <p:attrName>ppt_h</p:attrName>
                                        </p:attrNameLst>
                                      </p:cBhvr>
                                      <p:tavLst>
                                        <p:tav tm="0">
                                          <p:val>
                                            <p:fltVal val="0"/>
                                          </p:val>
                                        </p:tav>
                                        <p:tav tm="100000">
                                          <p:val>
                                            <p:strVal val="#ppt_h"/>
                                          </p:val>
                                        </p:tav>
                                      </p:tavLst>
                                    </p:anim>
                                    <p:anim calcmode="lin" valueType="num">
                                      <p:cBhvr>
                                        <p:cTn id="50" dur="500" fill="hold"/>
                                        <p:tgtEl>
                                          <p:spTgt spid="115"/>
                                        </p:tgtEl>
                                        <p:attrNameLst>
                                          <p:attrName>ppt_x</p:attrName>
                                        </p:attrNameLst>
                                      </p:cBhvr>
                                      <p:tavLst>
                                        <p:tav tm="0">
                                          <p:val>
                                            <p:fltVal val="0.5"/>
                                          </p:val>
                                        </p:tav>
                                        <p:tav tm="100000">
                                          <p:val>
                                            <p:strVal val="#ppt_x"/>
                                          </p:val>
                                        </p:tav>
                                      </p:tavLst>
                                    </p:anim>
                                    <p:anim calcmode="lin" valueType="num">
                                      <p:cBhvr>
                                        <p:cTn id="51" dur="500" fill="hold"/>
                                        <p:tgtEl>
                                          <p:spTgt spid="115"/>
                                        </p:tgtEl>
                                        <p:attrNameLst>
                                          <p:attrName>ppt_y</p:attrName>
                                        </p:attrNameLst>
                                      </p:cBhvr>
                                      <p:tavLst>
                                        <p:tav tm="0">
                                          <p:val>
                                            <p:fltVal val="0.5"/>
                                          </p:val>
                                        </p:tav>
                                        <p:tav tm="100000">
                                          <p:val>
                                            <p:strVal val="#ppt_y"/>
                                          </p:val>
                                        </p:tav>
                                      </p:tavLst>
                                    </p:anim>
                                  </p:childTnLst>
                                </p:cTn>
                              </p:par>
                            </p:childTnLst>
                          </p:cTn>
                        </p:par>
                        <p:par>
                          <p:cTn id="52" fill="hold">
                            <p:stCondLst>
                              <p:cond delay="3500"/>
                            </p:stCondLst>
                            <p:childTnLst>
                              <p:par>
                                <p:cTn id="53" presetID="18" presetClass="entr" presetSubtype="12" fill="hold" nodeType="afterEffect">
                                  <p:stCondLst>
                                    <p:cond delay="0"/>
                                  </p:stCondLst>
                                  <p:childTnLst>
                                    <p:set>
                                      <p:cBhvr>
                                        <p:cTn id="54" dur="1" fill="hold">
                                          <p:stCondLst>
                                            <p:cond delay="0"/>
                                          </p:stCondLst>
                                        </p:cTn>
                                        <p:tgtEl>
                                          <p:spTgt spid="100"/>
                                        </p:tgtEl>
                                        <p:attrNameLst>
                                          <p:attrName>style.visibility</p:attrName>
                                        </p:attrNameLst>
                                      </p:cBhvr>
                                      <p:to>
                                        <p:strVal val="visible"/>
                                      </p:to>
                                    </p:set>
                                    <p:animEffect transition="in" filter="strips(downLeft)">
                                      <p:cBhvr>
                                        <p:cTn id="55" dur="500"/>
                                        <p:tgtEl>
                                          <p:spTgt spid="100"/>
                                        </p:tgtEl>
                                      </p:cBhvr>
                                    </p:animEffect>
                                  </p:childTnLst>
                                </p:cTn>
                              </p:par>
                              <p:par>
                                <p:cTn id="56" presetID="2" presetClass="entr" presetSubtype="8" accel="50000" decel="50000" fill="hold" nodeType="withEffect">
                                  <p:stCondLst>
                                    <p:cond delay="0"/>
                                  </p:stCondLst>
                                  <p:childTnLst>
                                    <p:set>
                                      <p:cBhvr>
                                        <p:cTn id="57" dur="1" fill="hold">
                                          <p:stCondLst>
                                            <p:cond delay="0"/>
                                          </p:stCondLst>
                                        </p:cTn>
                                        <p:tgtEl>
                                          <p:spTgt spid="73"/>
                                        </p:tgtEl>
                                        <p:attrNameLst>
                                          <p:attrName>style.visibility</p:attrName>
                                        </p:attrNameLst>
                                      </p:cBhvr>
                                      <p:to>
                                        <p:strVal val="visible"/>
                                      </p:to>
                                    </p:set>
                                    <p:anim calcmode="lin" valueType="num">
                                      <p:cBhvr additive="base">
                                        <p:cTn id="58" dur="500" fill="hold"/>
                                        <p:tgtEl>
                                          <p:spTgt spid="73"/>
                                        </p:tgtEl>
                                        <p:attrNameLst>
                                          <p:attrName>ppt_x</p:attrName>
                                        </p:attrNameLst>
                                      </p:cBhvr>
                                      <p:tavLst>
                                        <p:tav tm="0">
                                          <p:val>
                                            <p:strVal val="0-#ppt_w/2"/>
                                          </p:val>
                                        </p:tav>
                                        <p:tav tm="100000">
                                          <p:val>
                                            <p:strVal val="#ppt_x"/>
                                          </p:val>
                                        </p:tav>
                                      </p:tavLst>
                                    </p:anim>
                                    <p:anim calcmode="lin" valueType="num">
                                      <p:cBhvr additive="base">
                                        <p:cTn id="59" dur="500" fill="hold"/>
                                        <p:tgtEl>
                                          <p:spTgt spid="73"/>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18" presetClass="entr" presetSubtype="12" fill="hold" nodeType="afterEffect">
                                  <p:stCondLst>
                                    <p:cond delay="0"/>
                                  </p:stCondLst>
                                  <p:childTnLst>
                                    <p:set>
                                      <p:cBhvr>
                                        <p:cTn id="62" dur="1" fill="hold">
                                          <p:stCondLst>
                                            <p:cond delay="0"/>
                                          </p:stCondLst>
                                        </p:cTn>
                                        <p:tgtEl>
                                          <p:spTgt spid="88"/>
                                        </p:tgtEl>
                                        <p:attrNameLst>
                                          <p:attrName>style.visibility</p:attrName>
                                        </p:attrNameLst>
                                      </p:cBhvr>
                                      <p:to>
                                        <p:strVal val="visible"/>
                                      </p:to>
                                    </p:set>
                                    <p:animEffect transition="in" filter="strips(downLeft)">
                                      <p:cBhvr>
                                        <p:cTn id="63" dur="500"/>
                                        <p:tgtEl>
                                          <p:spTgt spid="88"/>
                                        </p:tgtEl>
                                      </p:cBhvr>
                                    </p:animEffect>
                                  </p:childTnLst>
                                </p:cTn>
                              </p:par>
                              <p:par>
                                <p:cTn id="64" presetID="2" presetClass="entr" presetSubtype="8" accel="50000" decel="50000" fill="hold" nodeType="withEffect">
                                  <p:stCondLst>
                                    <p:cond delay="0"/>
                                  </p:stCondLst>
                                  <p:childTnLst>
                                    <p:set>
                                      <p:cBhvr>
                                        <p:cTn id="65" dur="1" fill="hold">
                                          <p:stCondLst>
                                            <p:cond delay="0"/>
                                          </p:stCondLst>
                                        </p:cTn>
                                        <p:tgtEl>
                                          <p:spTgt spid="79"/>
                                        </p:tgtEl>
                                        <p:attrNameLst>
                                          <p:attrName>style.visibility</p:attrName>
                                        </p:attrNameLst>
                                      </p:cBhvr>
                                      <p:to>
                                        <p:strVal val="visible"/>
                                      </p:to>
                                    </p:set>
                                    <p:anim calcmode="lin" valueType="num">
                                      <p:cBhvr additive="base">
                                        <p:cTn id="66" dur="500" fill="hold"/>
                                        <p:tgtEl>
                                          <p:spTgt spid="79"/>
                                        </p:tgtEl>
                                        <p:attrNameLst>
                                          <p:attrName>ppt_x</p:attrName>
                                        </p:attrNameLst>
                                      </p:cBhvr>
                                      <p:tavLst>
                                        <p:tav tm="0">
                                          <p:val>
                                            <p:strVal val="0-#ppt_w/2"/>
                                          </p:val>
                                        </p:tav>
                                        <p:tav tm="100000">
                                          <p:val>
                                            <p:strVal val="#ppt_x"/>
                                          </p:val>
                                        </p:tav>
                                      </p:tavLst>
                                    </p:anim>
                                    <p:anim calcmode="lin" valueType="num">
                                      <p:cBhvr additive="base">
                                        <p:cTn id="67" dur="500" fill="hold"/>
                                        <p:tgtEl>
                                          <p:spTgt spid="79"/>
                                        </p:tgtEl>
                                        <p:attrNameLst>
                                          <p:attrName>ppt_y</p:attrName>
                                        </p:attrNameLst>
                                      </p:cBhvr>
                                      <p:tavLst>
                                        <p:tav tm="0">
                                          <p:val>
                                            <p:strVal val="#ppt_y"/>
                                          </p:val>
                                        </p:tav>
                                        <p:tav tm="100000">
                                          <p:val>
                                            <p:strVal val="#ppt_y"/>
                                          </p:val>
                                        </p:tav>
                                      </p:tavLst>
                                    </p:anim>
                                  </p:childTnLst>
                                </p:cTn>
                              </p:par>
                            </p:childTnLst>
                          </p:cTn>
                        </p:par>
                        <p:par>
                          <p:cTn id="68" fill="hold">
                            <p:stCondLst>
                              <p:cond delay="4500"/>
                            </p:stCondLst>
                            <p:childTnLst>
                              <p:par>
                                <p:cTn id="69" presetID="18" presetClass="entr" presetSubtype="6" fill="hold" nodeType="after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strips(downRight)">
                                      <p:cBhvr>
                                        <p:cTn id="71" dur="500"/>
                                        <p:tgtEl>
                                          <p:spTgt spid="91"/>
                                        </p:tgtEl>
                                      </p:cBhvr>
                                    </p:animEffect>
                                  </p:childTnLst>
                                </p:cTn>
                              </p:par>
                              <p:par>
                                <p:cTn id="72" presetID="2" presetClass="entr" presetSubtype="2" accel="50000" decel="50000" fill="hold" nodeType="withEffect">
                                  <p:stCondLst>
                                    <p:cond delay="0"/>
                                  </p:stCondLst>
                                  <p:childTnLst>
                                    <p:set>
                                      <p:cBhvr>
                                        <p:cTn id="73" dur="1" fill="hold">
                                          <p:stCondLst>
                                            <p:cond delay="0"/>
                                          </p:stCondLst>
                                        </p:cTn>
                                        <p:tgtEl>
                                          <p:spTgt spid="76"/>
                                        </p:tgtEl>
                                        <p:attrNameLst>
                                          <p:attrName>style.visibility</p:attrName>
                                        </p:attrNameLst>
                                      </p:cBhvr>
                                      <p:to>
                                        <p:strVal val="visible"/>
                                      </p:to>
                                    </p:set>
                                    <p:anim calcmode="lin" valueType="num">
                                      <p:cBhvr additive="base">
                                        <p:cTn id="74" dur="500" fill="hold"/>
                                        <p:tgtEl>
                                          <p:spTgt spid="76"/>
                                        </p:tgtEl>
                                        <p:attrNameLst>
                                          <p:attrName>ppt_x</p:attrName>
                                        </p:attrNameLst>
                                      </p:cBhvr>
                                      <p:tavLst>
                                        <p:tav tm="0">
                                          <p:val>
                                            <p:strVal val="1+#ppt_w/2"/>
                                          </p:val>
                                        </p:tav>
                                        <p:tav tm="100000">
                                          <p:val>
                                            <p:strVal val="#ppt_x"/>
                                          </p:val>
                                        </p:tav>
                                      </p:tavLst>
                                    </p:anim>
                                    <p:anim calcmode="lin" valueType="num">
                                      <p:cBhvr additive="base">
                                        <p:cTn id="75" dur="500" fill="hold"/>
                                        <p:tgtEl>
                                          <p:spTgt spid="76"/>
                                        </p:tgtEl>
                                        <p:attrNameLst>
                                          <p:attrName>ppt_y</p:attrName>
                                        </p:attrNameLst>
                                      </p:cBhvr>
                                      <p:tavLst>
                                        <p:tav tm="0">
                                          <p:val>
                                            <p:strVal val="#ppt_y"/>
                                          </p:val>
                                        </p:tav>
                                        <p:tav tm="100000">
                                          <p:val>
                                            <p:strVal val="#ppt_y"/>
                                          </p:val>
                                        </p:tav>
                                      </p:tavLst>
                                    </p:anim>
                                  </p:childTnLst>
                                </p:cTn>
                              </p:par>
                            </p:childTnLst>
                          </p:cTn>
                        </p:par>
                        <p:par>
                          <p:cTn id="76" fill="hold">
                            <p:stCondLst>
                              <p:cond delay="5000"/>
                            </p:stCondLst>
                            <p:childTnLst>
                              <p:par>
                                <p:cTn id="77" presetID="18" presetClass="entr" presetSubtype="6" fill="hold" nodeType="afterEffect">
                                  <p:stCondLst>
                                    <p:cond delay="0"/>
                                  </p:stCondLst>
                                  <p:childTnLst>
                                    <p:set>
                                      <p:cBhvr>
                                        <p:cTn id="78" dur="1" fill="hold">
                                          <p:stCondLst>
                                            <p:cond delay="0"/>
                                          </p:stCondLst>
                                        </p:cTn>
                                        <p:tgtEl>
                                          <p:spTgt spid="101"/>
                                        </p:tgtEl>
                                        <p:attrNameLst>
                                          <p:attrName>style.visibility</p:attrName>
                                        </p:attrNameLst>
                                      </p:cBhvr>
                                      <p:to>
                                        <p:strVal val="visible"/>
                                      </p:to>
                                    </p:set>
                                    <p:animEffect transition="in" filter="strips(downRight)">
                                      <p:cBhvr>
                                        <p:cTn id="79" dur="500"/>
                                        <p:tgtEl>
                                          <p:spTgt spid="101"/>
                                        </p:tgtEl>
                                      </p:cBhvr>
                                    </p:animEffect>
                                  </p:childTnLst>
                                </p:cTn>
                              </p:par>
                              <p:par>
                                <p:cTn id="80" presetID="2" presetClass="entr" presetSubtype="2" accel="50000" decel="50000" fill="hold" nodeType="withEffect">
                                  <p:stCondLst>
                                    <p:cond delay="0"/>
                                  </p:stCondLst>
                                  <p:childTnLst>
                                    <p:set>
                                      <p:cBhvr>
                                        <p:cTn id="81" dur="1" fill="hold">
                                          <p:stCondLst>
                                            <p:cond delay="0"/>
                                          </p:stCondLst>
                                        </p:cTn>
                                        <p:tgtEl>
                                          <p:spTgt spid="85"/>
                                        </p:tgtEl>
                                        <p:attrNameLst>
                                          <p:attrName>style.visibility</p:attrName>
                                        </p:attrNameLst>
                                      </p:cBhvr>
                                      <p:to>
                                        <p:strVal val="visible"/>
                                      </p:to>
                                    </p:set>
                                    <p:anim calcmode="lin" valueType="num">
                                      <p:cBhvr additive="base">
                                        <p:cTn id="82" dur="500" fill="hold"/>
                                        <p:tgtEl>
                                          <p:spTgt spid="85"/>
                                        </p:tgtEl>
                                        <p:attrNameLst>
                                          <p:attrName>ppt_x</p:attrName>
                                        </p:attrNameLst>
                                      </p:cBhvr>
                                      <p:tavLst>
                                        <p:tav tm="0">
                                          <p:val>
                                            <p:strVal val="1+#ppt_w/2"/>
                                          </p:val>
                                        </p:tav>
                                        <p:tav tm="100000">
                                          <p:val>
                                            <p:strVal val="#ppt_x"/>
                                          </p:val>
                                        </p:tav>
                                      </p:tavLst>
                                    </p:anim>
                                    <p:anim calcmode="lin" valueType="num">
                                      <p:cBhvr additive="base">
                                        <p:cTn id="83" dur="500" fill="hold"/>
                                        <p:tgtEl>
                                          <p:spTgt spid="85"/>
                                        </p:tgtEl>
                                        <p:attrNameLst>
                                          <p:attrName>ppt_y</p:attrName>
                                        </p:attrNameLst>
                                      </p:cBhvr>
                                      <p:tavLst>
                                        <p:tav tm="0">
                                          <p:val>
                                            <p:strVal val="#ppt_y"/>
                                          </p:val>
                                        </p:tav>
                                        <p:tav tm="100000">
                                          <p:val>
                                            <p:strVal val="#ppt_y"/>
                                          </p:val>
                                        </p:tav>
                                      </p:tavLst>
                                    </p:anim>
                                  </p:childTnLst>
                                </p:cTn>
                              </p:par>
                            </p:childTnLst>
                          </p:cTn>
                        </p:par>
                        <p:par>
                          <p:cTn id="84" fill="hold">
                            <p:stCondLst>
                              <p:cond delay="5500"/>
                            </p:stCondLst>
                            <p:childTnLst>
                              <p:par>
                                <p:cTn id="85" presetID="18" presetClass="entr" presetSubtype="3" fill="hold" nodeType="afterEffect">
                                  <p:stCondLst>
                                    <p:cond delay="0"/>
                                  </p:stCondLst>
                                  <p:childTnLst>
                                    <p:set>
                                      <p:cBhvr>
                                        <p:cTn id="86" dur="1" fill="hold">
                                          <p:stCondLst>
                                            <p:cond delay="0"/>
                                          </p:stCondLst>
                                        </p:cTn>
                                        <p:tgtEl>
                                          <p:spTgt spid="97"/>
                                        </p:tgtEl>
                                        <p:attrNameLst>
                                          <p:attrName>style.visibility</p:attrName>
                                        </p:attrNameLst>
                                      </p:cBhvr>
                                      <p:to>
                                        <p:strVal val="visible"/>
                                      </p:to>
                                    </p:set>
                                    <p:animEffect transition="in" filter="strips(upRight)">
                                      <p:cBhvr>
                                        <p:cTn id="87" dur="500"/>
                                        <p:tgtEl>
                                          <p:spTgt spid="97"/>
                                        </p:tgtEl>
                                      </p:cBhvr>
                                    </p:animEffect>
                                  </p:childTnLst>
                                </p:cTn>
                              </p:par>
                              <p:par>
                                <p:cTn id="88" presetID="2" presetClass="entr" presetSubtype="2" accel="50000" decel="50000" fill="hold" nodeType="withEffect">
                                  <p:stCondLst>
                                    <p:cond delay="0"/>
                                  </p:stCondLst>
                                  <p:childTnLst>
                                    <p:set>
                                      <p:cBhvr>
                                        <p:cTn id="89" dur="1" fill="hold">
                                          <p:stCondLst>
                                            <p:cond delay="0"/>
                                          </p:stCondLst>
                                        </p:cTn>
                                        <p:tgtEl>
                                          <p:spTgt spid="70"/>
                                        </p:tgtEl>
                                        <p:attrNameLst>
                                          <p:attrName>style.visibility</p:attrName>
                                        </p:attrNameLst>
                                      </p:cBhvr>
                                      <p:to>
                                        <p:strVal val="visible"/>
                                      </p:to>
                                    </p:set>
                                    <p:anim calcmode="lin" valueType="num">
                                      <p:cBhvr additive="base">
                                        <p:cTn id="90" dur="500" fill="hold"/>
                                        <p:tgtEl>
                                          <p:spTgt spid="70"/>
                                        </p:tgtEl>
                                        <p:attrNameLst>
                                          <p:attrName>ppt_x</p:attrName>
                                        </p:attrNameLst>
                                      </p:cBhvr>
                                      <p:tavLst>
                                        <p:tav tm="0">
                                          <p:val>
                                            <p:strVal val="1+#ppt_w/2"/>
                                          </p:val>
                                        </p:tav>
                                        <p:tav tm="100000">
                                          <p:val>
                                            <p:strVal val="#ppt_x"/>
                                          </p:val>
                                        </p:tav>
                                      </p:tavLst>
                                    </p:anim>
                                    <p:anim calcmode="lin" valueType="num">
                                      <p:cBhvr additive="base">
                                        <p:cTn id="91" dur="500" fill="hold"/>
                                        <p:tgtEl>
                                          <p:spTgt spid="70"/>
                                        </p:tgtEl>
                                        <p:attrNameLst>
                                          <p:attrName>ppt_y</p:attrName>
                                        </p:attrNameLst>
                                      </p:cBhvr>
                                      <p:tavLst>
                                        <p:tav tm="0">
                                          <p:val>
                                            <p:strVal val="#ppt_y"/>
                                          </p:val>
                                        </p:tav>
                                        <p:tav tm="100000">
                                          <p:val>
                                            <p:strVal val="#ppt_y"/>
                                          </p:val>
                                        </p:tav>
                                      </p:tavLst>
                                    </p:anim>
                                  </p:childTnLst>
                                </p:cTn>
                              </p:par>
                            </p:childTnLst>
                          </p:cTn>
                        </p:par>
                        <p:par>
                          <p:cTn id="92" fill="hold">
                            <p:stCondLst>
                              <p:cond delay="6000"/>
                            </p:stCondLst>
                            <p:childTnLst>
                              <p:par>
                                <p:cTn id="93" presetID="18" presetClass="entr" presetSubtype="12" fill="hold" nodeType="afterEffect">
                                  <p:stCondLst>
                                    <p:cond delay="0"/>
                                  </p:stCondLst>
                                  <p:childTnLst>
                                    <p:set>
                                      <p:cBhvr>
                                        <p:cTn id="94" dur="1" fill="hold">
                                          <p:stCondLst>
                                            <p:cond delay="0"/>
                                          </p:stCondLst>
                                        </p:cTn>
                                        <p:tgtEl>
                                          <p:spTgt spid="94"/>
                                        </p:tgtEl>
                                        <p:attrNameLst>
                                          <p:attrName>style.visibility</p:attrName>
                                        </p:attrNameLst>
                                      </p:cBhvr>
                                      <p:to>
                                        <p:strVal val="visible"/>
                                      </p:to>
                                    </p:set>
                                    <p:animEffect transition="in" filter="strips(downLeft)">
                                      <p:cBhvr>
                                        <p:cTn id="95" dur="500"/>
                                        <p:tgtEl>
                                          <p:spTgt spid="94"/>
                                        </p:tgtEl>
                                      </p:cBhvr>
                                    </p:animEffect>
                                  </p:childTnLst>
                                </p:cTn>
                              </p:par>
                              <p:par>
                                <p:cTn id="96" presetID="2" presetClass="entr" presetSubtype="8" accel="50000" decel="50000" fill="hold" nodeType="withEffect">
                                  <p:stCondLst>
                                    <p:cond delay="0"/>
                                  </p:stCondLst>
                                  <p:childTnLst>
                                    <p:set>
                                      <p:cBhvr>
                                        <p:cTn id="97" dur="1" fill="hold">
                                          <p:stCondLst>
                                            <p:cond delay="0"/>
                                          </p:stCondLst>
                                        </p:cTn>
                                        <p:tgtEl>
                                          <p:spTgt spid="82"/>
                                        </p:tgtEl>
                                        <p:attrNameLst>
                                          <p:attrName>style.visibility</p:attrName>
                                        </p:attrNameLst>
                                      </p:cBhvr>
                                      <p:to>
                                        <p:strVal val="visible"/>
                                      </p:to>
                                    </p:set>
                                    <p:anim calcmode="lin" valueType="num">
                                      <p:cBhvr additive="base">
                                        <p:cTn id="98" dur="500" fill="hold"/>
                                        <p:tgtEl>
                                          <p:spTgt spid="82"/>
                                        </p:tgtEl>
                                        <p:attrNameLst>
                                          <p:attrName>ppt_x</p:attrName>
                                        </p:attrNameLst>
                                      </p:cBhvr>
                                      <p:tavLst>
                                        <p:tav tm="0">
                                          <p:val>
                                            <p:strVal val="0-#ppt_w/2"/>
                                          </p:val>
                                        </p:tav>
                                        <p:tav tm="100000">
                                          <p:val>
                                            <p:strVal val="#ppt_x"/>
                                          </p:val>
                                        </p:tav>
                                      </p:tavLst>
                                    </p:anim>
                                    <p:anim calcmode="lin" valueType="num">
                                      <p:cBhvr additive="base">
                                        <p:cTn id="99" dur="5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ounded Rectangle 122"/>
          <p:cNvSpPr/>
          <p:nvPr/>
        </p:nvSpPr>
        <p:spPr>
          <a:xfrm>
            <a:off x="634313" y="1613087"/>
            <a:ext cx="3889191" cy="1457030"/>
          </a:xfrm>
          <a:prstGeom prst="roundRect">
            <a:avLst>
              <a:gd name="adj" fmla="val 5737"/>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nvGrpSpPr>
          <p:cNvPr id="42" name="Group 121"/>
          <p:cNvGrpSpPr/>
          <p:nvPr/>
        </p:nvGrpSpPr>
        <p:grpSpPr>
          <a:xfrm>
            <a:off x="714418" y="1861337"/>
            <a:ext cx="1175138" cy="1034121"/>
            <a:chOff x="3592681" y="1822859"/>
            <a:chExt cx="1440175" cy="1267354"/>
          </a:xfrm>
          <a:solidFill>
            <a:srgbClr val="FFFFFF"/>
          </a:solidFill>
        </p:grpSpPr>
        <p:sp>
          <p:nvSpPr>
            <p:cNvPr id="43" name="Heart 97"/>
            <p:cNvSpPr/>
            <p:nvPr/>
          </p:nvSpPr>
          <p:spPr>
            <a:xfrm>
              <a:off x="3592681" y="1822859"/>
              <a:ext cx="1440175" cy="1267354"/>
            </a:xfrm>
            <a:prstGeom prst="heart">
              <a:avLst/>
            </a:prstGeom>
            <a:grpFill/>
            <a:ln w="25400" cap="flat" cmpd="sng" algn="ctr">
              <a:solidFill>
                <a:srgbClr val="189A80"/>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lumMod val="95000"/>
                  </a:srgbClr>
                </a:solidFill>
                <a:effectLst/>
                <a:uLnTx/>
                <a:uFillTx/>
                <a:latin typeface="Arial"/>
                <a:ea typeface="+mn-ea"/>
              </a:endParaRPr>
            </a:p>
          </p:txBody>
        </p:sp>
        <p:grpSp>
          <p:nvGrpSpPr>
            <p:cNvPr id="44" name="Group 119"/>
            <p:cNvGrpSpPr/>
            <p:nvPr/>
          </p:nvGrpSpPr>
          <p:grpSpPr>
            <a:xfrm>
              <a:off x="3719009" y="2089802"/>
              <a:ext cx="1110985" cy="806498"/>
              <a:chOff x="1403615" y="1822859"/>
              <a:chExt cx="1110985" cy="806498"/>
            </a:xfrm>
            <a:grpFill/>
          </p:grpSpPr>
          <p:cxnSp>
            <p:nvCxnSpPr>
              <p:cNvPr id="45" name="Straight Connector 100"/>
              <p:cNvCxnSpPr/>
              <p:nvPr/>
            </p:nvCxnSpPr>
            <p:spPr>
              <a:xfrm>
                <a:off x="1403615" y="2283715"/>
                <a:ext cx="172821" cy="0"/>
              </a:xfrm>
              <a:prstGeom prst="line">
                <a:avLst/>
              </a:prstGeom>
              <a:grpFill/>
              <a:ln w="38100" cap="rnd" cmpd="sng" algn="ctr">
                <a:solidFill>
                  <a:srgbClr val="189A80"/>
                </a:solidFill>
                <a:prstDash val="solid"/>
              </a:ln>
              <a:effectLst/>
            </p:spPr>
          </p:cxnSp>
          <p:cxnSp>
            <p:nvCxnSpPr>
              <p:cNvPr id="46" name="Straight Connector 102"/>
              <p:cNvCxnSpPr/>
              <p:nvPr/>
            </p:nvCxnSpPr>
            <p:spPr>
              <a:xfrm flipV="1">
                <a:off x="1576436" y="1822859"/>
                <a:ext cx="0" cy="460856"/>
              </a:xfrm>
              <a:prstGeom prst="line">
                <a:avLst/>
              </a:prstGeom>
              <a:grpFill/>
              <a:ln w="38100" cap="rnd" cmpd="sng" algn="ctr">
                <a:solidFill>
                  <a:srgbClr val="189A80"/>
                </a:solidFill>
                <a:prstDash val="solid"/>
              </a:ln>
              <a:effectLst/>
            </p:spPr>
          </p:cxnSp>
          <p:cxnSp>
            <p:nvCxnSpPr>
              <p:cNvPr id="47" name="Straight Connector 104"/>
              <p:cNvCxnSpPr/>
              <p:nvPr/>
            </p:nvCxnSpPr>
            <p:spPr>
              <a:xfrm>
                <a:off x="1576436" y="1822859"/>
                <a:ext cx="345642" cy="806498"/>
              </a:xfrm>
              <a:prstGeom prst="line">
                <a:avLst/>
              </a:prstGeom>
              <a:grpFill/>
              <a:ln w="38100" cap="rnd" cmpd="sng" algn="ctr">
                <a:solidFill>
                  <a:srgbClr val="189A80"/>
                </a:solidFill>
                <a:prstDash val="solid"/>
              </a:ln>
              <a:effectLst/>
            </p:spPr>
          </p:cxnSp>
          <p:cxnSp>
            <p:nvCxnSpPr>
              <p:cNvPr id="48" name="Straight Connector 108"/>
              <p:cNvCxnSpPr/>
              <p:nvPr/>
            </p:nvCxnSpPr>
            <p:spPr>
              <a:xfrm flipV="1">
                <a:off x="1922078" y="2053287"/>
                <a:ext cx="115214" cy="576070"/>
              </a:xfrm>
              <a:prstGeom prst="line">
                <a:avLst/>
              </a:prstGeom>
              <a:grpFill/>
              <a:ln w="38100" cap="rnd" cmpd="sng" algn="ctr">
                <a:solidFill>
                  <a:srgbClr val="189A80"/>
                </a:solidFill>
                <a:prstDash val="solid"/>
              </a:ln>
              <a:effectLst/>
            </p:spPr>
          </p:cxnSp>
          <p:cxnSp>
            <p:nvCxnSpPr>
              <p:cNvPr id="49" name="Straight Connector 110"/>
              <p:cNvCxnSpPr/>
              <p:nvPr/>
            </p:nvCxnSpPr>
            <p:spPr>
              <a:xfrm>
                <a:off x="2037292" y="2053287"/>
                <a:ext cx="115214" cy="345642"/>
              </a:xfrm>
              <a:prstGeom prst="line">
                <a:avLst/>
              </a:prstGeom>
              <a:grpFill/>
              <a:ln w="38100" cap="rnd" cmpd="sng" algn="ctr">
                <a:solidFill>
                  <a:srgbClr val="189A80"/>
                </a:solidFill>
                <a:prstDash val="solid"/>
              </a:ln>
              <a:effectLst/>
            </p:spPr>
          </p:cxnSp>
          <p:cxnSp>
            <p:nvCxnSpPr>
              <p:cNvPr id="50" name="Straight Connector 112"/>
              <p:cNvCxnSpPr/>
              <p:nvPr/>
            </p:nvCxnSpPr>
            <p:spPr>
              <a:xfrm flipV="1">
                <a:off x="2152506" y="2168501"/>
                <a:ext cx="115214" cy="230428"/>
              </a:xfrm>
              <a:prstGeom prst="line">
                <a:avLst/>
              </a:prstGeom>
              <a:grpFill/>
              <a:ln w="38100" cap="rnd" cmpd="sng" algn="ctr">
                <a:solidFill>
                  <a:srgbClr val="189A80"/>
                </a:solidFill>
                <a:prstDash val="solid"/>
              </a:ln>
              <a:effectLst/>
            </p:spPr>
          </p:cxnSp>
          <p:cxnSp>
            <p:nvCxnSpPr>
              <p:cNvPr id="51" name="Straight Connector 114"/>
              <p:cNvCxnSpPr/>
              <p:nvPr/>
            </p:nvCxnSpPr>
            <p:spPr>
              <a:xfrm>
                <a:off x="2267720" y="2168501"/>
                <a:ext cx="57607" cy="57607"/>
              </a:xfrm>
              <a:prstGeom prst="line">
                <a:avLst/>
              </a:prstGeom>
              <a:grpFill/>
              <a:ln w="38100" cap="rnd" cmpd="sng" algn="ctr">
                <a:solidFill>
                  <a:srgbClr val="189A80"/>
                </a:solidFill>
                <a:prstDash val="solid"/>
              </a:ln>
              <a:effectLst/>
            </p:spPr>
          </p:cxnSp>
          <p:cxnSp>
            <p:nvCxnSpPr>
              <p:cNvPr id="52" name="Straight Connector 116"/>
              <p:cNvCxnSpPr/>
              <p:nvPr/>
            </p:nvCxnSpPr>
            <p:spPr>
              <a:xfrm>
                <a:off x="2325327" y="2226108"/>
                <a:ext cx="189273" cy="0"/>
              </a:xfrm>
              <a:prstGeom prst="line">
                <a:avLst/>
              </a:prstGeom>
              <a:grpFill/>
              <a:ln w="38100" cap="rnd" cmpd="sng" algn="ctr">
                <a:solidFill>
                  <a:srgbClr val="189A80"/>
                </a:solidFill>
                <a:prstDash val="solid"/>
                <a:tailEnd type="oval"/>
              </a:ln>
              <a:effectLst/>
            </p:spPr>
          </p:cxnSp>
        </p:grpSp>
      </p:grpSp>
      <p:grpSp>
        <p:nvGrpSpPr>
          <p:cNvPr id="53" name="Group 58"/>
          <p:cNvGrpSpPr/>
          <p:nvPr/>
        </p:nvGrpSpPr>
        <p:grpSpPr>
          <a:xfrm>
            <a:off x="1939089" y="1863196"/>
            <a:ext cx="2450853" cy="1017244"/>
            <a:chOff x="7174424" y="1352592"/>
            <a:chExt cx="2450853" cy="1017244"/>
          </a:xfrm>
        </p:grpSpPr>
        <p:sp>
          <p:nvSpPr>
            <p:cNvPr id="54" name="TextBox 53"/>
            <p:cNvSpPr txBox="1"/>
            <p:nvPr/>
          </p:nvSpPr>
          <p:spPr>
            <a:xfrm>
              <a:off x="7174424" y="1600395"/>
              <a:ext cx="2450853" cy="769441"/>
            </a:xfrm>
            <a:prstGeom prst="rect">
              <a:avLst/>
            </a:prstGeom>
            <a:noFill/>
          </p:spPr>
          <p:txBody>
            <a:bodyPr wrap="square" lIns="0" tIns="0" rIns="0" bIns="0" rtlCol="0">
              <a:spAutoFit/>
            </a:bodyPr>
            <a:lstStyle/>
            <a:p>
              <a:pPr fontAlgn="auto">
                <a:spcBef>
                  <a:spcPct val="20000"/>
                </a:spcBef>
                <a:spcAft>
                  <a:spcPts val="0"/>
                </a:spcAft>
                <a:defRPr/>
              </a:pPr>
              <a:r>
                <a:rPr lang="en-US" sz="1000" dirty="0" smtClean="0">
                  <a:solidFill>
                    <a:srgbClr val="FFFFFF"/>
                  </a:solidFill>
                  <a:latin typeface="Arial"/>
                  <a:ea typeface="+mn-ea"/>
                </a:rPr>
                <a:t>There are many variations passages of The lorem ipsum available  majority have suffer alteration , ipsum available  majority have suffered alteration There are many The of variations passages</a:t>
              </a:r>
            </a:p>
          </p:txBody>
        </p:sp>
        <p:sp>
          <p:nvSpPr>
            <p:cNvPr id="55" name="Rectangle 125"/>
            <p:cNvSpPr/>
            <p:nvPr/>
          </p:nvSpPr>
          <p:spPr>
            <a:xfrm>
              <a:off x="7174424" y="1352592"/>
              <a:ext cx="1205458" cy="215444"/>
            </a:xfrm>
            <a:prstGeom prst="rect">
              <a:avLst/>
            </a:prstGeom>
          </p:spPr>
          <p:txBody>
            <a:bodyPr wrap="none" lIns="0" tIns="0" rIns="0" bIns="0">
              <a:spAutoFit/>
            </a:bodyPr>
            <a:lstStyle/>
            <a:p>
              <a:pPr defTabSz="1031626" fontAlgn="auto">
                <a:spcBef>
                  <a:spcPts val="0"/>
                </a:spcBef>
                <a:spcAft>
                  <a:spcPts val="0"/>
                </a:spcAft>
              </a:pPr>
              <a:r>
                <a:rPr lang="en-US" sz="1400" b="1" dirty="0" smtClean="0">
                  <a:solidFill>
                    <a:srgbClr val="FFFFFF"/>
                  </a:solidFill>
                  <a:latin typeface="Arial"/>
                  <a:ea typeface="+mn-ea"/>
                </a:rPr>
                <a:t>Keyword Here</a:t>
              </a:r>
            </a:p>
          </p:txBody>
        </p:sp>
      </p:grpSp>
      <p:sp>
        <p:nvSpPr>
          <p:cNvPr id="56" name="TextBox 55"/>
          <p:cNvSpPr txBox="1"/>
          <p:nvPr/>
        </p:nvSpPr>
        <p:spPr>
          <a:xfrm>
            <a:off x="4674103" y="1929767"/>
            <a:ext cx="3841888" cy="923330"/>
          </a:xfrm>
          <a:prstGeom prst="rect">
            <a:avLst/>
          </a:prstGeom>
          <a:noFill/>
        </p:spPr>
        <p:txBody>
          <a:bodyPr wrap="square" lIns="0" tIns="0" rIns="0" bIns="0" rtlCol="0" anchor="t">
            <a:spAutoFit/>
          </a:bodyPr>
          <a:lstStyle/>
          <a:p>
            <a:pPr algn="just" defTabSz="1031626" fontAlgn="auto">
              <a:spcBef>
                <a:spcPts val="0"/>
              </a:spcBef>
              <a:spcAft>
                <a:spcPts val="0"/>
              </a:spcAft>
            </a:pPr>
            <a:r>
              <a:rPr lang="en-US" sz="1000" dirty="0" smtClean="0">
                <a:solidFill>
                  <a:srgbClr val="262626">
                    <a:lumMod val="50000"/>
                    <a:lumOff val="50000"/>
                  </a:srgbClr>
                </a:solidFill>
                <a:latin typeface="Arial"/>
                <a:ea typeface="+mn-ea"/>
              </a:rPr>
              <a:t>There are many variations of passages of lorem ipsum available, but the majority have suffered alteration in some form, by injected humour randomized words which don't look even slightly, There are many variations of passages of lorem ipsum available, but the majority have suffered alteration in some form, by injected humour randomized words which don't look even slightly.</a:t>
            </a:r>
            <a:endParaRPr lang="en-US" sz="1000" dirty="0" smtClean="0">
              <a:solidFill>
                <a:srgbClr val="262626">
                  <a:lumMod val="65000"/>
                  <a:lumOff val="35000"/>
                </a:srgbClr>
              </a:solidFill>
              <a:latin typeface="Arial"/>
              <a:ea typeface="+mn-ea"/>
            </a:endParaRPr>
          </a:p>
        </p:txBody>
      </p:sp>
      <p:sp>
        <p:nvSpPr>
          <p:cNvPr id="57" name="Rectangle 128"/>
          <p:cNvSpPr/>
          <p:nvPr/>
        </p:nvSpPr>
        <p:spPr>
          <a:xfrm>
            <a:off x="4674103" y="1629942"/>
            <a:ext cx="2010166" cy="215444"/>
          </a:xfrm>
          <a:prstGeom prst="rect">
            <a:avLst/>
          </a:prstGeom>
        </p:spPr>
        <p:txBody>
          <a:bodyPr wrap="none" lIns="0" tIns="0" rIns="0" bIns="0" anchor="ctr">
            <a:spAutoFit/>
          </a:bodyPr>
          <a:lstStyle/>
          <a:p>
            <a:pPr defTabSz="1031626" fontAlgn="auto">
              <a:spcBef>
                <a:spcPts val="0"/>
              </a:spcBef>
              <a:spcAft>
                <a:spcPts val="0"/>
              </a:spcAft>
            </a:pPr>
            <a:r>
              <a:rPr lang="en-US" sz="1400" b="1" dirty="0" smtClean="0">
                <a:solidFill>
                  <a:srgbClr val="FFFFFF">
                    <a:lumMod val="65000"/>
                  </a:srgbClr>
                </a:solidFill>
                <a:latin typeface="Arial"/>
                <a:ea typeface="+mn-ea"/>
              </a:rPr>
              <a:t>Blood Pressure Control</a:t>
            </a:r>
          </a:p>
        </p:txBody>
      </p:sp>
      <p:grpSp>
        <p:nvGrpSpPr>
          <p:cNvPr id="58" name="Group 145"/>
          <p:cNvGrpSpPr/>
          <p:nvPr/>
        </p:nvGrpSpPr>
        <p:grpSpPr>
          <a:xfrm>
            <a:off x="2650208" y="3414637"/>
            <a:ext cx="607448" cy="587063"/>
            <a:chOff x="8048625" y="3005138"/>
            <a:chExt cx="473076" cy="457200"/>
          </a:xfrm>
          <a:solidFill>
            <a:srgbClr val="189A80"/>
          </a:solidFill>
        </p:grpSpPr>
        <p:sp>
          <p:nvSpPr>
            <p:cNvPr id="59" name="Freeform 81"/>
            <p:cNvSpPr>
              <a:spLocks noEditPoints="1"/>
            </p:cNvSpPr>
            <p:nvPr/>
          </p:nvSpPr>
          <p:spPr bwMode="auto">
            <a:xfrm>
              <a:off x="8148638" y="3338513"/>
              <a:ext cx="373063" cy="123825"/>
            </a:xfrm>
            <a:custGeom>
              <a:avLst/>
              <a:gdLst/>
              <a:ahLst/>
              <a:cxnLst>
                <a:cxn ang="0">
                  <a:pos x="128" y="2"/>
                </a:cxn>
                <a:cxn ang="0">
                  <a:pos x="65" y="24"/>
                </a:cxn>
                <a:cxn ang="0">
                  <a:pos x="1" y="2"/>
                </a:cxn>
                <a:cxn ang="0">
                  <a:pos x="0" y="2"/>
                </a:cxn>
                <a:cxn ang="0">
                  <a:pos x="0" y="16"/>
                </a:cxn>
                <a:cxn ang="0">
                  <a:pos x="65" y="43"/>
                </a:cxn>
                <a:cxn ang="0">
                  <a:pos x="129" y="16"/>
                </a:cxn>
                <a:cxn ang="0">
                  <a:pos x="129" y="2"/>
                </a:cxn>
                <a:cxn ang="0">
                  <a:pos x="128" y="2"/>
                </a:cxn>
                <a:cxn ang="0">
                  <a:pos x="128" y="2"/>
                </a:cxn>
                <a:cxn ang="0">
                  <a:pos x="128" y="2"/>
                </a:cxn>
              </a:cxnLst>
              <a:rect l="0" t="0" r="r" b="b"/>
              <a:pathLst>
                <a:path w="129" h="43">
                  <a:moveTo>
                    <a:pt x="128" y="2"/>
                  </a:moveTo>
                  <a:cubicBezTo>
                    <a:pt x="124" y="15"/>
                    <a:pt x="96" y="24"/>
                    <a:pt x="65" y="24"/>
                  </a:cubicBezTo>
                  <a:cubicBezTo>
                    <a:pt x="34" y="24"/>
                    <a:pt x="6" y="15"/>
                    <a:pt x="1" y="2"/>
                  </a:cubicBezTo>
                  <a:cubicBezTo>
                    <a:pt x="0" y="0"/>
                    <a:pt x="0" y="0"/>
                    <a:pt x="0" y="2"/>
                  </a:cubicBezTo>
                  <a:cubicBezTo>
                    <a:pt x="0" y="16"/>
                    <a:pt x="0" y="16"/>
                    <a:pt x="0" y="16"/>
                  </a:cubicBezTo>
                  <a:cubicBezTo>
                    <a:pt x="0" y="31"/>
                    <a:pt x="31" y="43"/>
                    <a:pt x="65" y="43"/>
                  </a:cubicBezTo>
                  <a:cubicBezTo>
                    <a:pt x="99" y="43"/>
                    <a:pt x="129" y="31"/>
                    <a:pt x="129" y="16"/>
                  </a:cubicBezTo>
                  <a:cubicBezTo>
                    <a:pt x="129" y="2"/>
                    <a:pt x="129" y="2"/>
                    <a:pt x="129" y="2"/>
                  </a:cubicBezTo>
                  <a:cubicBezTo>
                    <a:pt x="129" y="0"/>
                    <a:pt x="129" y="0"/>
                    <a:pt x="128" y="2"/>
                  </a:cubicBezTo>
                  <a:close/>
                  <a:moveTo>
                    <a:pt x="128" y="2"/>
                  </a:moveTo>
                  <a:cubicBezTo>
                    <a:pt x="128" y="2"/>
                    <a:pt x="128" y="2"/>
                    <a:pt x="1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0" name="Freeform 82"/>
            <p:cNvSpPr>
              <a:spLocks noEditPoints="1"/>
            </p:cNvSpPr>
            <p:nvPr/>
          </p:nvSpPr>
          <p:spPr bwMode="auto">
            <a:xfrm>
              <a:off x="8229600" y="3268663"/>
              <a:ext cx="290513" cy="127000"/>
            </a:xfrm>
            <a:custGeom>
              <a:avLst/>
              <a:gdLst/>
              <a:ahLst/>
              <a:cxnLst>
                <a:cxn ang="0">
                  <a:pos x="2" y="40"/>
                </a:cxn>
                <a:cxn ang="0">
                  <a:pos x="37" y="44"/>
                </a:cxn>
                <a:cxn ang="0">
                  <a:pos x="100" y="18"/>
                </a:cxn>
                <a:cxn ang="0">
                  <a:pos x="86" y="1"/>
                </a:cxn>
                <a:cxn ang="0">
                  <a:pos x="79" y="1"/>
                </a:cxn>
                <a:cxn ang="0">
                  <a:pos x="2" y="37"/>
                </a:cxn>
                <a:cxn ang="0">
                  <a:pos x="2" y="40"/>
                </a:cxn>
                <a:cxn ang="0">
                  <a:pos x="2" y="40"/>
                </a:cxn>
                <a:cxn ang="0">
                  <a:pos x="2" y="40"/>
                </a:cxn>
              </a:cxnLst>
              <a:rect l="0" t="0" r="r" b="b"/>
              <a:pathLst>
                <a:path w="100" h="44">
                  <a:moveTo>
                    <a:pt x="2" y="40"/>
                  </a:moveTo>
                  <a:cubicBezTo>
                    <a:pt x="12" y="43"/>
                    <a:pt x="24" y="44"/>
                    <a:pt x="37" y="44"/>
                  </a:cubicBezTo>
                  <a:cubicBezTo>
                    <a:pt x="72" y="44"/>
                    <a:pt x="100" y="32"/>
                    <a:pt x="100" y="18"/>
                  </a:cubicBezTo>
                  <a:cubicBezTo>
                    <a:pt x="100" y="11"/>
                    <a:pt x="95" y="6"/>
                    <a:pt x="86" y="1"/>
                  </a:cubicBezTo>
                  <a:cubicBezTo>
                    <a:pt x="84" y="0"/>
                    <a:pt x="81" y="0"/>
                    <a:pt x="79" y="1"/>
                  </a:cubicBezTo>
                  <a:cubicBezTo>
                    <a:pt x="2" y="37"/>
                    <a:pt x="2" y="37"/>
                    <a:pt x="2" y="37"/>
                  </a:cubicBezTo>
                  <a:cubicBezTo>
                    <a:pt x="0" y="38"/>
                    <a:pt x="0" y="39"/>
                    <a:pt x="2" y="40"/>
                  </a:cubicBezTo>
                  <a:close/>
                  <a:moveTo>
                    <a:pt x="2" y="40"/>
                  </a:moveTo>
                  <a:cubicBezTo>
                    <a:pt x="2" y="40"/>
                    <a:pt x="2" y="40"/>
                    <a:pt x="2" y="4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1" name="Freeform 83"/>
            <p:cNvSpPr>
              <a:spLocks noEditPoints="1"/>
            </p:cNvSpPr>
            <p:nvPr/>
          </p:nvSpPr>
          <p:spPr bwMode="auto">
            <a:xfrm>
              <a:off x="8151813" y="3241675"/>
              <a:ext cx="284163" cy="125413"/>
            </a:xfrm>
            <a:custGeom>
              <a:avLst/>
              <a:gdLst/>
              <a:ahLst/>
              <a:cxnLst>
                <a:cxn ang="0">
                  <a:pos x="0" y="27"/>
                </a:cxn>
                <a:cxn ang="0">
                  <a:pos x="12" y="42"/>
                </a:cxn>
                <a:cxn ang="0">
                  <a:pos x="19" y="42"/>
                </a:cxn>
                <a:cxn ang="0">
                  <a:pos x="96" y="7"/>
                </a:cxn>
                <a:cxn ang="0">
                  <a:pos x="96" y="4"/>
                </a:cxn>
                <a:cxn ang="0">
                  <a:pos x="64" y="0"/>
                </a:cxn>
                <a:cxn ang="0">
                  <a:pos x="0" y="27"/>
                </a:cxn>
                <a:cxn ang="0">
                  <a:pos x="0" y="27"/>
                </a:cxn>
                <a:cxn ang="0">
                  <a:pos x="0" y="27"/>
                </a:cxn>
              </a:cxnLst>
              <a:rect l="0" t="0" r="r" b="b"/>
              <a:pathLst>
                <a:path w="98" h="43">
                  <a:moveTo>
                    <a:pt x="0" y="27"/>
                  </a:moveTo>
                  <a:cubicBezTo>
                    <a:pt x="0" y="32"/>
                    <a:pt x="5" y="38"/>
                    <a:pt x="12" y="42"/>
                  </a:cubicBezTo>
                  <a:cubicBezTo>
                    <a:pt x="14" y="43"/>
                    <a:pt x="17" y="43"/>
                    <a:pt x="19" y="42"/>
                  </a:cubicBezTo>
                  <a:cubicBezTo>
                    <a:pt x="96" y="7"/>
                    <a:pt x="96" y="7"/>
                    <a:pt x="96" y="7"/>
                  </a:cubicBezTo>
                  <a:cubicBezTo>
                    <a:pt x="98" y="6"/>
                    <a:pt x="98" y="4"/>
                    <a:pt x="96" y="4"/>
                  </a:cubicBezTo>
                  <a:cubicBezTo>
                    <a:pt x="86" y="2"/>
                    <a:pt x="75" y="0"/>
                    <a:pt x="64" y="0"/>
                  </a:cubicBezTo>
                  <a:cubicBezTo>
                    <a:pt x="29" y="0"/>
                    <a:pt x="0" y="12"/>
                    <a:pt x="0" y="27"/>
                  </a:cubicBezTo>
                  <a:close/>
                  <a:moveTo>
                    <a:pt x="0" y="27"/>
                  </a:moveTo>
                  <a:cubicBezTo>
                    <a:pt x="0" y="27"/>
                    <a:pt x="0" y="27"/>
                    <a:pt x="0" y="2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2" name="Freeform 84"/>
            <p:cNvSpPr>
              <a:spLocks noEditPoints="1"/>
            </p:cNvSpPr>
            <p:nvPr/>
          </p:nvSpPr>
          <p:spPr bwMode="auto">
            <a:xfrm>
              <a:off x="8228013" y="3005138"/>
              <a:ext cx="155575" cy="236538"/>
            </a:xfrm>
            <a:custGeom>
              <a:avLst/>
              <a:gdLst/>
              <a:ahLst/>
              <a:cxnLst>
                <a:cxn ang="0">
                  <a:pos x="3" y="81"/>
                </a:cxn>
                <a:cxn ang="0">
                  <a:pos x="41" y="77"/>
                </a:cxn>
                <a:cxn ang="0">
                  <a:pos x="48" y="77"/>
                </a:cxn>
                <a:cxn ang="0">
                  <a:pos x="52" y="74"/>
                </a:cxn>
                <a:cxn ang="0">
                  <a:pos x="54" y="58"/>
                </a:cxn>
                <a:cxn ang="0">
                  <a:pos x="4" y="0"/>
                </a:cxn>
                <a:cxn ang="0">
                  <a:pos x="0" y="4"/>
                </a:cxn>
                <a:cxn ang="0">
                  <a:pos x="0" y="79"/>
                </a:cxn>
                <a:cxn ang="0">
                  <a:pos x="3" y="81"/>
                </a:cxn>
                <a:cxn ang="0">
                  <a:pos x="3" y="81"/>
                </a:cxn>
                <a:cxn ang="0">
                  <a:pos x="3" y="81"/>
                </a:cxn>
              </a:cxnLst>
              <a:rect l="0" t="0" r="r" b="b"/>
              <a:pathLst>
                <a:path w="54" h="82">
                  <a:moveTo>
                    <a:pt x="3" y="81"/>
                  </a:moveTo>
                  <a:cubicBezTo>
                    <a:pt x="14" y="79"/>
                    <a:pt x="27" y="77"/>
                    <a:pt x="41" y="77"/>
                  </a:cubicBezTo>
                  <a:cubicBezTo>
                    <a:pt x="43" y="77"/>
                    <a:pt x="46" y="77"/>
                    <a:pt x="48" y="77"/>
                  </a:cubicBezTo>
                  <a:cubicBezTo>
                    <a:pt x="50" y="77"/>
                    <a:pt x="51" y="76"/>
                    <a:pt x="52" y="74"/>
                  </a:cubicBezTo>
                  <a:cubicBezTo>
                    <a:pt x="54" y="69"/>
                    <a:pt x="54" y="64"/>
                    <a:pt x="54" y="58"/>
                  </a:cubicBezTo>
                  <a:cubicBezTo>
                    <a:pt x="54" y="28"/>
                    <a:pt x="32" y="4"/>
                    <a:pt x="4" y="0"/>
                  </a:cubicBezTo>
                  <a:cubicBezTo>
                    <a:pt x="2" y="0"/>
                    <a:pt x="0" y="2"/>
                    <a:pt x="0" y="4"/>
                  </a:cubicBezTo>
                  <a:cubicBezTo>
                    <a:pt x="0" y="79"/>
                    <a:pt x="0" y="79"/>
                    <a:pt x="0" y="79"/>
                  </a:cubicBezTo>
                  <a:cubicBezTo>
                    <a:pt x="0" y="81"/>
                    <a:pt x="1" y="82"/>
                    <a:pt x="3" y="81"/>
                  </a:cubicBezTo>
                  <a:close/>
                  <a:moveTo>
                    <a:pt x="3" y="81"/>
                  </a:moveTo>
                  <a:cubicBezTo>
                    <a:pt x="3" y="81"/>
                    <a:pt x="3" y="81"/>
                    <a:pt x="3" y="8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3" name="Freeform 85"/>
            <p:cNvSpPr>
              <a:spLocks noEditPoints="1"/>
            </p:cNvSpPr>
            <p:nvPr/>
          </p:nvSpPr>
          <p:spPr bwMode="auto">
            <a:xfrm>
              <a:off x="8048625" y="3005138"/>
              <a:ext cx="155575" cy="312738"/>
            </a:xfrm>
            <a:custGeom>
              <a:avLst/>
              <a:gdLst/>
              <a:ahLst/>
              <a:cxnLst>
                <a:cxn ang="0">
                  <a:pos x="51" y="86"/>
                </a:cxn>
                <a:cxn ang="0">
                  <a:pos x="54" y="81"/>
                </a:cxn>
                <a:cxn ang="0">
                  <a:pos x="54" y="4"/>
                </a:cxn>
                <a:cxn ang="0">
                  <a:pos x="51" y="0"/>
                </a:cxn>
                <a:cxn ang="0">
                  <a:pos x="0" y="58"/>
                </a:cxn>
                <a:cxn ang="0">
                  <a:pos x="27" y="107"/>
                </a:cxn>
                <a:cxn ang="0">
                  <a:pos x="29" y="108"/>
                </a:cxn>
                <a:cxn ang="0">
                  <a:pos x="29" y="108"/>
                </a:cxn>
                <a:cxn ang="0">
                  <a:pos x="51" y="86"/>
                </a:cxn>
                <a:cxn ang="0">
                  <a:pos x="51" y="86"/>
                </a:cxn>
                <a:cxn ang="0">
                  <a:pos x="51" y="86"/>
                </a:cxn>
              </a:cxnLst>
              <a:rect l="0" t="0" r="r" b="b"/>
              <a:pathLst>
                <a:path w="54" h="108">
                  <a:moveTo>
                    <a:pt x="51" y="86"/>
                  </a:moveTo>
                  <a:cubicBezTo>
                    <a:pt x="53" y="85"/>
                    <a:pt x="54" y="83"/>
                    <a:pt x="54" y="81"/>
                  </a:cubicBezTo>
                  <a:cubicBezTo>
                    <a:pt x="54" y="4"/>
                    <a:pt x="54" y="4"/>
                    <a:pt x="54" y="4"/>
                  </a:cubicBezTo>
                  <a:cubicBezTo>
                    <a:pt x="54" y="2"/>
                    <a:pt x="53" y="0"/>
                    <a:pt x="51" y="0"/>
                  </a:cubicBezTo>
                  <a:cubicBezTo>
                    <a:pt x="22" y="4"/>
                    <a:pt x="0" y="28"/>
                    <a:pt x="0" y="58"/>
                  </a:cubicBezTo>
                  <a:cubicBezTo>
                    <a:pt x="0" y="78"/>
                    <a:pt x="11" y="96"/>
                    <a:pt x="27" y="107"/>
                  </a:cubicBezTo>
                  <a:cubicBezTo>
                    <a:pt x="28" y="108"/>
                    <a:pt x="29" y="108"/>
                    <a:pt x="29" y="108"/>
                  </a:cubicBezTo>
                  <a:cubicBezTo>
                    <a:pt x="29" y="108"/>
                    <a:pt x="29" y="108"/>
                    <a:pt x="29" y="108"/>
                  </a:cubicBezTo>
                  <a:cubicBezTo>
                    <a:pt x="29" y="99"/>
                    <a:pt x="38" y="91"/>
                    <a:pt x="51" y="86"/>
                  </a:cubicBezTo>
                  <a:close/>
                  <a:moveTo>
                    <a:pt x="51" y="86"/>
                  </a:moveTo>
                  <a:cubicBezTo>
                    <a:pt x="51" y="86"/>
                    <a:pt x="51" y="86"/>
                    <a:pt x="51"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64" name="Group 151"/>
          <p:cNvGrpSpPr/>
          <p:nvPr/>
        </p:nvGrpSpPr>
        <p:grpSpPr>
          <a:xfrm>
            <a:off x="4208873" y="3366900"/>
            <a:ext cx="705885" cy="682536"/>
            <a:chOff x="5659438" y="2249488"/>
            <a:chExt cx="623887" cy="603250"/>
          </a:xfrm>
          <a:solidFill>
            <a:srgbClr val="F09C2A"/>
          </a:solidFill>
        </p:grpSpPr>
        <p:sp>
          <p:nvSpPr>
            <p:cNvPr id="65" name="Freeform 67"/>
            <p:cNvSpPr>
              <a:spLocks noEditPoints="1"/>
            </p:cNvSpPr>
            <p:nvPr/>
          </p:nvSpPr>
          <p:spPr bwMode="auto">
            <a:xfrm>
              <a:off x="5988050" y="2249488"/>
              <a:ext cx="295275" cy="585788"/>
            </a:xfrm>
            <a:custGeom>
              <a:avLst/>
              <a:gdLst/>
              <a:ahLst/>
              <a:cxnLst>
                <a:cxn ang="0">
                  <a:pos x="0" y="148"/>
                </a:cxn>
                <a:cxn ang="0">
                  <a:pos x="0" y="50"/>
                </a:cxn>
                <a:cxn ang="0">
                  <a:pos x="51" y="0"/>
                </a:cxn>
                <a:cxn ang="0">
                  <a:pos x="101" y="50"/>
                </a:cxn>
                <a:cxn ang="0">
                  <a:pos x="101" y="148"/>
                </a:cxn>
                <a:cxn ang="0">
                  <a:pos x="51" y="199"/>
                </a:cxn>
                <a:cxn ang="0">
                  <a:pos x="0" y="148"/>
                </a:cxn>
                <a:cxn ang="0">
                  <a:pos x="9" y="50"/>
                </a:cxn>
                <a:cxn ang="0">
                  <a:pos x="9" y="148"/>
                </a:cxn>
                <a:cxn ang="0">
                  <a:pos x="51" y="190"/>
                </a:cxn>
                <a:cxn ang="0">
                  <a:pos x="92" y="148"/>
                </a:cxn>
                <a:cxn ang="0">
                  <a:pos x="92" y="50"/>
                </a:cxn>
                <a:cxn ang="0">
                  <a:pos x="51" y="9"/>
                </a:cxn>
                <a:cxn ang="0">
                  <a:pos x="9" y="50"/>
                </a:cxn>
              </a:cxnLst>
              <a:rect l="0" t="0" r="r" b="b"/>
              <a:pathLst>
                <a:path w="101" h="199">
                  <a:moveTo>
                    <a:pt x="0" y="148"/>
                  </a:moveTo>
                  <a:cubicBezTo>
                    <a:pt x="0" y="50"/>
                    <a:pt x="0" y="50"/>
                    <a:pt x="0" y="50"/>
                  </a:cubicBezTo>
                  <a:cubicBezTo>
                    <a:pt x="0" y="23"/>
                    <a:pt x="23" y="0"/>
                    <a:pt x="51" y="0"/>
                  </a:cubicBezTo>
                  <a:cubicBezTo>
                    <a:pt x="78" y="0"/>
                    <a:pt x="101" y="23"/>
                    <a:pt x="101" y="50"/>
                  </a:cubicBezTo>
                  <a:cubicBezTo>
                    <a:pt x="101" y="148"/>
                    <a:pt x="101" y="148"/>
                    <a:pt x="101" y="148"/>
                  </a:cubicBezTo>
                  <a:cubicBezTo>
                    <a:pt x="101" y="176"/>
                    <a:pt x="78" y="199"/>
                    <a:pt x="51" y="199"/>
                  </a:cubicBezTo>
                  <a:cubicBezTo>
                    <a:pt x="23" y="199"/>
                    <a:pt x="0" y="176"/>
                    <a:pt x="0" y="148"/>
                  </a:cubicBezTo>
                  <a:moveTo>
                    <a:pt x="9" y="50"/>
                  </a:moveTo>
                  <a:cubicBezTo>
                    <a:pt x="9" y="148"/>
                    <a:pt x="9" y="148"/>
                    <a:pt x="9" y="148"/>
                  </a:cubicBezTo>
                  <a:cubicBezTo>
                    <a:pt x="9" y="171"/>
                    <a:pt x="28" y="190"/>
                    <a:pt x="51" y="190"/>
                  </a:cubicBezTo>
                  <a:cubicBezTo>
                    <a:pt x="74" y="190"/>
                    <a:pt x="92" y="171"/>
                    <a:pt x="92" y="148"/>
                  </a:cubicBezTo>
                  <a:cubicBezTo>
                    <a:pt x="92" y="50"/>
                    <a:pt x="92" y="50"/>
                    <a:pt x="92" y="50"/>
                  </a:cubicBezTo>
                  <a:cubicBezTo>
                    <a:pt x="92" y="27"/>
                    <a:pt x="74" y="9"/>
                    <a:pt x="51" y="9"/>
                  </a:cubicBezTo>
                  <a:cubicBezTo>
                    <a:pt x="28" y="9"/>
                    <a:pt x="9" y="27"/>
                    <a:pt x="9" y="5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6" name="Freeform 68"/>
            <p:cNvSpPr>
              <a:spLocks/>
            </p:cNvSpPr>
            <p:nvPr/>
          </p:nvSpPr>
          <p:spPr bwMode="auto">
            <a:xfrm>
              <a:off x="6027738" y="2559050"/>
              <a:ext cx="214313" cy="222250"/>
            </a:xfrm>
            <a:custGeom>
              <a:avLst/>
              <a:gdLst/>
              <a:ahLst/>
              <a:cxnLst>
                <a:cxn ang="0">
                  <a:pos x="73" y="0"/>
                </a:cxn>
                <a:cxn ang="0">
                  <a:pos x="73" y="39"/>
                </a:cxn>
                <a:cxn ang="0">
                  <a:pos x="37" y="76"/>
                </a:cxn>
                <a:cxn ang="0">
                  <a:pos x="0" y="39"/>
                </a:cxn>
                <a:cxn ang="0">
                  <a:pos x="0" y="0"/>
                </a:cxn>
                <a:cxn ang="0">
                  <a:pos x="73" y="0"/>
                </a:cxn>
              </a:cxnLst>
              <a:rect l="0" t="0" r="r" b="b"/>
              <a:pathLst>
                <a:path w="73" h="76">
                  <a:moveTo>
                    <a:pt x="73" y="0"/>
                  </a:moveTo>
                  <a:cubicBezTo>
                    <a:pt x="73" y="39"/>
                    <a:pt x="73" y="39"/>
                    <a:pt x="73" y="39"/>
                  </a:cubicBezTo>
                  <a:cubicBezTo>
                    <a:pt x="73" y="59"/>
                    <a:pt x="57" y="76"/>
                    <a:pt x="37" y="76"/>
                  </a:cubicBezTo>
                  <a:cubicBezTo>
                    <a:pt x="16" y="76"/>
                    <a:pt x="0" y="59"/>
                    <a:pt x="0" y="39"/>
                  </a:cubicBezTo>
                  <a:cubicBezTo>
                    <a:pt x="0" y="0"/>
                    <a:pt x="0" y="0"/>
                    <a:pt x="0" y="0"/>
                  </a:cubicBezTo>
                  <a:lnTo>
                    <a:pt x="7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7" name="Freeform 69"/>
            <p:cNvSpPr>
              <a:spLocks/>
            </p:cNvSpPr>
            <p:nvPr/>
          </p:nvSpPr>
          <p:spPr bwMode="auto">
            <a:xfrm>
              <a:off x="5708650" y="2543175"/>
              <a:ext cx="252413" cy="258763"/>
            </a:xfrm>
            <a:custGeom>
              <a:avLst/>
              <a:gdLst/>
              <a:ahLst/>
              <a:cxnLst>
                <a:cxn ang="0">
                  <a:pos x="86" y="34"/>
                </a:cxn>
                <a:cxn ang="0">
                  <a:pos x="68" y="66"/>
                </a:cxn>
                <a:cxn ang="0">
                  <a:pos x="22" y="78"/>
                </a:cxn>
                <a:cxn ang="0">
                  <a:pos x="9" y="32"/>
                </a:cxn>
                <a:cxn ang="0">
                  <a:pos x="27" y="0"/>
                </a:cxn>
                <a:cxn ang="0">
                  <a:pos x="86" y="34"/>
                </a:cxn>
              </a:cxnLst>
              <a:rect l="0" t="0" r="r" b="b"/>
              <a:pathLst>
                <a:path w="86" h="88">
                  <a:moveTo>
                    <a:pt x="86" y="34"/>
                  </a:moveTo>
                  <a:cubicBezTo>
                    <a:pt x="68" y="66"/>
                    <a:pt x="68" y="66"/>
                    <a:pt x="68" y="66"/>
                  </a:cubicBezTo>
                  <a:cubicBezTo>
                    <a:pt x="59" y="82"/>
                    <a:pt x="38" y="88"/>
                    <a:pt x="22" y="78"/>
                  </a:cubicBezTo>
                  <a:cubicBezTo>
                    <a:pt x="5" y="69"/>
                    <a:pt x="0" y="48"/>
                    <a:pt x="9" y="32"/>
                  </a:cubicBezTo>
                  <a:cubicBezTo>
                    <a:pt x="27" y="0"/>
                    <a:pt x="27" y="0"/>
                    <a:pt x="27" y="0"/>
                  </a:cubicBezTo>
                  <a:lnTo>
                    <a:pt x="86" y="3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8" name="Freeform 70"/>
            <p:cNvSpPr>
              <a:spLocks/>
            </p:cNvSpPr>
            <p:nvPr/>
          </p:nvSpPr>
          <p:spPr bwMode="auto">
            <a:xfrm>
              <a:off x="5659438" y="2320925"/>
              <a:ext cx="312738" cy="531813"/>
            </a:xfrm>
            <a:custGeom>
              <a:avLst/>
              <a:gdLst/>
              <a:ahLst/>
              <a:cxnLst>
                <a:cxn ang="0">
                  <a:pos x="13" y="104"/>
                </a:cxn>
                <a:cxn ang="0">
                  <a:pos x="59" y="26"/>
                </a:cxn>
                <a:cxn ang="0">
                  <a:pos x="107" y="3"/>
                </a:cxn>
                <a:cxn ang="0">
                  <a:pos x="107" y="12"/>
                </a:cxn>
                <a:cxn ang="0">
                  <a:pos x="66" y="30"/>
                </a:cxn>
                <a:cxn ang="0">
                  <a:pos x="20" y="109"/>
                </a:cxn>
                <a:cxn ang="0">
                  <a:pos x="35" y="161"/>
                </a:cxn>
                <a:cxn ang="0">
                  <a:pos x="87" y="147"/>
                </a:cxn>
                <a:cxn ang="0">
                  <a:pos x="107" y="114"/>
                </a:cxn>
                <a:cxn ang="0">
                  <a:pos x="107" y="130"/>
                </a:cxn>
                <a:cxn ang="0">
                  <a:pos x="95" y="151"/>
                </a:cxn>
                <a:cxn ang="0">
                  <a:pos x="30" y="169"/>
                </a:cxn>
                <a:cxn ang="0">
                  <a:pos x="13" y="104"/>
                </a:cxn>
              </a:cxnLst>
              <a:rect l="0" t="0" r="r" b="b"/>
              <a:pathLst>
                <a:path w="107" h="181">
                  <a:moveTo>
                    <a:pt x="13" y="104"/>
                  </a:moveTo>
                  <a:cubicBezTo>
                    <a:pt x="59" y="26"/>
                    <a:pt x="59" y="26"/>
                    <a:pt x="59" y="26"/>
                  </a:cubicBezTo>
                  <a:cubicBezTo>
                    <a:pt x="69" y="9"/>
                    <a:pt x="88" y="0"/>
                    <a:pt x="107" y="3"/>
                  </a:cubicBezTo>
                  <a:cubicBezTo>
                    <a:pt x="107" y="12"/>
                    <a:pt x="107" y="12"/>
                    <a:pt x="107" y="12"/>
                  </a:cubicBezTo>
                  <a:cubicBezTo>
                    <a:pt x="91" y="8"/>
                    <a:pt x="74" y="15"/>
                    <a:pt x="66" y="30"/>
                  </a:cubicBezTo>
                  <a:cubicBezTo>
                    <a:pt x="20" y="109"/>
                    <a:pt x="20" y="109"/>
                    <a:pt x="20" y="109"/>
                  </a:cubicBezTo>
                  <a:cubicBezTo>
                    <a:pt x="10" y="127"/>
                    <a:pt x="16" y="151"/>
                    <a:pt x="35" y="161"/>
                  </a:cubicBezTo>
                  <a:cubicBezTo>
                    <a:pt x="53" y="172"/>
                    <a:pt x="77" y="166"/>
                    <a:pt x="87" y="147"/>
                  </a:cubicBezTo>
                  <a:cubicBezTo>
                    <a:pt x="107" y="114"/>
                    <a:pt x="107" y="114"/>
                    <a:pt x="107" y="114"/>
                  </a:cubicBezTo>
                  <a:cubicBezTo>
                    <a:pt x="107" y="130"/>
                    <a:pt x="107" y="130"/>
                    <a:pt x="107" y="130"/>
                  </a:cubicBezTo>
                  <a:cubicBezTo>
                    <a:pt x="95" y="151"/>
                    <a:pt x="95" y="151"/>
                    <a:pt x="95" y="151"/>
                  </a:cubicBezTo>
                  <a:cubicBezTo>
                    <a:pt x="82" y="174"/>
                    <a:pt x="53" y="181"/>
                    <a:pt x="30" y="169"/>
                  </a:cubicBezTo>
                  <a:cubicBezTo>
                    <a:pt x="8" y="156"/>
                    <a:pt x="0" y="127"/>
                    <a:pt x="13" y="10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69" name="Freeform 14"/>
          <p:cNvSpPr>
            <a:spLocks noEditPoints="1"/>
          </p:cNvSpPr>
          <p:nvPr/>
        </p:nvSpPr>
        <p:spPr bwMode="auto">
          <a:xfrm>
            <a:off x="1110977" y="3381650"/>
            <a:ext cx="470145" cy="653036"/>
          </a:xfrm>
          <a:custGeom>
            <a:avLst/>
            <a:gdLst/>
            <a:ahLst/>
            <a:cxnLst>
              <a:cxn ang="0">
                <a:pos x="570" y="331"/>
              </a:cxn>
              <a:cxn ang="0">
                <a:pos x="542" y="277"/>
              </a:cxn>
              <a:cxn ang="0">
                <a:pos x="485" y="225"/>
              </a:cxn>
              <a:cxn ang="0">
                <a:pos x="477" y="216"/>
              </a:cxn>
              <a:cxn ang="0">
                <a:pos x="476" y="215"/>
              </a:cxn>
              <a:cxn ang="0">
                <a:pos x="475" y="214"/>
              </a:cxn>
              <a:cxn ang="0">
                <a:pos x="475" y="213"/>
              </a:cxn>
              <a:cxn ang="0">
                <a:pos x="465" y="183"/>
              </a:cxn>
              <a:cxn ang="0">
                <a:pos x="465" y="151"/>
              </a:cxn>
              <a:cxn ang="0">
                <a:pos x="480" y="151"/>
              </a:cxn>
              <a:cxn ang="0">
                <a:pos x="519" y="116"/>
              </a:cxn>
              <a:cxn ang="0">
                <a:pos x="519" y="35"/>
              </a:cxn>
              <a:cxn ang="0">
                <a:pos x="480" y="0"/>
              </a:cxn>
              <a:cxn ang="0">
                <a:pos x="90" y="0"/>
              </a:cxn>
              <a:cxn ang="0">
                <a:pos x="51" y="35"/>
              </a:cxn>
              <a:cxn ang="0">
                <a:pos x="51" y="116"/>
              </a:cxn>
              <a:cxn ang="0">
                <a:pos x="90" y="151"/>
              </a:cxn>
              <a:cxn ang="0">
                <a:pos x="105" y="151"/>
              </a:cxn>
              <a:cxn ang="0">
                <a:pos x="105" y="183"/>
              </a:cxn>
              <a:cxn ang="0">
                <a:pos x="95" y="213"/>
              </a:cxn>
              <a:cxn ang="0">
                <a:pos x="95" y="214"/>
              </a:cxn>
              <a:cxn ang="0">
                <a:pos x="94" y="215"/>
              </a:cxn>
              <a:cxn ang="0">
                <a:pos x="93" y="216"/>
              </a:cxn>
              <a:cxn ang="0">
                <a:pos x="85" y="225"/>
              </a:cxn>
              <a:cxn ang="0">
                <a:pos x="28" y="277"/>
              </a:cxn>
              <a:cxn ang="0">
                <a:pos x="28" y="277"/>
              </a:cxn>
              <a:cxn ang="0">
                <a:pos x="0" y="331"/>
              </a:cxn>
              <a:cxn ang="0">
                <a:pos x="0" y="331"/>
              </a:cxn>
              <a:cxn ang="0">
                <a:pos x="0" y="718"/>
              </a:cxn>
              <a:cxn ang="0">
                <a:pos x="75" y="793"/>
              </a:cxn>
              <a:cxn ang="0">
                <a:pos x="283" y="793"/>
              </a:cxn>
              <a:cxn ang="0">
                <a:pos x="285" y="793"/>
              </a:cxn>
              <a:cxn ang="0">
                <a:pos x="285" y="793"/>
              </a:cxn>
              <a:cxn ang="0">
                <a:pos x="286" y="793"/>
              </a:cxn>
              <a:cxn ang="0">
                <a:pos x="495" y="793"/>
              </a:cxn>
              <a:cxn ang="0">
                <a:pos x="570" y="718"/>
              </a:cxn>
              <a:cxn ang="0">
                <a:pos x="570" y="331"/>
              </a:cxn>
              <a:cxn ang="0">
                <a:pos x="570" y="331"/>
              </a:cxn>
              <a:cxn ang="0">
                <a:pos x="491" y="630"/>
              </a:cxn>
              <a:cxn ang="0">
                <a:pos x="452" y="670"/>
              </a:cxn>
              <a:cxn ang="0">
                <a:pos x="118" y="670"/>
              </a:cxn>
              <a:cxn ang="0">
                <a:pos x="79" y="630"/>
              </a:cxn>
              <a:cxn ang="0">
                <a:pos x="79" y="453"/>
              </a:cxn>
              <a:cxn ang="0">
                <a:pos x="118" y="414"/>
              </a:cxn>
              <a:cxn ang="0">
                <a:pos x="452" y="414"/>
              </a:cxn>
              <a:cxn ang="0">
                <a:pos x="491" y="453"/>
              </a:cxn>
              <a:cxn ang="0">
                <a:pos x="491" y="630"/>
              </a:cxn>
              <a:cxn ang="0">
                <a:pos x="491" y="630"/>
              </a:cxn>
              <a:cxn ang="0">
                <a:pos x="491" y="630"/>
              </a:cxn>
            </a:cxnLst>
            <a:rect l="0" t="0" r="r" b="b"/>
            <a:pathLst>
              <a:path w="570" h="793">
                <a:moveTo>
                  <a:pt x="570" y="331"/>
                </a:moveTo>
                <a:cubicBezTo>
                  <a:pt x="569" y="309"/>
                  <a:pt x="558" y="289"/>
                  <a:pt x="542" y="277"/>
                </a:cubicBezTo>
                <a:cubicBezTo>
                  <a:pt x="523" y="260"/>
                  <a:pt x="504" y="245"/>
                  <a:pt x="485" y="225"/>
                </a:cubicBezTo>
                <a:cubicBezTo>
                  <a:pt x="482" y="221"/>
                  <a:pt x="479" y="218"/>
                  <a:pt x="477" y="216"/>
                </a:cubicBezTo>
                <a:cubicBezTo>
                  <a:pt x="477" y="215"/>
                  <a:pt x="476" y="215"/>
                  <a:pt x="476" y="215"/>
                </a:cubicBezTo>
                <a:cubicBezTo>
                  <a:pt x="476" y="214"/>
                  <a:pt x="476" y="214"/>
                  <a:pt x="475" y="214"/>
                </a:cubicBezTo>
                <a:cubicBezTo>
                  <a:pt x="475" y="213"/>
                  <a:pt x="475" y="213"/>
                  <a:pt x="475" y="213"/>
                </a:cubicBezTo>
                <a:cubicBezTo>
                  <a:pt x="466" y="201"/>
                  <a:pt x="465" y="194"/>
                  <a:pt x="465" y="183"/>
                </a:cubicBezTo>
                <a:cubicBezTo>
                  <a:pt x="465" y="151"/>
                  <a:pt x="465" y="151"/>
                  <a:pt x="465" y="151"/>
                </a:cubicBezTo>
                <a:cubicBezTo>
                  <a:pt x="480" y="151"/>
                  <a:pt x="480" y="151"/>
                  <a:pt x="480" y="151"/>
                </a:cubicBezTo>
                <a:cubicBezTo>
                  <a:pt x="502" y="151"/>
                  <a:pt x="519" y="136"/>
                  <a:pt x="519" y="116"/>
                </a:cubicBezTo>
                <a:cubicBezTo>
                  <a:pt x="519" y="35"/>
                  <a:pt x="519" y="35"/>
                  <a:pt x="519" y="35"/>
                </a:cubicBezTo>
                <a:cubicBezTo>
                  <a:pt x="519" y="16"/>
                  <a:pt x="502" y="0"/>
                  <a:pt x="480" y="0"/>
                </a:cubicBezTo>
                <a:cubicBezTo>
                  <a:pt x="90" y="0"/>
                  <a:pt x="90" y="0"/>
                  <a:pt x="90" y="0"/>
                </a:cubicBezTo>
                <a:cubicBezTo>
                  <a:pt x="68" y="0"/>
                  <a:pt x="51" y="16"/>
                  <a:pt x="51" y="35"/>
                </a:cubicBezTo>
                <a:cubicBezTo>
                  <a:pt x="51" y="116"/>
                  <a:pt x="51" y="116"/>
                  <a:pt x="51" y="116"/>
                </a:cubicBezTo>
                <a:cubicBezTo>
                  <a:pt x="51" y="136"/>
                  <a:pt x="68" y="151"/>
                  <a:pt x="90" y="151"/>
                </a:cubicBezTo>
                <a:cubicBezTo>
                  <a:pt x="105" y="151"/>
                  <a:pt x="105" y="151"/>
                  <a:pt x="105" y="151"/>
                </a:cubicBezTo>
                <a:cubicBezTo>
                  <a:pt x="105" y="183"/>
                  <a:pt x="105" y="183"/>
                  <a:pt x="105" y="183"/>
                </a:cubicBezTo>
                <a:cubicBezTo>
                  <a:pt x="105" y="194"/>
                  <a:pt x="104" y="201"/>
                  <a:pt x="95" y="213"/>
                </a:cubicBezTo>
                <a:cubicBezTo>
                  <a:pt x="95" y="213"/>
                  <a:pt x="95" y="213"/>
                  <a:pt x="95" y="214"/>
                </a:cubicBezTo>
                <a:cubicBezTo>
                  <a:pt x="94" y="214"/>
                  <a:pt x="94" y="214"/>
                  <a:pt x="94" y="215"/>
                </a:cubicBezTo>
                <a:cubicBezTo>
                  <a:pt x="93" y="215"/>
                  <a:pt x="93" y="215"/>
                  <a:pt x="93" y="216"/>
                </a:cubicBezTo>
                <a:cubicBezTo>
                  <a:pt x="91" y="218"/>
                  <a:pt x="88" y="221"/>
                  <a:pt x="85" y="225"/>
                </a:cubicBezTo>
                <a:cubicBezTo>
                  <a:pt x="66" y="245"/>
                  <a:pt x="46" y="260"/>
                  <a:pt x="28" y="277"/>
                </a:cubicBezTo>
                <a:cubicBezTo>
                  <a:pt x="28" y="277"/>
                  <a:pt x="28" y="277"/>
                  <a:pt x="28" y="277"/>
                </a:cubicBezTo>
                <a:cubicBezTo>
                  <a:pt x="12" y="289"/>
                  <a:pt x="1" y="309"/>
                  <a:pt x="0" y="331"/>
                </a:cubicBezTo>
                <a:cubicBezTo>
                  <a:pt x="0" y="331"/>
                  <a:pt x="0" y="331"/>
                  <a:pt x="0" y="331"/>
                </a:cubicBezTo>
                <a:cubicBezTo>
                  <a:pt x="0" y="718"/>
                  <a:pt x="0" y="718"/>
                  <a:pt x="0" y="718"/>
                </a:cubicBezTo>
                <a:cubicBezTo>
                  <a:pt x="0" y="756"/>
                  <a:pt x="28" y="793"/>
                  <a:pt x="75" y="793"/>
                </a:cubicBezTo>
                <a:cubicBezTo>
                  <a:pt x="283" y="793"/>
                  <a:pt x="283" y="793"/>
                  <a:pt x="283" y="793"/>
                </a:cubicBezTo>
                <a:cubicBezTo>
                  <a:pt x="283" y="793"/>
                  <a:pt x="284" y="793"/>
                  <a:pt x="285" y="793"/>
                </a:cubicBezTo>
                <a:cubicBezTo>
                  <a:pt x="285" y="793"/>
                  <a:pt x="285" y="793"/>
                  <a:pt x="285" y="793"/>
                </a:cubicBezTo>
                <a:cubicBezTo>
                  <a:pt x="286" y="793"/>
                  <a:pt x="286" y="793"/>
                  <a:pt x="286" y="793"/>
                </a:cubicBezTo>
                <a:cubicBezTo>
                  <a:pt x="495" y="793"/>
                  <a:pt x="495" y="793"/>
                  <a:pt x="495" y="793"/>
                </a:cubicBezTo>
                <a:cubicBezTo>
                  <a:pt x="542" y="793"/>
                  <a:pt x="570" y="756"/>
                  <a:pt x="570" y="718"/>
                </a:cubicBezTo>
                <a:cubicBezTo>
                  <a:pt x="570" y="331"/>
                  <a:pt x="570" y="331"/>
                  <a:pt x="570" y="331"/>
                </a:cubicBezTo>
                <a:cubicBezTo>
                  <a:pt x="570" y="331"/>
                  <a:pt x="570" y="331"/>
                  <a:pt x="570" y="331"/>
                </a:cubicBezTo>
                <a:close/>
                <a:moveTo>
                  <a:pt x="491" y="630"/>
                </a:moveTo>
                <a:cubicBezTo>
                  <a:pt x="491" y="652"/>
                  <a:pt x="473" y="670"/>
                  <a:pt x="452" y="670"/>
                </a:cubicBezTo>
                <a:cubicBezTo>
                  <a:pt x="118" y="670"/>
                  <a:pt x="118" y="670"/>
                  <a:pt x="118" y="670"/>
                </a:cubicBezTo>
                <a:cubicBezTo>
                  <a:pt x="96" y="670"/>
                  <a:pt x="79" y="652"/>
                  <a:pt x="79" y="630"/>
                </a:cubicBezTo>
                <a:cubicBezTo>
                  <a:pt x="79" y="453"/>
                  <a:pt x="79" y="453"/>
                  <a:pt x="79" y="453"/>
                </a:cubicBezTo>
                <a:cubicBezTo>
                  <a:pt x="79" y="431"/>
                  <a:pt x="96" y="414"/>
                  <a:pt x="118" y="414"/>
                </a:cubicBezTo>
                <a:cubicBezTo>
                  <a:pt x="452" y="414"/>
                  <a:pt x="452" y="414"/>
                  <a:pt x="452" y="414"/>
                </a:cubicBezTo>
                <a:cubicBezTo>
                  <a:pt x="473" y="414"/>
                  <a:pt x="491" y="431"/>
                  <a:pt x="491" y="453"/>
                </a:cubicBezTo>
                <a:lnTo>
                  <a:pt x="491" y="630"/>
                </a:lnTo>
                <a:close/>
                <a:moveTo>
                  <a:pt x="491" y="630"/>
                </a:moveTo>
                <a:cubicBezTo>
                  <a:pt x="491" y="630"/>
                  <a:pt x="491" y="630"/>
                  <a:pt x="491" y="630"/>
                </a:cubicBezTo>
              </a:path>
            </a:pathLst>
          </a:custGeom>
          <a:solidFill>
            <a:srgbClr val="37779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0" name="Freeform 18"/>
          <p:cNvSpPr>
            <a:spLocks noEditPoints="1"/>
          </p:cNvSpPr>
          <p:nvPr/>
        </p:nvSpPr>
        <p:spPr bwMode="auto">
          <a:xfrm>
            <a:off x="5808221" y="3431943"/>
            <a:ext cx="722955" cy="675100"/>
          </a:xfrm>
          <a:custGeom>
            <a:avLst/>
            <a:gdLst/>
            <a:ahLst/>
            <a:cxnLst>
              <a:cxn ang="0">
                <a:pos x="136" y="124"/>
              </a:cxn>
              <a:cxn ang="0">
                <a:pos x="139" y="116"/>
              </a:cxn>
              <a:cxn ang="0">
                <a:pos x="55" y="24"/>
              </a:cxn>
              <a:cxn ang="0">
                <a:pos x="44" y="28"/>
              </a:cxn>
              <a:cxn ang="0">
                <a:pos x="37" y="19"/>
              </a:cxn>
              <a:cxn ang="0">
                <a:pos x="25" y="8"/>
              </a:cxn>
              <a:cxn ang="0">
                <a:pos x="3" y="44"/>
              </a:cxn>
              <a:cxn ang="0">
                <a:pos x="20" y="39"/>
              </a:cxn>
              <a:cxn ang="0">
                <a:pos x="24" y="49"/>
              </a:cxn>
              <a:cxn ang="0">
                <a:pos x="108" y="133"/>
              </a:cxn>
              <a:cxn ang="0">
                <a:pos x="133" y="128"/>
              </a:cxn>
              <a:cxn ang="0">
                <a:pos x="176" y="163"/>
              </a:cxn>
              <a:cxn ang="0">
                <a:pos x="133" y="116"/>
              </a:cxn>
              <a:cxn ang="0">
                <a:pos x="112" y="127"/>
              </a:cxn>
              <a:cxn ang="0">
                <a:pos x="34" y="50"/>
              </a:cxn>
              <a:cxn ang="0">
                <a:pos x="19" y="29"/>
              </a:cxn>
              <a:cxn ang="0">
                <a:pos x="8" y="39"/>
              </a:cxn>
              <a:cxn ang="0">
                <a:pos x="30" y="12"/>
              </a:cxn>
              <a:cxn ang="0">
                <a:pos x="32" y="14"/>
              </a:cxn>
              <a:cxn ang="0">
                <a:pos x="40" y="34"/>
              </a:cxn>
              <a:cxn ang="0">
                <a:pos x="51" y="30"/>
              </a:cxn>
              <a:cxn ang="0">
                <a:pos x="63" y="41"/>
              </a:cxn>
              <a:cxn ang="0">
                <a:pos x="50" y="59"/>
              </a:cxn>
              <a:cxn ang="0">
                <a:pos x="66" y="44"/>
              </a:cxn>
              <a:cxn ang="0">
                <a:pos x="70" y="47"/>
              </a:cxn>
              <a:cxn ang="0">
                <a:pos x="60" y="58"/>
              </a:cxn>
              <a:cxn ang="0">
                <a:pos x="63" y="61"/>
              </a:cxn>
              <a:cxn ang="0">
                <a:pos x="73" y="50"/>
              </a:cxn>
              <a:cxn ang="0">
                <a:pos x="76" y="53"/>
              </a:cxn>
              <a:cxn ang="0">
                <a:pos x="64" y="71"/>
              </a:cxn>
              <a:cxn ang="0">
                <a:pos x="80" y="56"/>
              </a:cxn>
              <a:cxn ang="0">
                <a:pos x="83" y="59"/>
              </a:cxn>
              <a:cxn ang="0">
                <a:pos x="79" y="64"/>
              </a:cxn>
              <a:cxn ang="0">
                <a:pos x="68" y="76"/>
              </a:cxn>
              <a:cxn ang="0">
                <a:pos x="106" y="115"/>
              </a:cxn>
              <a:cxn ang="0">
                <a:pos x="107" y="117"/>
              </a:cxn>
              <a:cxn ang="0">
                <a:pos x="115" y="123"/>
              </a:cxn>
              <a:cxn ang="0">
                <a:pos x="130" y="107"/>
              </a:cxn>
              <a:cxn ang="0">
                <a:pos x="122" y="100"/>
              </a:cxn>
              <a:cxn ang="0">
                <a:pos x="84" y="65"/>
              </a:cxn>
              <a:cxn ang="0">
                <a:pos x="87" y="62"/>
              </a:cxn>
              <a:cxn ang="0">
                <a:pos x="133" y="116"/>
              </a:cxn>
              <a:cxn ang="0">
                <a:pos x="116" y="118"/>
              </a:cxn>
              <a:cxn ang="0">
                <a:pos x="114" y="118"/>
              </a:cxn>
              <a:cxn ang="0">
                <a:pos x="77" y="82"/>
              </a:cxn>
              <a:cxn ang="0">
                <a:pos x="116" y="116"/>
              </a:cxn>
              <a:cxn ang="0">
                <a:pos x="116" y="116"/>
              </a:cxn>
            </a:cxnLst>
            <a:rect l="0" t="0" r="r" b="b"/>
            <a:pathLst>
              <a:path w="176" h="164">
                <a:moveTo>
                  <a:pt x="175" y="160"/>
                </a:moveTo>
                <a:cubicBezTo>
                  <a:pt x="136" y="124"/>
                  <a:pt x="136" y="124"/>
                  <a:pt x="136" y="124"/>
                </a:cubicBezTo>
                <a:cubicBezTo>
                  <a:pt x="138" y="122"/>
                  <a:pt x="139" y="119"/>
                  <a:pt x="139" y="117"/>
                </a:cubicBezTo>
                <a:cubicBezTo>
                  <a:pt x="139" y="116"/>
                  <a:pt x="139" y="116"/>
                  <a:pt x="139" y="116"/>
                </a:cubicBezTo>
                <a:cubicBezTo>
                  <a:pt x="141" y="101"/>
                  <a:pt x="140" y="100"/>
                  <a:pt x="138" y="99"/>
                </a:cubicBezTo>
                <a:cubicBezTo>
                  <a:pt x="55" y="24"/>
                  <a:pt x="55" y="24"/>
                  <a:pt x="55" y="24"/>
                </a:cubicBezTo>
                <a:cubicBezTo>
                  <a:pt x="53" y="22"/>
                  <a:pt x="49" y="22"/>
                  <a:pt x="47" y="24"/>
                </a:cubicBezTo>
                <a:cubicBezTo>
                  <a:pt x="44" y="28"/>
                  <a:pt x="44" y="28"/>
                  <a:pt x="44" y="28"/>
                </a:cubicBezTo>
                <a:cubicBezTo>
                  <a:pt x="36" y="21"/>
                  <a:pt x="36" y="21"/>
                  <a:pt x="36" y="21"/>
                </a:cubicBezTo>
                <a:cubicBezTo>
                  <a:pt x="37" y="19"/>
                  <a:pt x="37" y="19"/>
                  <a:pt x="37" y="19"/>
                </a:cubicBezTo>
                <a:cubicBezTo>
                  <a:pt x="43" y="13"/>
                  <a:pt x="44" y="7"/>
                  <a:pt x="40" y="4"/>
                </a:cubicBezTo>
                <a:cubicBezTo>
                  <a:pt x="36" y="0"/>
                  <a:pt x="30" y="2"/>
                  <a:pt x="25" y="8"/>
                </a:cubicBezTo>
                <a:cubicBezTo>
                  <a:pt x="6" y="29"/>
                  <a:pt x="6" y="29"/>
                  <a:pt x="6" y="29"/>
                </a:cubicBezTo>
                <a:cubicBezTo>
                  <a:pt x="1" y="35"/>
                  <a:pt x="0" y="41"/>
                  <a:pt x="3" y="44"/>
                </a:cubicBezTo>
                <a:cubicBezTo>
                  <a:pt x="7" y="48"/>
                  <a:pt x="13" y="46"/>
                  <a:pt x="18" y="40"/>
                </a:cubicBezTo>
                <a:cubicBezTo>
                  <a:pt x="20" y="39"/>
                  <a:pt x="20" y="39"/>
                  <a:pt x="20" y="39"/>
                </a:cubicBezTo>
                <a:cubicBezTo>
                  <a:pt x="27" y="46"/>
                  <a:pt x="27" y="46"/>
                  <a:pt x="27" y="46"/>
                </a:cubicBezTo>
                <a:cubicBezTo>
                  <a:pt x="24" y="49"/>
                  <a:pt x="24" y="49"/>
                  <a:pt x="24" y="49"/>
                </a:cubicBezTo>
                <a:cubicBezTo>
                  <a:pt x="22" y="51"/>
                  <a:pt x="22" y="55"/>
                  <a:pt x="25" y="57"/>
                </a:cubicBezTo>
                <a:cubicBezTo>
                  <a:pt x="108" y="133"/>
                  <a:pt x="108" y="133"/>
                  <a:pt x="108" y="133"/>
                </a:cubicBezTo>
                <a:cubicBezTo>
                  <a:pt x="112" y="136"/>
                  <a:pt x="126" y="132"/>
                  <a:pt x="126" y="132"/>
                </a:cubicBezTo>
                <a:cubicBezTo>
                  <a:pt x="128" y="131"/>
                  <a:pt x="131" y="130"/>
                  <a:pt x="133" y="128"/>
                </a:cubicBezTo>
                <a:cubicBezTo>
                  <a:pt x="172" y="163"/>
                  <a:pt x="172" y="163"/>
                  <a:pt x="172" y="163"/>
                </a:cubicBezTo>
                <a:cubicBezTo>
                  <a:pt x="173" y="164"/>
                  <a:pt x="175" y="164"/>
                  <a:pt x="176" y="163"/>
                </a:cubicBezTo>
                <a:cubicBezTo>
                  <a:pt x="176" y="162"/>
                  <a:pt x="176" y="161"/>
                  <a:pt x="175" y="160"/>
                </a:cubicBezTo>
                <a:close/>
                <a:moveTo>
                  <a:pt x="133" y="116"/>
                </a:moveTo>
                <a:cubicBezTo>
                  <a:pt x="132" y="119"/>
                  <a:pt x="127" y="124"/>
                  <a:pt x="124" y="125"/>
                </a:cubicBezTo>
                <a:cubicBezTo>
                  <a:pt x="120" y="126"/>
                  <a:pt x="114" y="127"/>
                  <a:pt x="112" y="127"/>
                </a:cubicBezTo>
                <a:cubicBezTo>
                  <a:pt x="30" y="53"/>
                  <a:pt x="30" y="53"/>
                  <a:pt x="30" y="53"/>
                </a:cubicBezTo>
                <a:cubicBezTo>
                  <a:pt x="34" y="50"/>
                  <a:pt x="34" y="50"/>
                  <a:pt x="34" y="50"/>
                </a:cubicBezTo>
                <a:cubicBezTo>
                  <a:pt x="36" y="47"/>
                  <a:pt x="36" y="43"/>
                  <a:pt x="33" y="41"/>
                </a:cubicBezTo>
                <a:cubicBezTo>
                  <a:pt x="19" y="29"/>
                  <a:pt x="19" y="29"/>
                  <a:pt x="19" y="29"/>
                </a:cubicBezTo>
                <a:cubicBezTo>
                  <a:pt x="13" y="36"/>
                  <a:pt x="13" y="36"/>
                  <a:pt x="13" y="36"/>
                </a:cubicBezTo>
                <a:cubicBezTo>
                  <a:pt x="11" y="38"/>
                  <a:pt x="9" y="39"/>
                  <a:pt x="8" y="39"/>
                </a:cubicBezTo>
                <a:cubicBezTo>
                  <a:pt x="8" y="38"/>
                  <a:pt x="9" y="36"/>
                  <a:pt x="11" y="34"/>
                </a:cubicBezTo>
                <a:cubicBezTo>
                  <a:pt x="30" y="12"/>
                  <a:pt x="30" y="12"/>
                  <a:pt x="30" y="12"/>
                </a:cubicBezTo>
                <a:cubicBezTo>
                  <a:pt x="32" y="10"/>
                  <a:pt x="34" y="9"/>
                  <a:pt x="35" y="9"/>
                </a:cubicBezTo>
                <a:cubicBezTo>
                  <a:pt x="35" y="10"/>
                  <a:pt x="34" y="12"/>
                  <a:pt x="32" y="14"/>
                </a:cubicBezTo>
                <a:cubicBezTo>
                  <a:pt x="26" y="21"/>
                  <a:pt x="26" y="21"/>
                  <a:pt x="26" y="21"/>
                </a:cubicBezTo>
                <a:cubicBezTo>
                  <a:pt x="40" y="34"/>
                  <a:pt x="40" y="34"/>
                  <a:pt x="40" y="34"/>
                </a:cubicBezTo>
                <a:cubicBezTo>
                  <a:pt x="42" y="36"/>
                  <a:pt x="46" y="36"/>
                  <a:pt x="48" y="33"/>
                </a:cubicBezTo>
                <a:cubicBezTo>
                  <a:pt x="51" y="30"/>
                  <a:pt x="51" y="30"/>
                  <a:pt x="51" y="30"/>
                </a:cubicBezTo>
                <a:cubicBezTo>
                  <a:pt x="63" y="41"/>
                  <a:pt x="63" y="41"/>
                  <a:pt x="63" y="41"/>
                </a:cubicBezTo>
                <a:cubicBezTo>
                  <a:pt x="63" y="41"/>
                  <a:pt x="63" y="41"/>
                  <a:pt x="63" y="41"/>
                </a:cubicBezTo>
                <a:cubicBezTo>
                  <a:pt x="50" y="55"/>
                  <a:pt x="50" y="55"/>
                  <a:pt x="50" y="55"/>
                </a:cubicBezTo>
                <a:cubicBezTo>
                  <a:pt x="49" y="56"/>
                  <a:pt x="49" y="58"/>
                  <a:pt x="50" y="59"/>
                </a:cubicBezTo>
                <a:cubicBezTo>
                  <a:pt x="51" y="59"/>
                  <a:pt x="52" y="59"/>
                  <a:pt x="53" y="58"/>
                </a:cubicBezTo>
                <a:cubicBezTo>
                  <a:pt x="66" y="44"/>
                  <a:pt x="66" y="44"/>
                  <a:pt x="66" y="44"/>
                </a:cubicBezTo>
                <a:cubicBezTo>
                  <a:pt x="66" y="44"/>
                  <a:pt x="66" y="44"/>
                  <a:pt x="67" y="44"/>
                </a:cubicBezTo>
                <a:cubicBezTo>
                  <a:pt x="70" y="47"/>
                  <a:pt x="70" y="47"/>
                  <a:pt x="70" y="47"/>
                </a:cubicBezTo>
                <a:cubicBezTo>
                  <a:pt x="70" y="47"/>
                  <a:pt x="70" y="47"/>
                  <a:pt x="70" y="47"/>
                </a:cubicBezTo>
                <a:cubicBezTo>
                  <a:pt x="60" y="58"/>
                  <a:pt x="60" y="58"/>
                  <a:pt x="60" y="58"/>
                </a:cubicBezTo>
                <a:cubicBezTo>
                  <a:pt x="59" y="59"/>
                  <a:pt x="59" y="60"/>
                  <a:pt x="60" y="61"/>
                </a:cubicBezTo>
                <a:cubicBezTo>
                  <a:pt x="61" y="62"/>
                  <a:pt x="62" y="62"/>
                  <a:pt x="63" y="61"/>
                </a:cubicBezTo>
                <a:cubicBezTo>
                  <a:pt x="73" y="50"/>
                  <a:pt x="73" y="50"/>
                  <a:pt x="73" y="50"/>
                </a:cubicBezTo>
                <a:cubicBezTo>
                  <a:pt x="73" y="50"/>
                  <a:pt x="73" y="50"/>
                  <a:pt x="73" y="50"/>
                </a:cubicBezTo>
                <a:cubicBezTo>
                  <a:pt x="77" y="53"/>
                  <a:pt x="77" y="53"/>
                  <a:pt x="77" y="53"/>
                </a:cubicBezTo>
                <a:cubicBezTo>
                  <a:pt x="77" y="53"/>
                  <a:pt x="76" y="53"/>
                  <a:pt x="76" y="53"/>
                </a:cubicBezTo>
                <a:cubicBezTo>
                  <a:pt x="63" y="67"/>
                  <a:pt x="63" y="67"/>
                  <a:pt x="63" y="67"/>
                </a:cubicBezTo>
                <a:cubicBezTo>
                  <a:pt x="63" y="68"/>
                  <a:pt x="63" y="70"/>
                  <a:pt x="64" y="71"/>
                </a:cubicBezTo>
                <a:cubicBezTo>
                  <a:pt x="65" y="72"/>
                  <a:pt x="66" y="72"/>
                  <a:pt x="67" y="71"/>
                </a:cubicBezTo>
                <a:cubicBezTo>
                  <a:pt x="80" y="56"/>
                  <a:pt x="80" y="56"/>
                  <a:pt x="80" y="56"/>
                </a:cubicBezTo>
                <a:cubicBezTo>
                  <a:pt x="80" y="56"/>
                  <a:pt x="80" y="56"/>
                  <a:pt x="80" y="56"/>
                </a:cubicBezTo>
                <a:cubicBezTo>
                  <a:pt x="83" y="59"/>
                  <a:pt x="83" y="59"/>
                  <a:pt x="83" y="59"/>
                </a:cubicBezTo>
                <a:cubicBezTo>
                  <a:pt x="83" y="59"/>
                  <a:pt x="83" y="59"/>
                  <a:pt x="83" y="59"/>
                </a:cubicBezTo>
                <a:cubicBezTo>
                  <a:pt x="79" y="64"/>
                  <a:pt x="79" y="64"/>
                  <a:pt x="79" y="64"/>
                </a:cubicBezTo>
                <a:cubicBezTo>
                  <a:pt x="79" y="64"/>
                  <a:pt x="79" y="64"/>
                  <a:pt x="78" y="64"/>
                </a:cubicBezTo>
                <a:cubicBezTo>
                  <a:pt x="68" y="76"/>
                  <a:pt x="68" y="76"/>
                  <a:pt x="68" y="76"/>
                </a:cubicBezTo>
                <a:cubicBezTo>
                  <a:pt x="67" y="77"/>
                  <a:pt x="66" y="79"/>
                  <a:pt x="68" y="80"/>
                </a:cubicBezTo>
                <a:cubicBezTo>
                  <a:pt x="106" y="115"/>
                  <a:pt x="106" y="115"/>
                  <a:pt x="106" y="115"/>
                </a:cubicBezTo>
                <a:cubicBezTo>
                  <a:pt x="106" y="115"/>
                  <a:pt x="106" y="115"/>
                  <a:pt x="106" y="115"/>
                </a:cubicBezTo>
                <a:cubicBezTo>
                  <a:pt x="107" y="117"/>
                  <a:pt x="107" y="117"/>
                  <a:pt x="107" y="117"/>
                </a:cubicBezTo>
                <a:cubicBezTo>
                  <a:pt x="107" y="117"/>
                  <a:pt x="107" y="117"/>
                  <a:pt x="107" y="117"/>
                </a:cubicBezTo>
                <a:cubicBezTo>
                  <a:pt x="115" y="123"/>
                  <a:pt x="115" y="123"/>
                  <a:pt x="115" y="123"/>
                </a:cubicBezTo>
                <a:cubicBezTo>
                  <a:pt x="115" y="123"/>
                  <a:pt x="121" y="123"/>
                  <a:pt x="125" y="119"/>
                </a:cubicBezTo>
                <a:cubicBezTo>
                  <a:pt x="130" y="114"/>
                  <a:pt x="130" y="107"/>
                  <a:pt x="130" y="107"/>
                </a:cubicBezTo>
                <a:cubicBezTo>
                  <a:pt x="122" y="100"/>
                  <a:pt x="122" y="100"/>
                  <a:pt x="122" y="100"/>
                </a:cubicBezTo>
                <a:cubicBezTo>
                  <a:pt x="122" y="100"/>
                  <a:pt x="122" y="100"/>
                  <a:pt x="122" y="100"/>
                </a:cubicBezTo>
                <a:cubicBezTo>
                  <a:pt x="121" y="99"/>
                  <a:pt x="121" y="99"/>
                  <a:pt x="121" y="99"/>
                </a:cubicBezTo>
                <a:cubicBezTo>
                  <a:pt x="84" y="65"/>
                  <a:pt x="84" y="65"/>
                  <a:pt x="84" y="65"/>
                </a:cubicBezTo>
                <a:cubicBezTo>
                  <a:pt x="87" y="62"/>
                  <a:pt x="87" y="62"/>
                  <a:pt x="87" y="62"/>
                </a:cubicBezTo>
                <a:cubicBezTo>
                  <a:pt x="87" y="62"/>
                  <a:pt x="87" y="62"/>
                  <a:pt x="87" y="62"/>
                </a:cubicBezTo>
                <a:cubicBezTo>
                  <a:pt x="133" y="104"/>
                  <a:pt x="133" y="104"/>
                  <a:pt x="133" y="104"/>
                </a:cubicBezTo>
                <a:cubicBezTo>
                  <a:pt x="134" y="108"/>
                  <a:pt x="134" y="110"/>
                  <a:pt x="133" y="116"/>
                </a:cubicBezTo>
                <a:close/>
                <a:moveTo>
                  <a:pt x="116" y="116"/>
                </a:moveTo>
                <a:cubicBezTo>
                  <a:pt x="117" y="117"/>
                  <a:pt x="117" y="118"/>
                  <a:pt x="116" y="118"/>
                </a:cubicBezTo>
                <a:cubicBezTo>
                  <a:pt x="116" y="119"/>
                  <a:pt x="116" y="119"/>
                  <a:pt x="115" y="119"/>
                </a:cubicBezTo>
                <a:cubicBezTo>
                  <a:pt x="115" y="119"/>
                  <a:pt x="114" y="119"/>
                  <a:pt x="114" y="118"/>
                </a:cubicBezTo>
                <a:cubicBezTo>
                  <a:pt x="77" y="84"/>
                  <a:pt x="77" y="84"/>
                  <a:pt x="77" y="84"/>
                </a:cubicBezTo>
                <a:cubicBezTo>
                  <a:pt x="77" y="84"/>
                  <a:pt x="77" y="82"/>
                  <a:pt x="77" y="82"/>
                </a:cubicBezTo>
                <a:cubicBezTo>
                  <a:pt x="78" y="81"/>
                  <a:pt x="79" y="81"/>
                  <a:pt x="79" y="82"/>
                </a:cubicBezTo>
                <a:lnTo>
                  <a:pt x="116" y="116"/>
                </a:lnTo>
                <a:close/>
                <a:moveTo>
                  <a:pt x="116" y="116"/>
                </a:moveTo>
                <a:cubicBezTo>
                  <a:pt x="116" y="116"/>
                  <a:pt x="116" y="116"/>
                  <a:pt x="116" y="116"/>
                </a:cubicBezTo>
              </a:path>
            </a:pathLst>
          </a:custGeom>
          <a:solidFill>
            <a:srgbClr val="D2413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1" name="TextBox 70"/>
          <p:cNvSpPr txBox="1"/>
          <p:nvPr/>
        </p:nvSpPr>
        <p:spPr>
          <a:xfrm>
            <a:off x="539552" y="4155944"/>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377790"/>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sp>
        <p:nvSpPr>
          <p:cNvPr id="72" name="TextBox 71"/>
          <p:cNvSpPr txBox="1"/>
          <p:nvPr/>
        </p:nvSpPr>
        <p:spPr>
          <a:xfrm>
            <a:off x="2147435" y="4155944"/>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189A80"/>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sp>
        <p:nvSpPr>
          <p:cNvPr id="73" name="TextBox 72"/>
          <p:cNvSpPr txBox="1"/>
          <p:nvPr/>
        </p:nvSpPr>
        <p:spPr>
          <a:xfrm>
            <a:off x="3755318" y="4155944"/>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F09C2A"/>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sp>
        <p:nvSpPr>
          <p:cNvPr id="74" name="TextBox 73"/>
          <p:cNvSpPr txBox="1"/>
          <p:nvPr/>
        </p:nvSpPr>
        <p:spPr>
          <a:xfrm>
            <a:off x="5363201" y="4155944"/>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D24132"/>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sp>
        <p:nvSpPr>
          <p:cNvPr id="75" name="TextBox 74"/>
          <p:cNvSpPr txBox="1"/>
          <p:nvPr/>
        </p:nvSpPr>
        <p:spPr>
          <a:xfrm>
            <a:off x="6971084" y="4171727"/>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686868"/>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grpSp>
        <p:nvGrpSpPr>
          <p:cNvPr id="76" name="Group 49"/>
          <p:cNvGrpSpPr/>
          <p:nvPr/>
        </p:nvGrpSpPr>
        <p:grpSpPr>
          <a:xfrm>
            <a:off x="7476955" y="3530973"/>
            <a:ext cx="601252" cy="594752"/>
            <a:chOff x="1504950" y="3868738"/>
            <a:chExt cx="293688" cy="290513"/>
          </a:xfrm>
          <a:solidFill>
            <a:srgbClr val="686868"/>
          </a:solidFill>
        </p:grpSpPr>
        <p:sp>
          <p:nvSpPr>
            <p:cNvPr id="77" name="Freeform 33"/>
            <p:cNvSpPr>
              <a:spLocks/>
            </p:cNvSpPr>
            <p:nvPr/>
          </p:nvSpPr>
          <p:spPr bwMode="auto">
            <a:xfrm>
              <a:off x="1504950" y="3868738"/>
              <a:ext cx="138113" cy="134938"/>
            </a:xfrm>
            <a:custGeom>
              <a:avLst/>
              <a:gdLst/>
              <a:ahLst/>
              <a:cxnLst>
                <a:cxn ang="0">
                  <a:pos x="9" y="8"/>
                </a:cxn>
                <a:cxn ang="0">
                  <a:pos x="9" y="37"/>
                </a:cxn>
                <a:cxn ang="0">
                  <a:pos x="17" y="46"/>
                </a:cxn>
                <a:cxn ang="0">
                  <a:pos x="47" y="17"/>
                </a:cxn>
                <a:cxn ang="0">
                  <a:pos x="38" y="8"/>
                </a:cxn>
                <a:cxn ang="0">
                  <a:pos x="9" y="8"/>
                </a:cxn>
              </a:cxnLst>
              <a:rect l="0" t="0" r="r" b="b"/>
              <a:pathLst>
                <a:path w="47" h="46">
                  <a:moveTo>
                    <a:pt x="9" y="8"/>
                  </a:moveTo>
                  <a:cubicBezTo>
                    <a:pt x="1" y="16"/>
                    <a:pt x="0" y="29"/>
                    <a:pt x="9" y="37"/>
                  </a:cubicBezTo>
                  <a:cubicBezTo>
                    <a:pt x="17" y="46"/>
                    <a:pt x="17" y="46"/>
                    <a:pt x="17" y="46"/>
                  </a:cubicBezTo>
                  <a:cubicBezTo>
                    <a:pt x="47" y="17"/>
                    <a:pt x="47" y="17"/>
                    <a:pt x="47" y="17"/>
                  </a:cubicBezTo>
                  <a:cubicBezTo>
                    <a:pt x="38" y="8"/>
                    <a:pt x="38" y="8"/>
                    <a:pt x="38" y="8"/>
                  </a:cubicBezTo>
                  <a:cubicBezTo>
                    <a:pt x="30" y="0"/>
                    <a:pt x="17" y="0"/>
                    <a:pt x="9" y="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8" name="Freeform 34"/>
            <p:cNvSpPr>
              <a:spLocks/>
            </p:cNvSpPr>
            <p:nvPr/>
          </p:nvSpPr>
          <p:spPr bwMode="auto">
            <a:xfrm>
              <a:off x="1654175" y="4021138"/>
              <a:ext cx="131763" cy="138113"/>
            </a:xfrm>
            <a:custGeom>
              <a:avLst/>
              <a:gdLst/>
              <a:ahLst/>
              <a:cxnLst>
                <a:cxn ang="0">
                  <a:pos x="30" y="0"/>
                </a:cxn>
                <a:cxn ang="0">
                  <a:pos x="0" y="29"/>
                </a:cxn>
                <a:cxn ang="0">
                  <a:pos x="10" y="38"/>
                </a:cxn>
                <a:cxn ang="0">
                  <a:pos x="39" y="39"/>
                </a:cxn>
                <a:cxn ang="0">
                  <a:pos x="45" y="24"/>
                </a:cxn>
                <a:cxn ang="0">
                  <a:pos x="39" y="9"/>
                </a:cxn>
                <a:cxn ang="0">
                  <a:pos x="30" y="0"/>
                </a:cxn>
              </a:cxnLst>
              <a:rect l="0" t="0" r="r" b="b"/>
              <a:pathLst>
                <a:path w="45" h="47">
                  <a:moveTo>
                    <a:pt x="30" y="0"/>
                  </a:moveTo>
                  <a:cubicBezTo>
                    <a:pt x="0" y="29"/>
                    <a:pt x="0" y="29"/>
                    <a:pt x="0" y="29"/>
                  </a:cubicBezTo>
                  <a:cubicBezTo>
                    <a:pt x="10" y="38"/>
                    <a:pt x="10" y="38"/>
                    <a:pt x="10" y="38"/>
                  </a:cubicBezTo>
                  <a:cubicBezTo>
                    <a:pt x="18" y="47"/>
                    <a:pt x="31" y="47"/>
                    <a:pt x="39" y="39"/>
                  </a:cubicBezTo>
                  <a:cubicBezTo>
                    <a:pt x="43" y="35"/>
                    <a:pt x="45" y="29"/>
                    <a:pt x="45" y="24"/>
                  </a:cubicBezTo>
                  <a:cubicBezTo>
                    <a:pt x="45" y="19"/>
                    <a:pt x="43" y="13"/>
                    <a:pt x="39" y="9"/>
                  </a:cubicBezTo>
                  <a:lnTo>
                    <a:pt x="3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9" name="Freeform 35"/>
            <p:cNvSpPr>
              <a:spLocks noEditPoints="1"/>
            </p:cNvSpPr>
            <p:nvPr/>
          </p:nvSpPr>
          <p:spPr bwMode="auto">
            <a:xfrm>
              <a:off x="1504950" y="3868738"/>
              <a:ext cx="293688" cy="279400"/>
            </a:xfrm>
            <a:custGeom>
              <a:avLst/>
              <a:gdLst/>
              <a:ahLst/>
              <a:cxnLst>
                <a:cxn ang="0">
                  <a:pos x="9" y="60"/>
                </a:cxn>
                <a:cxn ang="0">
                  <a:pos x="23" y="95"/>
                </a:cxn>
                <a:cxn ang="0">
                  <a:pos x="91" y="37"/>
                </a:cxn>
                <a:cxn ang="0">
                  <a:pos x="62" y="8"/>
                </a:cxn>
                <a:cxn ang="0">
                  <a:pos x="68" y="20"/>
                </a:cxn>
                <a:cxn ang="0">
                  <a:pos x="62" y="20"/>
                </a:cxn>
                <a:cxn ang="0">
                  <a:pos x="14" y="85"/>
                </a:cxn>
                <a:cxn ang="0">
                  <a:pos x="14" y="80"/>
                </a:cxn>
                <a:cxn ang="0">
                  <a:pos x="14" y="85"/>
                </a:cxn>
                <a:cxn ang="0">
                  <a:pos x="15" y="74"/>
                </a:cxn>
                <a:cxn ang="0">
                  <a:pos x="20" y="75"/>
                </a:cxn>
                <a:cxn ang="0">
                  <a:pos x="19" y="68"/>
                </a:cxn>
                <a:cxn ang="0">
                  <a:pos x="19" y="63"/>
                </a:cxn>
                <a:cxn ang="0">
                  <a:pos x="19" y="68"/>
                </a:cxn>
                <a:cxn ang="0">
                  <a:pos x="21" y="82"/>
                </a:cxn>
                <a:cxn ang="0">
                  <a:pos x="27" y="82"/>
                </a:cxn>
                <a:cxn ang="0">
                  <a:pos x="26" y="75"/>
                </a:cxn>
                <a:cxn ang="0">
                  <a:pos x="26" y="70"/>
                </a:cxn>
                <a:cxn ang="0">
                  <a:pos x="26" y="75"/>
                </a:cxn>
                <a:cxn ang="0">
                  <a:pos x="30" y="80"/>
                </a:cxn>
                <a:cxn ang="0">
                  <a:pos x="35" y="80"/>
                </a:cxn>
                <a:cxn ang="0">
                  <a:pos x="65" y="53"/>
                </a:cxn>
                <a:cxn ang="0">
                  <a:pos x="36" y="62"/>
                </a:cxn>
                <a:cxn ang="0">
                  <a:pos x="36" y="43"/>
                </a:cxn>
                <a:cxn ang="0">
                  <a:pos x="64" y="34"/>
                </a:cxn>
                <a:cxn ang="0">
                  <a:pos x="65" y="53"/>
                </a:cxn>
                <a:cxn ang="0">
                  <a:pos x="69" y="27"/>
                </a:cxn>
                <a:cxn ang="0">
                  <a:pos x="74" y="27"/>
                </a:cxn>
                <a:cxn ang="0">
                  <a:pos x="72" y="19"/>
                </a:cxn>
                <a:cxn ang="0">
                  <a:pos x="77" y="19"/>
                </a:cxn>
                <a:cxn ang="0">
                  <a:pos x="72" y="19"/>
                </a:cxn>
                <a:cxn ang="0">
                  <a:pos x="76" y="34"/>
                </a:cxn>
                <a:cxn ang="0">
                  <a:pos x="81" y="34"/>
                </a:cxn>
                <a:cxn ang="0">
                  <a:pos x="81" y="28"/>
                </a:cxn>
                <a:cxn ang="0">
                  <a:pos x="81" y="23"/>
                </a:cxn>
                <a:cxn ang="0">
                  <a:pos x="81" y="28"/>
                </a:cxn>
                <a:cxn ang="0">
                  <a:pos x="80" y="16"/>
                </a:cxn>
                <a:cxn ang="0">
                  <a:pos x="86" y="16"/>
                </a:cxn>
              </a:cxnLst>
              <a:rect l="0" t="0" r="r" b="b"/>
              <a:pathLst>
                <a:path w="100" h="95">
                  <a:moveTo>
                    <a:pt x="62" y="8"/>
                  </a:moveTo>
                  <a:cubicBezTo>
                    <a:pt x="9" y="60"/>
                    <a:pt x="9" y="60"/>
                    <a:pt x="9" y="60"/>
                  </a:cubicBezTo>
                  <a:cubicBezTo>
                    <a:pt x="1" y="68"/>
                    <a:pt x="0" y="81"/>
                    <a:pt x="9" y="89"/>
                  </a:cubicBezTo>
                  <a:cubicBezTo>
                    <a:pt x="13" y="93"/>
                    <a:pt x="18" y="95"/>
                    <a:pt x="23" y="95"/>
                  </a:cubicBezTo>
                  <a:cubicBezTo>
                    <a:pt x="29" y="95"/>
                    <a:pt x="34" y="93"/>
                    <a:pt x="38" y="90"/>
                  </a:cubicBezTo>
                  <a:cubicBezTo>
                    <a:pt x="91" y="37"/>
                    <a:pt x="91" y="37"/>
                    <a:pt x="91" y="37"/>
                  </a:cubicBezTo>
                  <a:cubicBezTo>
                    <a:pt x="100" y="29"/>
                    <a:pt x="100" y="16"/>
                    <a:pt x="92" y="8"/>
                  </a:cubicBezTo>
                  <a:cubicBezTo>
                    <a:pt x="84" y="0"/>
                    <a:pt x="70" y="0"/>
                    <a:pt x="62" y="8"/>
                  </a:cubicBezTo>
                  <a:moveTo>
                    <a:pt x="65" y="17"/>
                  </a:moveTo>
                  <a:cubicBezTo>
                    <a:pt x="66" y="17"/>
                    <a:pt x="68" y="18"/>
                    <a:pt x="68" y="20"/>
                  </a:cubicBezTo>
                  <a:cubicBezTo>
                    <a:pt x="68" y="21"/>
                    <a:pt x="66" y="22"/>
                    <a:pt x="65" y="22"/>
                  </a:cubicBezTo>
                  <a:cubicBezTo>
                    <a:pt x="64" y="22"/>
                    <a:pt x="62" y="21"/>
                    <a:pt x="62" y="20"/>
                  </a:cubicBezTo>
                  <a:cubicBezTo>
                    <a:pt x="62" y="18"/>
                    <a:pt x="64" y="17"/>
                    <a:pt x="65" y="17"/>
                  </a:cubicBezTo>
                  <a:moveTo>
                    <a:pt x="14" y="85"/>
                  </a:moveTo>
                  <a:cubicBezTo>
                    <a:pt x="12" y="85"/>
                    <a:pt x="11" y="84"/>
                    <a:pt x="11" y="82"/>
                  </a:cubicBezTo>
                  <a:cubicBezTo>
                    <a:pt x="12" y="81"/>
                    <a:pt x="13" y="80"/>
                    <a:pt x="14" y="80"/>
                  </a:cubicBezTo>
                  <a:cubicBezTo>
                    <a:pt x="16" y="80"/>
                    <a:pt x="17" y="81"/>
                    <a:pt x="17" y="83"/>
                  </a:cubicBezTo>
                  <a:cubicBezTo>
                    <a:pt x="17" y="84"/>
                    <a:pt x="15" y="85"/>
                    <a:pt x="14" y="85"/>
                  </a:cubicBezTo>
                  <a:moveTo>
                    <a:pt x="17" y="77"/>
                  </a:moveTo>
                  <a:cubicBezTo>
                    <a:pt x="16" y="77"/>
                    <a:pt x="15" y="76"/>
                    <a:pt x="15" y="74"/>
                  </a:cubicBezTo>
                  <a:cubicBezTo>
                    <a:pt x="15" y="73"/>
                    <a:pt x="16" y="72"/>
                    <a:pt x="18" y="72"/>
                  </a:cubicBezTo>
                  <a:cubicBezTo>
                    <a:pt x="19" y="72"/>
                    <a:pt x="20" y="73"/>
                    <a:pt x="20" y="75"/>
                  </a:cubicBezTo>
                  <a:cubicBezTo>
                    <a:pt x="20" y="76"/>
                    <a:pt x="19" y="77"/>
                    <a:pt x="17" y="77"/>
                  </a:cubicBezTo>
                  <a:moveTo>
                    <a:pt x="19" y="68"/>
                  </a:moveTo>
                  <a:cubicBezTo>
                    <a:pt x="18" y="68"/>
                    <a:pt x="16" y="66"/>
                    <a:pt x="17" y="65"/>
                  </a:cubicBezTo>
                  <a:cubicBezTo>
                    <a:pt x="17" y="63"/>
                    <a:pt x="18" y="62"/>
                    <a:pt x="19" y="63"/>
                  </a:cubicBezTo>
                  <a:cubicBezTo>
                    <a:pt x="21" y="63"/>
                    <a:pt x="22" y="64"/>
                    <a:pt x="22" y="65"/>
                  </a:cubicBezTo>
                  <a:cubicBezTo>
                    <a:pt x="22" y="67"/>
                    <a:pt x="20" y="68"/>
                    <a:pt x="19" y="68"/>
                  </a:cubicBezTo>
                  <a:moveTo>
                    <a:pt x="24" y="85"/>
                  </a:moveTo>
                  <a:cubicBezTo>
                    <a:pt x="22" y="84"/>
                    <a:pt x="21" y="83"/>
                    <a:pt x="21" y="82"/>
                  </a:cubicBezTo>
                  <a:cubicBezTo>
                    <a:pt x="22" y="80"/>
                    <a:pt x="23" y="79"/>
                    <a:pt x="24" y="79"/>
                  </a:cubicBezTo>
                  <a:cubicBezTo>
                    <a:pt x="26" y="79"/>
                    <a:pt x="27" y="81"/>
                    <a:pt x="27" y="82"/>
                  </a:cubicBezTo>
                  <a:cubicBezTo>
                    <a:pt x="27" y="84"/>
                    <a:pt x="25" y="85"/>
                    <a:pt x="24" y="85"/>
                  </a:cubicBezTo>
                  <a:moveTo>
                    <a:pt x="26" y="75"/>
                  </a:moveTo>
                  <a:cubicBezTo>
                    <a:pt x="24" y="75"/>
                    <a:pt x="23" y="74"/>
                    <a:pt x="23" y="72"/>
                  </a:cubicBezTo>
                  <a:cubicBezTo>
                    <a:pt x="23" y="71"/>
                    <a:pt x="25" y="70"/>
                    <a:pt x="26" y="70"/>
                  </a:cubicBezTo>
                  <a:cubicBezTo>
                    <a:pt x="28" y="70"/>
                    <a:pt x="29" y="71"/>
                    <a:pt x="28" y="73"/>
                  </a:cubicBezTo>
                  <a:cubicBezTo>
                    <a:pt x="28" y="74"/>
                    <a:pt x="27" y="75"/>
                    <a:pt x="26" y="75"/>
                  </a:cubicBezTo>
                  <a:moveTo>
                    <a:pt x="32" y="83"/>
                  </a:moveTo>
                  <a:cubicBezTo>
                    <a:pt x="31" y="83"/>
                    <a:pt x="30" y="81"/>
                    <a:pt x="30" y="80"/>
                  </a:cubicBezTo>
                  <a:cubicBezTo>
                    <a:pt x="30" y="78"/>
                    <a:pt x="31" y="77"/>
                    <a:pt x="32" y="78"/>
                  </a:cubicBezTo>
                  <a:cubicBezTo>
                    <a:pt x="34" y="78"/>
                    <a:pt x="35" y="79"/>
                    <a:pt x="35" y="80"/>
                  </a:cubicBezTo>
                  <a:cubicBezTo>
                    <a:pt x="35" y="82"/>
                    <a:pt x="33" y="83"/>
                    <a:pt x="32" y="83"/>
                  </a:cubicBezTo>
                  <a:moveTo>
                    <a:pt x="65" y="53"/>
                  </a:moveTo>
                  <a:cubicBezTo>
                    <a:pt x="54" y="63"/>
                    <a:pt x="54" y="63"/>
                    <a:pt x="54" y="63"/>
                  </a:cubicBezTo>
                  <a:cubicBezTo>
                    <a:pt x="49" y="68"/>
                    <a:pt x="41" y="67"/>
                    <a:pt x="36" y="62"/>
                  </a:cubicBezTo>
                  <a:cubicBezTo>
                    <a:pt x="36" y="62"/>
                    <a:pt x="36" y="62"/>
                    <a:pt x="36" y="62"/>
                  </a:cubicBezTo>
                  <a:cubicBezTo>
                    <a:pt x="31" y="56"/>
                    <a:pt x="31" y="48"/>
                    <a:pt x="36" y="43"/>
                  </a:cubicBezTo>
                  <a:cubicBezTo>
                    <a:pt x="47" y="33"/>
                    <a:pt x="47" y="33"/>
                    <a:pt x="47" y="33"/>
                  </a:cubicBezTo>
                  <a:cubicBezTo>
                    <a:pt x="52" y="28"/>
                    <a:pt x="60" y="28"/>
                    <a:pt x="64" y="34"/>
                  </a:cubicBezTo>
                  <a:cubicBezTo>
                    <a:pt x="66" y="35"/>
                    <a:pt x="66" y="35"/>
                    <a:pt x="66" y="35"/>
                  </a:cubicBezTo>
                  <a:cubicBezTo>
                    <a:pt x="70" y="40"/>
                    <a:pt x="70" y="48"/>
                    <a:pt x="65" y="53"/>
                  </a:cubicBezTo>
                  <a:moveTo>
                    <a:pt x="72" y="29"/>
                  </a:moveTo>
                  <a:cubicBezTo>
                    <a:pt x="70" y="29"/>
                    <a:pt x="69" y="28"/>
                    <a:pt x="69" y="27"/>
                  </a:cubicBezTo>
                  <a:cubicBezTo>
                    <a:pt x="69" y="25"/>
                    <a:pt x="70" y="24"/>
                    <a:pt x="72" y="24"/>
                  </a:cubicBezTo>
                  <a:cubicBezTo>
                    <a:pt x="73" y="24"/>
                    <a:pt x="74" y="25"/>
                    <a:pt x="74" y="27"/>
                  </a:cubicBezTo>
                  <a:cubicBezTo>
                    <a:pt x="74" y="28"/>
                    <a:pt x="73" y="29"/>
                    <a:pt x="72" y="29"/>
                  </a:cubicBezTo>
                  <a:moveTo>
                    <a:pt x="72" y="19"/>
                  </a:moveTo>
                  <a:cubicBezTo>
                    <a:pt x="72" y="17"/>
                    <a:pt x="73" y="16"/>
                    <a:pt x="74" y="16"/>
                  </a:cubicBezTo>
                  <a:cubicBezTo>
                    <a:pt x="76" y="16"/>
                    <a:pt x="77" y="17"/>
                    <a:pt x="77" y="19"/>
                  </a:cubicBezTo>
                  <a:cubicBezTo>
                    <a:pt x="77" y="20"/>
                    <a:pt x="76" y="21"/>
                    <a:pt x="74" y="21"/>
                  </a:cubicBezTo>
                  <a:cubicBezTo>
                    <a:pt x="73" y="21"/>
                    <a:pt x="72" y="20"/>
                    <a:pt x="72" y="19"/>
                  </a:cubicBezTo>
                  <a:moveTo>
                    <a:pt x="79" y="36"/>
                  </a:moveTo>
                  <a:cubicBezTo>
                    <a:pt x="77" y="36"/>
                    <a:pt x="76" y="35"/>
                    <a:pt x="76" y="34"/>
                  </a:cubicBezTo>
                  <a:cubicBezTo>
                    <a:pt x="76" y="32"/>
                    <a:pt x="77" y="31"/>
                    <a:pt x="79" y="31"/>
                  </a:cubicBezTo>
                  <a:cubicBezTo>
                    <a:pt x="80" y="31"/>
                    <a:pt x="81" y="32"/>
                    <a:pt x="81" y="34"/>
                  </a:cubicBezTo>
                  <a:cubicBezTo>
                    <a:pt x="81" y="35"/>
                    <a:pt x="80" y="36"/>
                    <a:pt x="79" y="36"/>
                  </a:cubicBezTo>
                  <a:moveTo>
                    <a:pt x="81" y="28"/>
                  </a:moveTo>
                  <a:cubicBezTo>
                    <a:pt x="80" y="28"/>
                    <a:pt x="79" y="27"/>
                    <a:pt x="79" y="26"/>
                  </a:cubicBezTo>
                  <a:cubicBezTo>
                    <a:pt x="79" y="24"/>
                    <a:pt x="80" y="23"/>
                    <a:pt x="81" y="23"/>
                  </a:cubicBezTo>
                  <a:cubicBezTo>
                    <a:pt x="83" y="23"/>
                    <a:pt x="84" y="24"/>
                    <a:pt x="84" y="26"/>
                  </a:cubicBezTo>
                  <a:cubicBezTo>
                    <a:pt x="84" y="27"/>
                    <a:pt x="83" y="28"/>
                    <a:pt x="81" y="28"/>
                  </a:cubicBezTo>
                  <a:moveTo>
                    <a:pt x="83" y="19"/>
                  </a:moveTo>
                  <a:cubicBezTo>
                    <a:pt x="81" y="19"/>
                    <a:pt x="80" y="17"/>
                    <a:pt x="80" y="16"/>
                  </a:cubicBezTo>
                  <a:cubicBezTo>
                    <a:pt x="80" y="14"/>
                    <a:pt x="81" y="13"/>
                    <a:pt x="83" y="13"/>
                  </a:cubicBezTo>
                  <a:cubicBezTo>
                    <a:pt x="84" y="13"/>
                    <a:pt x="86" y="14"/>
                    <a:pt x="86" y="16"/>
                  </a:cubicBezTo>
                  <a:cubicBezTo>
                    <a:pt x="86" y="17"/>
                    <a:pt x="84" y="19"/>
                    <a:pt x="83" y="1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accel="50000" decel="50000"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0-#ppt_w/2"/>
                                          </p:val>
                                        </p:tav>
                                        <p:tav tm="100000">
                                          <p:val>
                                            <p:strVal val="#ppt_x"/>
                                          </p:val>
                                        </p:tav>
                                      </p:tavLst>
                                    </p:anim>
                                    <p:anim calcmode="lin" valueType="num">
                                      <p:cBhvr additive="base">
                                        <p:cTn id="13" dur="500" fill="hold"/>
                                        <p:tgtEl>
                                          <p:spTgt spid="42"/>
                                        </p:tgtEl>
                                        <p:attrNameLst>
                                          <p:attrName>ppt_y</p:attrName>
                                        </p:attrNameLst>
                                      </p:cBhvr>
                                      <p:tavLst>
                                        <p:tav tm="0">
                                          <p:val>
                                            <p:strVal val="#ppt_y"/>
                                          </p:val>
                                        </p:tav>
                                        <p:tav tm="100000">
                                          <p:val>
                                            <p:strVal val="#ppt_y"/>
                                          </p:val>
                                        </p:tav>
                                      </p:tavLst>
                                    </p:anim>
                                  </p:childTnLst>
                                </p:cTn>
                              </p:par>
                              <p:par>
                                <p:cTn id="14" presetID="2" presetClass="entr" presetSubtype="2" accel="50000" decel="50000" fill="hold" nodeType="withEffect">
                                  <p:stCondLst>
                                    <p:cond delay="0"/>
                                  </p:stCondLst>
                                  <p:childTnLst>
                                    <p:set>
                                      <p:cBhvr>
                                        <p:cTn id="15" dur="1" fill="hold">
                                          <p:stCondLst>
                                            <p:cond delay="0"/>
                                          </p:stCondLst>
                                        </p:cTn>
                                        <p:tgtEl>
                                          <p:spTgt spid="53"/>
                                        </p:tgtEl>
                                        <p:attrNameLst>
                                          <p:attrName>style.visibility</p:attrName>
                                        </p:attrNameLst>
                                      </p:cBhvr>
                                      <p:to>
                                        <p:strVal val="visible"/>
                                      </p:to>
                                    </p:set>
                                    <p:anim calcmode="lin" valueType="num">
                                      <p:cBhvr additive="base">
                                        <p:cTn id="16" dur="500" fill="hold"/>
                                        <p:tgtEl>
                                          <p:spTgt spid="53"/>
                                        </p:tgtEl>
                                        <p:attrNameLst>
                                          <p:attrName>ppt_x</p:attrName>
                                        </p:attrNameLst>
                                      </p:cBhvr>
                                      <p:tavLst>
                                        <p:tav tm="0">
                                          <p:val>
                                            <p:strVal val="1+#ppt_w/2"/>
                                          </p:val>
                                        </p:tav>
                                        <p:tav tm="100000">
                                          <p:val>
                                            <p:strVal val="#ppt_x"/>
                                          </p:val>
                                        </p:tav>
                                      </p:tavLst>
                                    </p:anim>
                                    <p:anim calcmode="lin" valueType="num">
                                      <p:cBhvr additive="base">
                                        <p:cTn id="17" dur="500" fill="hold"/>
                                        <p:tgtEl>
                                          <p:spTgt spid="53"/>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4" accel="50000" decel="50000" fill="hold" grpId="0" nodeType="after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additive="base">
                                        <p:cTn id="21" dur="500" fill="hold"/>
                                        <p:tgtEl>
                                          <p:spTgt spid="57"/>
                                        </p:tgtEl>
                                        <p:attrNameLst>
                                          <p:attrName>ppt_x</p:attrName>
                                        </p:attrNameLst>
                                      </p:cBhvr>
                                      <p:tavLst>
                                        <p:tav tm="0">
                                          <p:val>
                                            <p:strVal val="#ppt_x"/>
                                          </p:val>
                                        </p:tav>
                                        <p:tav tm="100000">
                                          <p:val>
                                            <p:strVal val="#ppt_x"/>
                                          </p:val>
                                        </p:tav>
                                      </p:tavLst>
                                    </p:anim>
                                    <p:anim calcmode="lin" valueType="num">
                                      <p:cBhvr additive="base">
                                        <p:cTn id="22" dur="500" fill="hold"/>
                                        <p:tgtEl>
                                          <p:spTgt spid="57"/>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2" accel="50000" decel="50000" fill="hold" grpId="0" nodeType="afterEffect">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cBhvr additive="base">
                                        <p:cTn id="26" dur="500" fill="hold"/>
                                        <p:tgtEl>
                                          <p:spTgt spid="56"/>
                                        </p:tgtEl>
                                        <p:attrNameLst>
                                          <p:attrName>ppt_x</p:attrName>
                                        </p:attrNameLst>
                                      </p:cBhvr>
                                      <p:tavLst>
                                        <p:tav tm="0">
                                          <p:val>
                                            <p:strVal val="1+#ppt_w/2"/>
                                          </p:val>
                                        </p:tav>
                                        <p:tav tm="100000">
                                          <p:val>
                                            <p:strVal val="#ppt_x"/>
                                          </p:val>
                                        </p:tav>
                                      </p:tavLst>
                                    </p:anim>
                                    <p:anim calcmode="lin" valueType="num">
                                      <p:cBhvr additive="base">
                                        <p:cTn id="27" dur="500" fill="hold"/>
                                        <p:tgtEl>
                                          <p:spTgt spid="56"/>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69"/>
                                        </p:tgtEl>
                                        <p:attrNameLst>
                                          <p:attrName>style.visibility</p:attrName>
                                        </p:attrNameLst>
                                      </p:cBhvr>
                                      <p:to>
                                        <p:strVal val="visible"/>
                                      </p:to>
                                    </p:set>
                                    <p:anim calcmode="lin" valueType="num">
                                      <p:cBhvr>
                                        <p:cTn id="31" dur="500" fill="hold"/>
                                        <p:tgtEl>
                                          <p:spTgt spid="69"/>
                                        </p:tgtEl>
                                        <p:attrNameLst>
                                          <p:attrName>ppt_w</p:attrName>
                                        </p:attrNameLst>
                                      </p:cBhvr>
                                      <p:tavLst>
                                        <p:tav tm="0">
                                          <p:val>
                                            <p:fltVal val="0"/>
                                          </p:val>
                                        </p:tav>
                                        <p:tav tm="100000">
                                          <p:val>
                                            <p:strVal val="#ppt_w"/>
                                          </p:val>
                                        </p:tav>
                                      </p:tavLst>
                                    </p:anim>
                                    <p:anim calcmode="lin" valueType="num">
                                      <p:cBhvr>
                                        <p:cTn id="32" dur="500" fill="hold"/>
                                        <p:tgtEl>
                                          <p:spTgt spid="69"/>
                                        </p:tgtEl>
                                        <p:attrNameLst>
                                          <p:attrName>ppt_h</p:attrName>
                                        </p:attrNameLst>
                                      </p:cBhvr>
                                      <p:tavLst>
                                        <p:tav tm="0">
                                          <p:val>
                                            <p:fltVal val="0"/>
                                          </p:val>
                                        </p:tav>
                                        <p:tav tm="100000">
                                          <p:val>
                                            <p:strVal val="#ppt_h"/>
                                          </p:val>
                                        </p:tav>
                                      </p:tavLst>
                                    </p:anim>
                                    <p:animEffect transition="in" filter="fade">
                                      <p:cBhvr>
                                        <p:cTn id="33" dur="500"/>
                                        <p:tgtEl>
                                          <p:spTgt spid="69"/>
                                        </p:tgtEl>
                                      </p:cBhvr>
                                    </p:animEffect>
                                  </p:childTnLst>
                                </p:cTn>
                              </p:par>
                              <p:par>
                                <p:cTn id="34" presetID="2" presetClass="entr" presetSubtype="4" accel="50000" decel="5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ppt_x"/>
                                          </p:val>
                                        </p:tav>
                                        <p:tav tm="100000">
                                          <p:val>
                                            <p:strVal val="#ppt_x"/>
                                          </p:val>
                                        </p:tav>
                                      </p:tavLst>
                                    </p:anim>
                                    <p:anim calcmode="lin" valueType="num">
                                      <p:cBhvr additive="base">
                                        <p:cTn id="37" dur="500" fill="hold"/>
                                        <p:tgtEl>
                                          <p:spTgt spid="71"/>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53" presetClass="entr" presetSubtype="0" fill="hold" nodeType="after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p:cTn id="41" dur="500" fill="hold"/>
                                        <p:tgtEl>
                                          <p:spTgt spid="58"/>
                                        </p:tgtEl>
                                        <p:attrNameLst>
                                          <p:attrName>ppt_w</p:attrName>
                                        </p:attrNameLst>
                                      </p:cBhvr>
                                      <p:tavLst>
                                        <p:tav tm="0">
                                          <p:val>
                                            <p:fltVal val="0"/>
                                          </p:val>
                                        </p:tav>
                                        <p:tav tm="100000">
                                          <p:val>
                                            <p:strVal val="#ppt_w"/>
                                          </p:val>
                                        </p:tav>
                                      </p:tavLst>
                                    </p:anim>
                                    <p:anim calcmode="lin" valueType="num">
                                      <p:cBhvr>
                                        <p:cTn id="42" dur="500" fill="hold"/>
                                        <p:tgtEl>
                                          <p:spTgt spid="58"/>
                                        </p:tgtEl>
                                        <p:attrNameLst>
                                          <p:attrName>ppt_h</p:attrName>
                                        </p:attrNameLst>
                                      </p:cBhvr>
                                      <p:tavLst>
                                        <p:tav tm="0">
                                          <p:val>
                                            <p:fltVal val="0"/>
                                          </p:val>
                                        </p:tav>
                                        <p:tav tm="100000">
                                          <p:val>
                                            <p:strVal val="#ppt_h"/>
                                          </p:val>
                                        </p:tav>
                                      </p:tavLst>
                                    </p:anim>
                                    <p:animEffect transition="in" filter="fade">
                                      <p:cBhvr>
                                        <p:cTn id="43" dur="500"/>
                                        <p:tgtEl>
                                          <p:spTgt spid="58"/>
                                        </p:tgtEl>
                                      </p:cBhvr>
                                    </p:animEffect>
                                  </p:childTnLst>
                                </p:cTn>
                              </p:par>
                              <p:par>
                                <p:cTn id="44" presetID="2" presetClass="entr" presetSubtype="4" accel="50000" decel="50000" fill="hold" grpId="0" nodeType="withEffect">
                                  <p:stCondLst>
                                    <p:cond delay="0"/>
                                  </p:stCondLst>
                                  <p:childTnLst>
                                    <p:set>
                                      <p:cBhvr>
                                        <p:cTn id="45" dur="1" fill="hold">
                                          <p:stCondLst>
                                            <p:cond delay="0"/>
                                          </p:stCondLst>
                                        </p:cTn>
                                        <p:tgtEl>
                                          <p:spTgt spid="72"/>
                                        </p:tgtEl>
                                        <p:attrNameLst>
                                          <p:attrName>style.visibility</p:attrName>
                                        </p:attrNameLst>
                                      </p:cBhvr>
                                      <p:to>
                                        <p:strVal val="visible"/>
                                      </p:to>
                                    </p:set>
                                    <p:anim calcmode="lin" valueType="num">
                                      <p:cBhvr additive="base">
                                        <p:cTn id="46" dur="500" fill="hold"/>
                                        <p:tgtEl>
                                          <p:spTgt spid="72"/>
                                        </p:tgtEl>
                                        <p:attrNameLst>
                                          <p:attrName>ppt_x</p:attrName>
                                        </p:attrNameLst>
                                      </p:cBhvr>
                                      <p:tavLst>
                                        <p:tav tm="0">
                                          <p:val>
                                            <p:strVal val="#ppt_x"/>
                                          </p:val>
                                        </p:tav>
                                        <p:tav tm="100000">
                                          <p:val>
                                            <p:strVal val="#ppt_x"/>
                                          </p:val>
                                        </p:tav>
                                      </p:tavLst>
                                    </p:anim>
                                    <p:anim calcmode="lin" valueType="num">
                                      <p:cBhvr additive="base">
                                        <p:cTn id="47" dur="500" fill="hold"/>
                                        <p:tgtEl>
                                          <p:spTgt spid="72"/>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53" presetClass="entr" presetSubtype="0" fill="hold" nodeType="afterEffect">
                                  <p:stCondLst>
                                    <p:cond delay="0"/>
                                  </p:stCondLst>
                                  <p:childTnLst>
                                    <p:set>
                                      <p:cBhvr>
                                        <p:cTn id="50" dur="1" fill="hold">
                                          <p:stCondLst>
                                            <p:cond delay="0"/>
                                          </p:stCondLst>
                                        </p:cTn>
                                        <p:tgtEl>
                                          <p:spTgt spid="64"/>
                                        </p:tgtEl>
                                        <p:attrNameLst>
                                          <p:attrName>style.visibility</p:attrName>
                                        </p:attrNameLst>
                                      </p:cBhvr>
                                      <p:to>
                                        <p:strVal val="visible"/>
                                      </p:to>
                                    </p:set>
                                    <p:anim calcmode="lin" valueType="num">
                                      <p:cBhvr>
                                        <p:cTn id="51" dur="500" fill="hold"/>
                                        <p:tgtEl>
                                          <p:spTgt spid="64"/>
                                        </p:tgtEl>
                                        <p:attrNameLst>
                                          <p:attrName>ppt_w</p:attrName>
                                        </p:attrNameLst>
                                      </p:cBhvr>
                                      <p:tavLst>
                                        <p:tav tm="0">
                                          <p:val>
                                            <p:fltVal val="0"/>
                                          </p:val>
                                        </p:tav>
                                        <p:tav tm="100000">
                                          <p:val>
                                            <p:strVal val="#ppt_w"/>
                                          </p:val>
                                        </p:tav>
                                      </p:tavLst>
                                    </p:anim>
                                    <p:anim calcmode="lin" valueType="num">
                                      <p:cBhvr>
                                        <p:cTn id="52" dur="500" fill="hold"/>
                                        <p:tgtEl>
                                          <p:spTgt spid="64"/>
                                        </p:tgtEl>
                                        <p:attrNameLst>
                                          <p:attrName>ppt_h</p:attrName>
                                        </p:attrNameLst>
                                      </p:cBhvr>
                                      <p:tavLst>
                                        <p:tav tm="0">
                                          <p:val>
                                            <p:fltVal val="0"/>
                                          </p:val>
                                        </p:tav>
                                        <p:tav tm="100000">
                                          <p:val>
                                            <p:strVal val="#ppt_h"/>
                                          </p:val>
                                        </p:tav>
                                      </p:tavLst>
                                    </p:anim>
                                    <p:animEffect transition="in" filter="fade">
                                      <p:cBhvr>
                                        <p:cTn id="53" dur="500"/>
                                        <p:tgtEl>
                                          <p:spTgt spid="64"/>
                                        </p:tgtEl>
                                      </p:cBhvr>
                                    </p:animEffect>
                                  </p:childTnLst>
                                </p:cTn>
                              </p:par>
                              <p:par>
                                <p:cTn id="54" presetID="2" presetClass="entr" presetSubtype="4" accel="50000" decel="50000" fill="hold" grpId="0" nodeType="withEffect">
                                  <p:stCondLst>
                                    <p:cond delay="0"/>
                                  </p:stCondLst>
                                  <p:childTnLst>
                                    <p:set>
                                      <p:cBhvr>
                                        <p:cTn id="55" dur="1" fill="hold">
                                          <p:stCondLst>
                                            <p:cond delay="0"/>
                                          </p:stCondLst>
                                        </p:cTn>
                                        <p:tgtEl>
                                          <p:spTgt spid="73"/>
                                        </p:tgtEl>
                                        <p:attrNameLst>
                                          <p:attrName>style.visibility</p:attrName>
                                        </p:attrNameLst>
                                      </p:cBhvr>
                                      <p:to>
                                        <p:strVal val="visible"/>
                                      </p:to>
                                    </p:set>
                                    <p:anim calcmode="lin" valueType="num">
                                      <p:cBhvr additive="base">
                                        <p:cTn id="56" dur="500" fill="hold"/>
                                        <p:tgtEl>
                                          <p:spTgt spid="73"/>
                                        </p:tgtEl>
                                        <p:attrNameLst>
                                          <p:attrName>ppt_x</p:attrName>
                                        </p:attrNameLst>
                                      </p:cBhvr>
                                      <p:tavLst>
                                        <p:tav tm="0">
                                          <p:val>
                                            <p:strVal val="#ppt_x"/>
                                          </p:val>
                                        </p:tav>
                                        <p:tav tm="100000">
                                          <p:val>
                                            <p:strVal val="#ppt_x"/>
                                          </p:val>
                                        </p:tav>
                                      </p:tavLst>
                                    </p:anim>
                                    <p:anim calcmode="lin" valueType="num">
                                      <p:cBhvr additive="base">
                                        <p:cTn id="57" dur="500" fill="hold"/>
                                        <p:tgtEl>
                                          <p:spTgt spid="73"/>
                                        </p:tgtEl>
                                        <p:attrNameLst>
                                          <p:attrName>ppt_y</p:attrName>
                                        </p:attrNameLst>
                                      </p:cBhvr>
                                      <p:tavLst>
                                        <p:tav tm="0">
                                          <p:val>
                                            <p:strVal val="1+#ppt_h/2"/>
                                          </p:val>
                                        </p:tav>
                                        <p:tav tm="100000">
                                          <p:val>
                                            <p:strVal val="#ppt_y"/>
                                          </p:val>
                                        </p:tav>
                                      </p:tavLst>
                                    </p:anim>
                                  </p:childTnLst>
                                </p:cTn>
                              </p:par>
                            </p:childTnLst>
                          </p:cTn>
                        </p:par>
                        <p:par>
                          <p:cTn id="58" fill="hold">
                            <p:stCondLst>
                              <p:cond delay="3500"/>
                            </p:stCondLst>
                            <p:childTnLst>
                              <p:par>
                                <p:cTn id="59" presetID="53" presetClass="entr" presetSubtype="0" fill="hold" grpId="0" nodeType="afterEffect">
                                  <p:stCondLst>
                                    <p:cond delay="0"/>
                                  </p:stCondLst>
                                  <p:childTnLst>
                                    <p:set>
                                      <p:cBhvr>
                                        <p:cTn id="60" dur="1" fill="hold">
                                          <p:stCondLst>
                                            <p:cond delay="0"/>
                                          </p:stCondLst>
                                        </p:cTn>
                                        <p:tgtEl>
                                          <p:spTgt spid="70"/>
                                        </p:tgtEl>
                                        <p:attrNameLst>
                                          <p:attrName>style.visibility</p:attrName>
                                        </p:attrNameLst>
                                      </p:cBhvr>
                                      <p:to>
                                        <p:strVal val="visible"/>
                                      </p:to>
                                    </p:set>
                                    <p:anim calcmode="lin" valueType="num">
                                      <p:cBhvr>
                                        <p:cTn id="61" dur="500" fill="hold"/>
                                        <p:tgtEl>
                                          <p:spTgt spid="70"/>
                                        </p:tgtEl>
                                        <p:attrNameLst>
                                          <p:attrName>ppt_w</p:attrName>
                                        </p:attrNameLst>
                                      </p:cBhvr>
                                      <p:tavLst>
                                        <p:tav tm="0">
                                          <p:val>
                                            <p:fltVal val="0"/>
                                          </p:val>
                                        </p:tav>
                                        <p:tav tm="100000">
                                          <p:val>
                                            <p:strVal val="#ppt_w"/>
                                          </p:val>
                                        </p:tav>
                                      </p:tavLst>
                                    </p:anim>
                                    <p:anim calcmode="lin" valueType="num">
                                      <p:cBhvr>
                                        <p:cTn id="62" dur="500" fill="hold"/>
                                        <p:tgtEl>
                                          <p:spTgt spid="70"/>
                                        </p:tgtEl>
                                        <p:attrNameLst>
                                          <p:attrName>ppt_h</p:attrName>
                                        </p:attrNameLst>
                                      </p:cBhvr>
                                      <p:tavLst>
                                        <p:tav tm="0">
                                          <p:val>
                                            <p:fltVal val="0"/>
                                          </p:val>
                                        </p:tav>
                                        <p:tav tm="100000">
                                          <p:val>
                                            <p:strVal val="#ppt_h"/>
                                          </p:val>
                                        </p:tav>
                                      </p:tavLst>
                                    </p:anim>
                                    <p:animEffect transition="in" filter="fade">
                                      <p:cBhvr>
                                        <p:cTn id="63" dur="500"/>
                                        <p:tgtEl>
                                          <p:spTgt spid="70"/>
                                        </p:tgtEl>
                                      </p:cBhvr>
                                    </p:animEffect>
                                  </p:childTnLst>
                                </p:cTn>
                              </p:par>
                              <p:par>
                                <p:cTn id="64" presetID="2" presetClass="entr" presetSubtype="4" accel="50000" decel="50000" fill="hold" grpId="0" nodeType="withEffect">
                                  <p:stCondLst>
                                    <p:cond delay="0"/>
                                  </p:stCondLst>
                                  <p:childTnLst>
                                    <p:set>
                                      <p:cBhvr>
                                        <p:cTn id="65" dur="1" fill="hold">
                                          <p:stCondLst>
                                            <p:cond delay="0"/>
                                          </p:stCondLst>
                                        </p:cTn>
                                        <p:tgtEl>
                                          <p:spTgt spid="74"/>
                                        </p:tgtEl>
                                        <p:attrNameLst>
                                          <p:attrName>style.visibility</p:attrName>
                                        </p:attrNameLst>
                                      </p:cBhvr>
                                      <p:to>
                                        <p:strVal val="visible"/>
                                      </p:to>
                                    </p:set>
                                    <p:anim calcmode="lin" valueType="num">
                                      <p:cBhvr additive="base">
                                        <p:cTn id="66" dur="500" fill="hold"/>
                                        <p:tgtEl>
                                          <p:spTgt spid="74"/>
                                        </p:tgtEl>
                                        <p:attrNameLst>
                                          <p:attrName>ppt_x</p:attrName>
                                        </p:attrNameLst>
                                      </p:cBhvr>
                                      <p:tavLst>
                                        <p:tav tm="0">
                                          <p:val>
                                            <p:strVal val="#ppt_x"/>
                                          </p:val>
                                        </p:tav>
                                        <p:tav tm="100000">
                                          <p:val>
                                            <p:strVal val="#ppt_x"/>
                                          </p:val>
                                        </p:tav>
                                      </p:tavLst>
                                    </p:anim>
                                    <p:anim calcmode="lin" valueType="num">
                                      <p:cBhvr additive="base">
                                        <p:cTn id="67" dur="500" fill="hold"/>
                                        <p:tgtEl>
                                          <p:spTgt spid="74"/>
                                        </p:tgtEl>
                                        <p:attrNameLst>
                                          <p:attrName>ppt_y</p:attrName>
                                        </p:attrNameLst>
                                      </p:cBhvr>
                                      <p:tavLst>
                                        <p:tav tm="0">
                                          <p:val>
                                            <p:strVal val="1+#ppt_h/2"/>
                                          </p:val>
                                        </p:tav>
                                        <p:tav tm="100000">
                                          <p:val>
                                            <p:strVal val="#ppt_y"/>
                                          </p:val>
                                        </p:tav>
                                      </p:tavLst>
                                    </p:anim>
                                  </p:childTnLst>
                                </p:cTn>
                              </p:par>
                            </p:childTnLst>
                          </p:cTn>
                        </p:par>
                        <p:par>
                          <p:cTn id="68" fill="hold">
                            <p:stCondLst>
                              <p:cond delay="4000"/>
                            </p:stCondLst>
                            <p:childTnLst>
                              <p:par>
                                <p:cTn id="69" presetID="53" presetClass="entr" presetSubtype="0" fill="hold" nodeType="afterEffect">
                                  <p:stCondLst>
                                    <p:cond delay="0"/>
                                  </p:stCondLst>
                                  <p:childTnLst>
                                    <p:set>
                                      <p:cBhvr>
                                        <p:cTn id="70" dur="1" fill="hold">
                                          <p:stCondLst>
                                            <p:cond delay="0"/>
                                          </p:stCondLst>
                                        </p:cTn>
                                        <p:tgtEl>
                                          <p:spTgt spid="76"/>
                                        </p:tgtEl>
                                        <p:attrNameLst>
                                          <p:attrName>style.visibility</p:attrName>
                                        </p:attrNameLst>
                                      </p:cBhvr>
                                      <p:to>
                                        <p:strVal val="visible"/>
                                      </p:to>
                                    </p:set>
                                    <p:anim calcmode="lin" valueType="num">
                                      <p:cBhvr>
                                        <p:cTn id="71" dur="500" fill="hold"/>
                                        <p:tgtEl>
                                          <p:spTgt spid="76"/>
                                        </p:tgtEl>
                                        <p:attrNameLst>
                                          <p:attrName>ppt_w</p:attrName>
                                        </p:attrNameLst>
                                      </p:cBhvr>
                                      <p:tavLst>
                                        <p:tav tm="0">
                                          <p:val>
                                            <p:fltVal val="0"/>
                                          </p:val>
                                        </p:tav>
                                        <p:tav tm="100000">
                                          <p:val>
                                            <p:strVal val="#ppt_w"/>
                                          </p:val>
                                        </p:tav>
                                      </p:tavLst>
                                    </p:anim>
                                    <p:anim calcmode="lin" valueType="num">
                                      <p:cBhvr>
                                        <p:cTn id="72" dur="500" fill="hold"/>
                                        <p:tgtEl>
                                          <p:spTgt spid="76"/>
                                        </p:tgtEl>
                                        <p:attrNameLst>
                                          <p:attrName>ppt_h</p:attrName>
                                        </p:attrNameLst>
                                      </p:cBhvr>
                                      <p:tavLst>
                                        <p:tav tm="0">
                                          <p:val>
                                            <p:fltVal val="0"/>
                                          </p:val>
                                        </p:tav>
                                        <p:tav tm="100000">
                                          <p:val>
                                            <p:strVal val="#ppt_h"/>
                                          </p:val>
                                        </p:tav>
                                      </p:tavLst>
                                    </p:anim>
                                    <p:animEffect transition="in" filter="fade">
                                      <p:cBhvr>
                                        <p:cTn id="73" dur="500"/>
                                        <p:tgtEl>
                                          <p:spTgt spid="76"/>
                                        </p:tgtEl>
                                      </p:cBhvr>
                                    </p:animEffect>
                                  </p:childTnLst>
                                </p:cTn>
                              </p:par>
                              <p:par>
                                <p:cTn id="74" presetID="2" presetClass="entr" presetSubtype="4" accel="50000" decel="50000" fill="hold" grpId="0" nodeType="withEffect">
                                  <p:stCondLst>
                                    <p:cond delay="0"/>
                                  </p:stCondLst>
                                  <p:childTnLst>
                                    <p:set>
                                      <p:cBhvr>
                                        <p:cTn id="75" dur="1" fill="hold">
                                          <p:stCondLst>
                                            <p:cond delay="0"/>
                                          </p:stCondLst>
                                        </p:cTn>
                                        <p:tgtEl>
                                          <p:spTgt spid="75"/>
                                        </p:tgtEl>
                                        <p:attrNameLst>
                                          <p:attrName>style.visibility</p:attrName>
                                        </p:attrNameLst>
                                      </p:cBhvr>
                                      <p:to>
                                        <p:strVal val="visible"/>
                                      </p:to>
                                    </p:set>
                                    <p:anim calcmode="lin" valueType="num">
                                      <p:cBhvr additive="base">
                                        <p:cTn id="76" dur="500" fill="hold"/>
                                        <p:tgtEl>
                                          <p:spTgt spid="75"/>
                                        </p:tgtEl>
                                        <p:attrNameLst>
                                          <p:attrName>ppt_x</p:attrName>
                                        </p:attrNameLst>
                                      </p:cBhvr>
                                      <p:tavLst>
                                        <p:tav tm="0">
                                          <p:val>
                                            <p:strVal val="#ppt_x"/>
                                          </p:val>
                                        </p:tav>
                                        <p:tav tm="100000">
                                          <p:val>
                                            <p:strVal val="#ppt_x"/>
                                          </p:val>
                                        </p:tav>
                                      </p:tavLst>
                                    </p:anim>
                                    <p:anim calcmode="lin" valueType="num">
                                      <p:cBhvr additive="base">
                                        <p:cTn id="77"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6" grpId="0"/>
      <p:bldP spid="57" grpId="0"/>
      <p:bldP spid="69" grpId="0" animBg="1"/>
      <p:bldP spid="70" grpId="0" animBg="1"/>
      <p:bldP spid="71" grpId="0"/>
      <p:bldP spid="72" grpId="0"/>
      <p:bldP spid="73" grpId="0"/>
      <p:bldP spid="74" grpId="0"/>
      <p:bldP spid="7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175"/>
          <p:cNvGrpSpPr/>
          <p:nvPr/>
        </p:nvGrpSpPr>
        <p:grpSpPr>
          <a:xfrm flipH="1">
            <a:off x="691782" y="2879607"/>
            <a:ext cx="3115264" cy="2197191"/>
            <a:chOff x="6035675" y="862013"/>
            <a:chExt cx="479425" cy="338138"/>
          </a:xfrm>
        </p:grpSpPr>
        <p:sp>
          <p:nvSpPr>
            <p:cNvPr id="47" name="Freeform 95"/>
            <p:cNvSpPr>
              <a:spLocks noEditPoints="1"/>
            </p:cNvSpPr>
            <p:nvPr/>
          </p:nvSpPr>
          <p:spPr bwMode="auto">
            <a:xfrm>
              <a:off x="6332538" y="977900"/>
              <a:ext cx="76200" cy="74613"/>
            </a:xfrm>
            <a:custGeom>
              <a:avLst/>
              <a:gdLst/>
              <a:ahLst/>
              <a:cxnLst>
                <a:cxn ang="0">
                  <a:pos x="31" y="0"/>
                </a:cxn>
                <a:cxn ang="0">
                  <a:pos x="17" y="0"/>
                </a:cxn>
                <a:cxn ang="0">
                  <a:pos x="17" y="16"/>
                </a:cxn>
                <a:cxn ang="0">
                  <a:pos x="0" y="16"/>
                </a:cxn>
                <a:cxn ang="0">
                  <a:pos x="0" y="29"/>
                </a:cxn>
                <a:cxn ang="0">
                  <a:pos x="17" y="29"/>
                </a:cxn>
                <a:cxn ang="0">
                  <a:pos x="17" y="47"/>
                </a:cxn>
                <a:cxn ang="0">
                  <a:pos x="31" y="47"/>
                </a:cxn>
                <a:cxn ang="0">
                  <a:pos x="31" y="29"/>
                </a:cxn>
                <a:cxn ang="0">
                  <a:pos x="48" y="29"/>
                </a:cxn>
                <a:cxn ang="0">
                  <a:pos x="48" y="16"/>
                </a:cxn>
                <a:cxn ang="0">
                  <a:pos x="31" y="16"/>
                </a:cxn>
                <a:cxn ang="0">
                  <a:pos x="31" y="0"/>
                </a:cxn>
                <a:cxn ang="0">
                  <a:pos x="31" y="0"/>
                </a:cxn>
                <a:cxn ang="0">
                  <a:pos x="31" y="0"/>
                </a:cxn>
              </a:cxnLst>
              <a:rect l="0" t="0" r="r" b="b"/>
              <a:pathLst>
                <a:path w="48" h="47">
                  <a:moveTo>
                    <a:pt x="31" y="0"/>
                  </a:moveTo>
                  <a:lnTo>
                    <a:pt x="17" y="0"/>
                  </a:lnTo>
                  <a:lnTo>
                    <a:pt x="17" y="16"/>
                  </a:lnTo>
                  <a:lnTo>
                    <a:pt x="0" y="16"/>
                  </a:lnTo>
                  <a:lnTo>
                    <a:pt x="0" y="29"/>
                  </a:lnTo>
                  <a:lnTo>
                    <a:pt x="17" y="29"/>
                  </a:lnTo>
                  <a:lnTo>
                    <a:pt x="17" y="47"/>
                  </a:lnTo>
                  <a:lnTo>
                    <a:pt x="31" y="47"/>
                  </a:lnTo>
                  <a:lnTo>
                    <a:pt x="31" y="29"/>
                  </a:lnTo>
                  <a:lnTo>
                    <a:pt x="48" y="29"/>
                  </a:lnTo>
                  <a:lnTo>
                    <a:pt x="48" y="16"/>
                  </a:lnTo>
                  <a:lnTo>
                    <a:pt x="31" y="16"/>
                  </a:lnTo>
                  <a:lnTo>
                    <a:pt x="31" y="0"/>
                  </a:lnTo>
                  <a:close/>
                  <a:moveTo>
                    <a:pt x="31" y="0"/>
                  </a:moveTo>
                  <a:lnTo>
                    <a:pt x="3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48" name="Freeform 96"/>
            <p:cNvSpPr>
              <a:spLocks noEditPoints="1"/>
            </p:cNvSpPr>
            <p:nvPr/>
          </p:nvSpPr>
          <p:spPr bwMode="auto">
            <a:xfrm>
              <a:off x="6332538" y="977900"/>
              <a:ext cx="76200" cy="74613"/>
            </a:xfrm>
            <a:custGeom>
              <a:avLst/>
              <a:gdLst/>
              <a:ahLst/>
              <a:cxnLst>
                <a:cxn ang="0">
                  <a:pos x="31" y="0"/>
                </a:cxn>
                <a:cxn ang="0">
                  <a:pos x="17" y="0"/>
                </a:cxn>
                <a:cxn ang="0">
                  <a:pos x="17" y="16"/>
                </a:cxn>
                <a:cxn ang="0">
                  <a:pos x="0" y="16"/>
                </a:cxn>
                <a:cxn ang="0">
                  <a:pos x="0" y="29"/>
                </a:cxn>
                <a:cxn ang="0">
                  <a:pos x="17" y="29"/>
                </a:cxn>
                <a:cxn ang="0">
                  <a:pos x="17" y="47"/>
                </a:cxn>
                <a:cxn ang="0">
                  <a:pos x="31" y="47"/>
                </a:cxn>
                <a:cxn ang="0">
                  <a:pos x="31" y="29"/>
                </a:cxn>
                <a:cxn ang="0">
                  <a:pos x="48" y="29"/>
                </a:cxn>
                <a:cxn ang="0">
                  <a:pos x="48" y="16"/>
                </a:cxn>
                <a:cxn ang="0">
                  <a:pos x="31" y="16"/>
                </a:cxn>
                <a:cxn ang="0">
                  <a:pos x="31" y="0"/>
                </a:cxn>
                <a:cxn ang="0">
                  <a:pos x="31" y="0"/>
                </a:cxn>
                <a:cxn ang="0">
                  <a:pos x="31" y="0"/>
                </a:cxn>
              </a:cxnLst>
              <a:rect l="0" t="0" r="r" b="b"/>
              <a:pathLst>
                <a:path w="48" h="47">
                  <a:moveTo>
                    <a:pt x="31" y="0"/>
                  </a:moveTo>
                  <a:lnTo>
                    <a:pt x="17" y="0"/>
                  </a:lnTo>
                  <a:lnTo>
                    <a:pt x="17" y="16"/>
                  </a:lnTo>
                  <a:lnTo>
                    <a:pt x="0" y="16"/>
                  </a:lnTo>
                  <a:lnTo>
                    <a:pt x="0" y="29"/>
                  </a:lnTo>
                  <a:lnTo>
                    <a:pt x="17" y="29"/>
                  </a:lnTo>
                  <a:lnTo>
                    <a:pt x="17" y="47"/>
                  </a:lnTo>
                  <a:lnTo>
                    <a:pt x="31" y="47"/>
                  </a:lnTo>
                  <a:lnTo>
                    <a:pt x="31" y="29"/>
                  </a:lnTo>
                  <a:lnTo>
                    <a:pt x="48" y="29"/>
                  </a:lnTo>
                  <a:lnTo>
                    <a:pt x="48" y="16"/>
                  </a:lnTo>
                  <a:lnTo>
                    <a:pt x="31" y="16"/>
                  </a:lnTo>
                  <a:lnTo>
                    <a:pt x="31" y="0"/>
                  </a:lnTo>
                  <a:moveTo>
                    <a:pt x="31" y="0"/>
                  </a:moveTo>
                  <a:lnTo>
                    <a:pt x="31" y="0"/>
                  </a:ln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49" name="Freeform 97"/>
            <p:cNvSpPr>
              <a:spLocks noEditPoints="1"/>
            </p:cNvSpPr>
            <p:nvPr/>
          </p:nvSpPr>
          <p:spPr bwMode="auto">
            <a:xfrm>
              <a:off x="6075363" y="1116013"/>
              <a:ext cx="84138" cy="84138"/>
            </a:xfrm>
            <a:custGeom>
              <a:avLst/>
              <a:gdLst/>
              <a:ahLst/>
              <a:cxnLst>
                <a:cxn ang="0">
                  <a:pos x="29" y="14"/>
                </a:cxn>
                <a:cxn ang="0">
                  <a:pos x="14" y="29"/>
                </a:cxn>
                <a:cxn ang="0">
                  <a:pos x="0" y="14"/>
                </a:cxn>
                <a:cxn ang="0">
                  <a:pos x="14" y="0"/>
                </a:cxn>
                <a:cxn ang="0">
                  <a:pos x="29" y="14"/>
                </a:cxn>
                <a:cxn ang="0">
                  <a:pos x="29" y="14"/>
                </a:cxn>
                <a:cxn ang="0">
                  <a:pos x="29" y="14"/>
                </a:cxn>
              </a:cxnLst>
              <a:rect l="0" t="0" r="r" b="b"/>
              <a:pathLst>
                <a:path w="29" h="29">
                  <a:moveTo>
                    <a:pt x="29" y="14"/>
                  </a:moveTo>
                  <a:cubicBezTo>
                    <a:pt x="29" y="22"/>
                    <a:pt x="22" y="29"/>
                    <a:pt x="14" y="29"/>
                  </a:cubicBezTo>
                  <a:cubicBezTo>
                    <a:pt x="6" y="29"/>
                    <a:pt x="0" y="22"/>
                    <a:pt x="0" y="14"/>
                  </a:cubicBezTo>
                  <a:cubicBezTo>
                    <a:pt x="0" y="6"/>
                    <a:pt x="6" y="0"/>
                    <a:pt x="14" y="0"/>
                  </a:cubicBezTo>
                  <a:cubicBezTo>
                    <a:pt x="22" y="0"/>
                    <a:pt x="29" y="6"/>
                    <a:pt x="29" y="14"/>
                  </a:cubicBezTo>
                  <a:close/>
                  <a:moveTo>
                    <a:pt x="29" y="14"/>
                  </a:moveTo>
                  <a:cubicBezTo>
                    <a:pt x="29" y="14"/>
                    <a:pt x="29" y="14"/>
                    <a:pt x="29" y="14"/>
                  </a:cubicBezTo>
                </a:path>
              </a:pathLst>
            </a:custGeom>
            <a:solidFill>
              <a:srgbClr val="FFFFFF">
                <a:lumMod val="5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0" name="Freeform 98"/>
            <p:cNvSpPr>
              <a:spLocks noEditPoints="1"/>
            </p:cNvSpPr>
            <p:nvPr/>
          </p:nvSpPr>
          <p:spPr bwMode="auto">
            <a:xfrm>
              <a:off x="6370638" y="1116013"/>
              <a:ext cx="84138" cy="84138"/>
            </a:xfrm>
            <a:custGeom>
              <a:avLst/>
              <a:gdLst/>
              <a:ahLst/>
              <a:cxnLst>
                <a:cxn ang="0">
                  <a:pos x="29" y="14"/>
                </a:cxn>
                <a:cxn ang="0">
                  <a:pos x="15" y="29"/>
                </a:cxn>
                <a:cxn ang="0">
                  <a:pos x="0" y="14"/>
                </a:cxn>
                <a:cxn ang="0">
                  <a:pos x="15" y="0"/>
                </a:cxn>
                <a:cxn ang="0">
                  <a:pos x="29" y="14"/>
                </a:cxn>
                <a:cxn ang="0">
                  <a:pos x="29" y="14"/>
                </a:cxn>
                <a:cxn ang="0">
                  <a:pos x="29" y="14"/>
                </a:cxn>
              </a:cxnLst>
              <a:rect l="0" t="0" r="r" b="b"/>
              <a:pathLst>
                <a:path w="29" h="29">
                  <a:moveTo>
                    <a:pt x="29" y="14"/>
                  </a:moveTo>
                  <a:cubicBezTo>
                    <a:pt x="29" y="22"/>
                    <a:pt x="23" y="29"/>
                    <a:pt x="15" y="29"/>
                  </a:cubicBezTo>
                  <a:cubicBezTo>
                    <a:pt x="7" y="29"/>
                    <a:pt x="0" y="22"/>
                    <a:pt x="0" y="14"/>
                  </a:cubicBezTo>
                  <a:cubicBezTo>
                    <a:pt x="0" y="6"/>
                    <a:pt x="7" y="0"/>
                    <a:pt x="15" y="0"/>
                  </a:cubicBezTo>
                  <a:cubicBezTo>
                    <a:pt x="23" y="0"/>
                    <a:pt x="29" y="6"/>
                    <a:pt x="29" y="14"/>
                  </a:cubicBezTo>
                  <a:close/>
                  <a:moveTo>
                    <a:pt x="29" y="14"/>
                  </a:moveTo>
                  <a:cubicBezTo>
                    <a:pt x="29" y="14"/>
                    <a:pt x="29" y="14"/>
                    <a:pt x="29" y="14"/>
                  </a:cubicBezTo>
                </a:path>
              </a:pathLst>
            </a:custGeom>
            <a:solidFill>
              <a:srgbClr val="FFFFFF">
                <a:lumMod val="50000"/>
              </a:srgb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1" name="Freeform 103"/>
            <p:cNvSpPr>
              <a:spLocks noEditPoints="1"/>
            </p:cNvSpPr>
            <p:nvPr/>
          </p:nvSpPr>
          <p:spPr bwMode="auto">
            <a:xfrm>
              <a:off x="6035675" y="862013"/>
              <a:ext cx="479425" cy="280988"/>
            </a:xfrm>
            <a:custGeom>
              <a:avLst/>
              <a:gdLst/>
              <a:ahLst/>
              <a:cxnLst>
                <a:cxn ang="0">
                  <a:pos x="153" y="8"/>
                </a:cxn>
                <a:cxn ang="0">
                  <a:pos x="78" y="8"/>
                </a:cxn>
                <a:cxn ang="0">
                  <a:pos x="67" y="0"/>
                </a:cxn>
                <a:cxn ang="0">
                  <a:pos x="57" y="8"/>
                </a:cxn>
                <a:cxn ang="0">
                  <a:pos x="52" y="8"/>
                </a:cxn>
                <a:cxn ang="0">
                  <a:pos x="46" y="17"/>
                </a:cxn>
                <a:cxn ang="0">
                  <a:pos x="46" y="26"/>
                </a:cxn>
                <a:cxn ang="0">
                  <a:pos x="40" y="26"/>
                </a:cxn>
                <a:cxn ang="0">
                  <a:pos x="25" y="36"/>
                </a:cxn>
                <a:cxn ang="0">
                  <a:pos x="8" y="56"/>
                </a:cxn>
                <a:cxn ang="0">
                  <a:pos x="0" y="78"/>
                </a:cxn>
                <a:cxn ang="0">
                  <a:pos x="0" y="84"/>
                </a:cxn>
                <a:cxn ang="0">
                  <a:pos x="6" y="97"/>
                </a:cxn>
                <a:cxn ang="0">
                  <a:pos x="12" y="97"/>
                </a:cxn>
                <a:cxn ang="0">
                  <a:pos x="29" y="85"/>
                </a:cxn>
                <a:cxn ang="0">
                  <a:pos x="45" y="97"/>
                </a:cxn>
                <a:cxn ang="0">
                  <a:pos x="114" y="97"/>
                </a:cxn>
                <a:cxn ang="0">
                  <a:pos x="131" y="85"/>
                </a:cxn>
                <a:cxn ang="0">
                  <a:pos x="148" y="97"/>
                </a:cxn>
                <a:cxn ang="0">
                  <a:pos x="157" y="97"/>
                </a:cxn>
                <a:cxn ang="0">
                  <a:pos x="166" y="84"/>
                </a:cxn>
                <a:cxn ang="0">
                  <a:pos x="166" y="21"/>
                </a:cxn>
                <a:cxn ang="0">
                  <a:pos x="153" y="8"/>
                </a:cxn>
                <a:cxn ang="0">
                  <a:pos x="47" y="53"/>
                </a:cxn>
                <a:cxn ang="0">
                  <a:pos x="40" y="60"/>
                </a:cxn>
                <a:cxn ang="0">
                  <a:pos x="26" y="60"/>
                </a:cxn>
                <a:cxn ang="0">
                  <a:pos x="24" y="55"/>
                </a:cxn>
                <a:cxn ang="0">
                  <a:pos x="34" y="44"/>
                </a:cxn>
                <a:cxn ang="0">
                  <a:pos x="43" y="40"/>
                </a:cxn>
                <a:cxn ang="0">
                  <a:pos x="47" y="46"/>
                </a:cxn>
                <a:cxn ang="0">
                  <a:pos x="47" y="53"/>
                </a:cxn>
                <a:cxn ang="0">
                  <a:pos x="139" y="56"/>
                </a:cxn>
                <a:cxn ang="0">
                  <a:pos x="117" y="78"/>
                </a:cxn>
                <a:cxn ang="0">
                  <a:pos x="94" y="56"/>
                </a:cxn>
                <a:cxn ang="0">
                  <a:pos x="88" y="44"/>
                </a:cxn>
                <a:cxn ang="0">
                  <a:pos x="104" y="28"/>
                </a:cxn>
                <a:cxn ang="0">
                  <a:pos x="116" y="33"/>
                </a:cxn>
                <a:cxn ang="0">
                  <a:pos x="128" y="28"/>
                </a:cxn>
                <a:cxn ang="0">
                  <a:pos x="144" y="44"/>
                </a:cxn>
                <a:cxn ang="0">
                  <a:pos x="139" y="56"/>
                </a:cxn>
                <a:cxn ang="0">
                  <a:pos x="139" y="56"/>
                </a:cxn>
                <a:cxn ang="0">
                  <a:pos x="139" y="56"/>
                </a:cxn>
              </a:cxnLst>
              <a:rect l="0" t="0" r="r" b="b"/>
              <a:pathLst>
                <a:path w="166" h="97">
                  <a:moveTo>
                    <a:pt x="153" y="8"/>
                  </a:moveTo>
                  <a:cubicBezTo>
                    <a:pt x="78" y="8"/>
                    <a:pt x="78" y="8"/>
                    <a:pt x="78" y="8"/>
                  </a:cubicBezTo>
                  <a:cubicBezTo>
                    <a:pt x="76" y="3"/>
                    <a:pt x="72" y="0"/>
                    <a:pt x="67" y="0"/>
                  </a:cubicBezTo>
                  <a:cubicBezTo>
                    <a:pt x="63" y="0"/>
                    <a:pt x="58" y="3"/>
                    <a:pt x="57" y="8"/>
                  </a:cubicBezTo>
                  <a:cubicBezTo>
                    <a:pt x="52" y="8"/>
                    <a:pt x="52" y="8"/>
                    <a:pt x="52" y="8"/>
                  </a:cubicBezTo>
                  <a:cubicBezTo>
                    <a:pt x="49" y="8"/>
                    <a:pt x="46" y="12"/>
                    <a:pt x="46" y="17"/>
                  </a:cubicBezTo>
                  <a:cubicBezTo>
                    <a:pt x="46" y="26"/>
                    <a:pt x="46" y="26"/>
                    <a:pt x="46" y="26"/>
                  </a:cubicBezTo>
                  <a:cubicBezTo>
                    <a:pt x="40" y="26"/>
                    <a:pt x="40" y="26"/>
                    <a:pt x="40" y="26"/>
                  </a:cubicBezTo>
                  <a:cubicBezTo>
                    <a:pt x="37" y="26"/>
                    <a:pt x="30" y="31"/>
                    <a:pt x="25" y="36"/>
                  </a:cubicBezTo>
                  <a:cubicBezTo>
                    <a:pt x="8" y="56"/>
                    <a:pt x="8" y="56"/>
                    <a:pt x="8" y="56"/>
                  </a:cubicBezTo>
                  <a:cubicBezTo>
                    <a:pt x="4" y="61"/>
                    <a:pt x="0" y="71"/>
                    <a:pt x="0" y="78"/>
                  </a:cubicBezTo>
                  <a:cubicBezTo>
                    <a:pt x="0" y="84"/>
                    <a:pt x="0" y="84"/>
                    <a:pt x="0" y="84"/>
                  </a:cubicBezTo>
                  <a:cubicBezTo>
                    <a:pt x="0" y="91"/>
                    <a:pt x="3" y="97"/>
                    <a:pt x="6" y="97"/>
                  </a:cubicBezTo>
                  <a:cubicBezTo>
                    <a:pt x="12" y="97"/>
                    <a:pt x="12" y="97"/>
                    <a:pt x="12" y="97"/>
                  </a:cubicBezTo>
                  <a:cubicBezTo>
                    <a:pt x="14" y="90"/>
                    <a:pt x="21" y="85"/>
                    <a:pt x="29" y="85"/>
                  </a:cubicBezTo>
                  <a:cubicBezTo>
                    <a:pt x="36" y="85"/>
                    <a:pt x="43" y="90"/>
                    <a:pt x="45" y="97"/>
                  </a:cubicBezTo>
                  <a:cubicBezTo>
                    <a:pt x="114" y="97"/>
                    <a:pt x="114" y="97"/>
                    <a:pt x="114" y="97"/>
                  </a:cubicBezTo>
                  <a:cubicBezTo>
                    <a:pt x="116" y="90"/>
                    <a:pt x="123" y="85"/>
                    <a:pt x="131" y="85"/>
                  </a:cubicBezTo>
                  <a:cubicBezTo>
                    <a:pt x="139" y="85"/>
                    <a:pt x="145" y="90"/>
                    <a:pt x="148" y="97"/>
                  </a:cubicBezTo>
                  <a:cubicBezTo>
                    <a:pt x="157" y="97"/>
                    <a:pt x="157" y="97"/>
                    <a:pt x="157" y="97"/>
                  </a:cubicBezTo>
                  <a:cubicBezTo>
                    <a:pt x="162" y="97"/>
                    <a:pt x="166" y="91"/>
                    <a:pt x="166" y="84"/>
                  </a:cubicBezTo>
                  <a:cubicBezTo>
                    <a:pt x="166" y="21"/>
                    <a:pt x="166" y="21"/>
                    <a:pt x="166" y="21"/>
                  </a:cubicBezTo>
                  <a:cubicBezTo>
                    <a:pt x="166" y="14"/>
                    <a:pt x="160" y="8"/>
                    <a:pt x="153" y="8"/>
                  </a:cubicBezTo>
                  <a:close/>
                  <a:moveTo>
                    <a:pt x="47" y="53"/>
                  </a:moveTo>
                  <a:cubicBezTo>
                    <a:pt x="47" y="57"/>
                    <a:pt x="44" y="60"/>
                    <a:pt x="40" y="60"/>
                  </a:cubicBezTo>
                  <a:cubicBezTo>
                    <a:pt x="26" y="60"/>
                    <a:pt x="26" y="60"/>
                    <a:pt x="26" y="60"/>
                  </a:cubicBezTo>
                  <a:cubicBezTo>
                    <a:pt x="22" y="60"/>
                    <a:pt x="22" y="57"/>
                    <a:pt x="24" y="55"/>
                  </a:cubicBezTo>
                  <a:cubicBezTo>
                    <a:pt x="34" y="44"/>
                    <a:pt x="34" y="44"/>
                    <a:pt x="34" y="44"/>
                  </a:cubicBezTo>
                  <a:cubicBezTo>
                    <a:pt x="36" y="42"/>
                    <a:pt x="40" y="40"/>
                    <a:pt x="43" y="40"/>
                  </a:cubicBezTo>
                  <a:cubicBezTo>
                    <a:pt x="45" y="40"/>
                    <a:pt x="47" y="43"/>
                    <a:pt x="47" y="46"/>
                  </a:cubicBezTo>
                  <a:lnTo>
                    <a:pt x="47" y="53"/>
                  </a:lnTo>
                  <a:close/>
                  <a:moveTo>
                    <a:pt x="139" y="56"/>
                  </a:moveTo>
                  <a:cubicBezTo>
                    <a:pt x="117" y="78"/>
                    <a:pt x="117" y="78"/>
                    <a:pt x="117" y="78"/>
                  </a:cubicBezTo>
                  <a:cubicBezTo>
                    <a:pt x="94" y="56"/>
                    <a:pt x="94" y="56"/>
                    <a:pt x="94" y="56"/>
                  </a:cubicBezTo>
                  <a:cubicBezTo>
                    <a:pt x="90" y="53"/>
                    <a:pt x="88" y="49"/>
                    <a:pt x="88" y="44"/>
                  </a:cubicBezTo>
                  <a:cubicBezTo>
                    <a:pt x="88" y="35"/>
                    <a:pt x="95" y="28"/>
                    <a:pt x="104" y="28"/>
                  </a:cubicBezTo>
                  <a:cubicBezTo>
                    <a:pt x="109" y="28"/>
                    <a:pt x="113" y="30"/>
                    <a:pt x="116" y="33"/>
                  </a:cubicBezTo>
                  <a:cubicBezTo>
                    <a:pt x="119" y="30"/>
                    <a:pt x="123" y="28"/>
                    <a:pt x="128" y="28"/>
                  </a:cubicBezTo>
                  <a:cubicBezTo>
                    <a:pt x="137" y="28"/>
                    <a:pt x="144" y="35"/>
                    <a:pt x="144" y="44"/>
                  </a:cubicBezTo>
                  <a:cubicBezTo>
                    <a:pt x="144" y="49"/>
                    <a:pt x="142" y="53"/>
                    <a:pt x="139" y="56"/>
                  </a:cubicBezTo>
                  <a:close/>
                  <a:moveTo>
                    <a:pt x="139" y="56"/>
                  </a:moveTo>
                  <a:cubicBezTo>
                    <a:pt x="139" y="56"/>
                    <a:pt x="139" y="56"/>
                    <a:pt x="139" y="56"/>
                  </a:cubicBezTo>
                </a:path>
              </a:pathLst>
            </a:custGeom>
            <a:solidFill>
              <a:srgbClr val="189A8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52" name="Group 206"/>
          <p:cNvGrpSpPr/>
          <p:nvPr/>
        </p:nvGrpSpPr>
        <p:grpSpPr>
          <a:xfrm>
            <a:off x="2431120" y="1950416"/>
            <a:ext cx="508812" cy="663306"/>
            <a:chOff x="5135563" y="1020763"/>
            <a:chExt cx="873125" cy="1138237"/>
          </a:xfrm>
          <a:solidFill>
            <a:srgbClr val="F09C2A"/>
          </a:solidFill>
        </p:grpSpPr>
        <p:sp>
          <p:nvSpPr>
            <p:cNvPr id="53" name="Freeform 64"/>
            <p:cNvSpPr>
              <a:spLocks noEditPoints="1"/>
            </p:cNvSpPr>
            <p:nvPr/>
          </p:nvSpPr>
          <p:spPr bwMode="auto">
            <a:xfrm>
              <a:off x="5135563" y="1439863"/>
              <a:ext cx="534988" cy="557213"/>
            </a:xfrm>
            <a:custGeom>
              <a:avLst/>
              <a:gdLst/>
              <a:ahLst/>
              <a:cxnLst>
                <a:cxn ang="0">
                  <a:pos x="167" y="164"/>
                </a:cxn>
                <a:cxn ang="0">
                  <a:pos x="145" y="138"/>
                </a:cxn>
                <a:cxn ang="0">
                  <a:pos x="145" y="138"/>
                </a:cxn>
                <a:cxn ang="0">
                  <a:pos x="140" y="125"/>
                </a:cxn>
                <a:cxn ang="0">
                  <a:pos x="145" y="118"/>
                </a:cxn>
                <a:cxn ang="0">
                  <a:pos x="185" y="3"/>
                </a:cxn>
                <a:cxn ang="0">
                  <a:pos x="176" y="0"/>
                </a:cxn>
                <a:cxn ang="0">
                  <a:pos x="157" y="19"/>
                </a:cxn>
                <a:cxn ang="0">
                  <a:pos x="138" y="0"/>
                </a:cxn>
                <a:cxn ang="0">
                  <a:pos x="138" y="0"/>
                </a:cxn>
                <a:cxn ang="0">
                  <a:pos x="88" y="26"/>
                </a:cxn>
                <a:cxn ang="0">
                  <a:pos x="59" y="50"/>
                </a:cxn>
                <a:cxn ang="0">
                  <a:pos x="4" y="142"/>
                </a:cxn>
                <a:cxn ang="0">
                  <a:pos x="7" y="176"/>
                </a:cxn>
                <a:cxn ang="0">
                  <a:pos x="75" y="192"/>
                </a:cxn>
                <a:cxn ang="0">
                  <a:pos x="140" y="192"/>
                </a:cxn>
                <a:cxn ang="0">
                  <a:pos x="167" y="164"/>
                </a:cxn>
                <a:cxn ang="0">
                  <a:pos x="107" y="183"/>
                </a:cxn>
                <a:cxn ang="0">
                  <a:pos x="85" y="184"/>
                </a:cxn>
                <a:cxn ang="0">
                  <a:pos x="77" y="184"/>
                </a:cxn>
                <a:cxn ang="0">
                  <a:pos x="75" y="184"/>
                </a:cxn>
                <a:cxn ang="0">
                  <a:pos x="75" y="184"/>
                </a:cxn>
                <a:cxn ang="0">
                  <a:pos x="13" y="171"/>
                </a:cxn>
                <a:cxn ang="0">
                  <a:pos x="12" y="144"/>
                </a:cxn>
                <a:cxn ang="0">
                  <a:pos x="65" y="55"/>
                </a:cxn>
                <a:cxn ang="0">
                  <a:pos x="93" y="32"/>
                </a:cxn>
                <a:cxn ang="0">
                  <a:pos x="94" y="31"/>
                </a:cxn>
                <a:cxn ang="0">
                  <a:pos x="137" y="140"/>
                </a:cxn>
                <a:cxn ang="0">
                  <a:pos x="143" y="146"/>
                </a:cxn>
                <a:cxn ang="0">
                  <a:pos x="159" y="164"/>
                </a:cxn>
                <a:cxn ang="0">
                  <a:pos x="140" y="183"/>
                </a:cxn>
                <a:cxn ang="0">
                  <a:pos x="107" y="183"/>
                </a:cxn>
                <a:cxn ang="0">
                  <a:pos x="107" y="183"/>
                </a:cxn>
                <a:cxn ang="0">
                  <a:pos x="107" y="183"/>
                </a:cxn>
              </a:cxnLst>
              <a:rect l="0" t="0" r="r" b="b"/>
              <a:pathLst>
                <a:path w="185" h="192">
                  <a:moveTo>
                    <a:pt x="167" y="164"/>
                  </a:moveTo>
                  <a:cubicBezTo>
                    <a:pt x="167" y="151"/>
                    <a:pt x="158" y="140"/>
                    <a:pt x="145" y="138"/>
                  </a:cubicBezTo>
                  <a:cubicBezTo>
                    <a:pt x="145" y="138"/>
                    <a:pt x="145" y="138"/>
                    <a:pt x="145" y="138"/>
                  </a:cubicBezTo>
                  <a:cubicBezTo>
                    <a:pt x="140" y="125"/>
                    <a:pt x="140" y="125"/>
                    <a:pt x="140" y="125"/>
                  </a:cubicBezTo>
                  <a:cubicBezTo>
                    <a:pt x="145" y="118"/>
                    <a:pt x="145" y="118"/>
                    <a:pt x="145" y="118"/>
                  </a:cubicBezTo>
                  <a:cubicBezTo>
                    <a:pt x="185" y="3"/>
                    <a:pt x="185" y="3"/>
                    <a:pt x="185" y="3"/>
                  </a:cubicBezTo>
                  <a:cubicBezTo>
                    <a:pt x="182" y="2"/>
                    <a:pt x="179" y="1"/>
                    <a:pt x="176" y="0"/>
                  </a:cubicBezTo>
                  <a:cubicBezTo>
                    <a:pt x="157" y="19"/>
                    <a:pt x="157" y="19"/>
                    <a:pt x="157" y="19"/>
                  </a:cubicBezTo>
                  <a:cubicBezTo>
                    <a:pt x="138" y="0"/>
                    <a:pt x="138" y="0"/>
                    <a:pt x="138" y="0"/>
                  </a:cubicBezTo>
                  <a:cubicBezTo>
                    <a:pt x="138" y="0"/>
                    <a:pt x="138" y="0"/>
                    <a:pt x="138" y="0"/>
                  </a:cubicBezTo>
                  <a:cubicBezTo>
                    <a:pt x="116" y="6"/>
                    <a:pt x="88" y="26"/>
                    <a:pt x="88" y="26"/>
                  </a:cubicBezTo>
                  <a:cubicBezTo>
                    <a:pt x="78" y="33"/>
                    <a:pt x="68" y="41"/>
                    <a:pt x="59" y="50"/>
                  </a:cubicBezTo>
                  <a:cubicBezTo>
                    <a:pt x="34" y="75"/>
                    <a:pt x="16" y="104"/>
                    <a:pt x="4" y="142"/>
                  </a:cubicBezTo>
                  <a:cubicBezTo>
                    <a:pt x="1" y="152"/>
                    <a:pt x="0" y="167"/>
                    <a:pt x="7" y="176"/>
                  </a:cubicBezTo>
                  <a:cubicBezTo>
                    <a:pt x="15" y="186"/>
                    <a:pt x="20" y="192"/>
                    <a:pt x="75" y="192"/>
                  </a:cubicBezTo>
                  <a:cubicBezTo>
                    <a:pt x="75" y="192"/>
                    <a:pt x="140" y="192"/>
                    <a:pt x="140" y="192"/>
                  </a:cubicBezTo>
                  <a:cubicBezTo>
                    <a:pt x="155" y="191"/>
                    <a:pt x="167" y="179"/>
                    <a:pt x="167" y="164"/>
                  </a:cubicBezTo>
                  <a:close/>
                  <a:moveTo>
                    <a:pt x="107" y="183"/>
                  </a:moveTo>
                  <a:cubicBezTo>
                    <a:pt x="99" y="183"/>
                    <a:pt x="91" y="184"/>
                    <a:pt x="85" y="184"/>
                  </a:cubicBezTo>
                  <a:cubicBezTo>
                    <a:pt x="82" y="184"/>
                    <a:pt x="79" y="184"/>
                    <a:pt x="77" y="184"/>
                  </a:cubicBezTo>
                  <a:cubicBezTo>
                    <a:pt x="77" y="184"/>
                    <a:pt x="76" y="184"/>
                    <a:pt x="75" y="184"/>
                  </a:cubicBezTo>
                  <a:cubicBezTo>
                    <a:pt x="75" y="184"/>
                    <a:pt x="75" y="184"/>
                    <a:pt x="75" y="184"/>
                  </a:cubicBezTo>
                  <a:cubicBezTo>
                    <a:pt x="24" y="184"/>
                    <a:pt x="20" y="179"/>
                    <a:pt x="13" y="171"/>
                  </a:cubicBezTo>
                  <a:cubicBezTo>
                    <a:pt x="9" y="165"/>
                    <a:pt x="9" y="153"/>
                    <a:pt x="12" y="144"/>
                  </a:cubicBezTo>
                  <a:cubicBezTo>
                    <a:pt x="23" y="109"/>
                    <a:pt x="40" y="81"/>
                    <a:pt x="65" y="55"/>
                  </a:cubicBezTo>
                  <a:cubicBezTo>
                    <a:pt x="73" y="48"/>
                    <a:pt x="82" y="40"/>
                    <a:pt x="93" y="32"/>
                  </a:cubicBezTo>
                  <a:cubicBezTo>
                    <a:pt x="94" y="31"/>
                    <a:pt x="94" y="31"/>
                    <a:pt x="94" y="31"/>
                  </a:cubicBezTo>
                  <a:cubicBezTo>
                    <a:pt x="137" y="140"/>
                    <a:pt x="137" y="140"/>
                    <a:pt x="137" y="140"/>
                  </a:cubicBezTo>
                  <a:cubicBezTo>
                    <a:pt x="138" y="143"/>
                    <a:pt x="140" y="145"/>
                    <a:pt x="143" y="146"/>
                  </a:cubicBezTo>
                  <a:cubicBezTo>
                    <a:pt x="153" y="147"/>
                    <a:pt x="159" y="155"/>
                    <a:pt x="159" y="164"/>
                  </a:cubicBezTo>
                  <a:cubicBezTo>
                    <a:pt x="159" y="175"/>
                    <a:pt x="151" y="183"/>
                    <a:pt x="140" y="183"/>
                  </a:cubicBezTo>
                  <a:cubicBezTo>
                    <a:pt x="140" y="183"/>
                    <a:pt x="124" y="183"/>
                    <a:pt x="107" y="183"/>
                  </a:cubicBezTo>
                  <a:close/>
                  <a:moveTo>
                    <a:pt x="107" y="183"/>
                  </a:moveTo>
                  <a:cubicBezTo>
                    <a:pt x="107" y="183"/>
                    <a:pt x="107" y="183"/>
                    <a:pt x="107" y="18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4" name="Freeform 65"/>
            <p:cNvSpPr>
              <a:spLocks noEditPoints="1"/>
            </p:cNvSpPr>
            <p:nvPr/>
          </p:nvSpPr>
          <p:spPr bwMode="auto">
            <a:xfrm>
              <a:off x="5360988" y="1457325"/>
              <a:ext cx="647700" cy="701675"/>
            </a:xfrm>
            <a:custGeom>
              <a:avLst/>
              <a:gdLst/>
              <a:ahLst/>
              <a:cxnLst>
                <a:cxn ang="0">
                  <a:pos x="177" y="54"/>
                </a:cxn>
                <a:cxn ang="0">
                  <a:pos x="115" y="0"/>
                </a:cxn>
                <a:cxn ang="0">
                  <a:pos x="93" y="141"/>
                </a:cxn>
                <a:cxn ang="0">
                  <a:pos x="96" y="158"/>
                </a:cxn>
                <a:cxn ang="0">
                  <a:pos x="62" y="193"/>
                </a:cxn>
                <a:cxn ang="0">
                  <a:pos x="0" y="193"/>
                </a:cxn>
                <a:cxn ang="0">
                  <a:pos x="0" y="230"/>
                </a:cxn>
                <a:cxn ang="0">
                  <a:pos x="1" y="242"/>
                </a:cxn>
                <a:cxn ang="0">
                  <a:pos x="156" y="242"/>
                </a:cxn>
                <a:cxn ang="0">
                  <a:pos x="157" y="230"/>
                </a:cxn>
                <a:cxn ang="0">
                  <a:pos x="157" y="134"/>
                </a:cxn>
                <a:cxn ang="0">
                  <a:pos x="170" y="236"/>
                </a:cxn>
                <a:cxn ang="0">
                  <a:pos x="170" y="242"/>
                </a:cxn>
                <a:cxn ang="0">
                  <a:pos x="224" y="242"/>
                </a:cxn>
                <a:cxn ang="0">
                  <a:pos x="224" y="236"/>
                </a:cxn>
                <a:cxn ang="0">
                  <a:pos x="177" y="54"/>
                </a:cxn>
                <a:cxn ang="0">
                  <a:pos x="177" y="54"/>
                </a:cxn>
                <a:cxn ang="0">
                  <a:pos x="177" y="54"/>
                </a:cxn>
              </a:cxnLst>
              <a:rect l="0" t="0" r="r" b="b"/>
              <a:pathLst>
                <a:path w="224" h="242">
                  <a:moveTo>
                    <a:pt x="177" y="54"/>
                  </a:moveTo>
                  <a:cubicBezTo>
                    <a:pt x="164" y="37"/>
                    <a:pt x="144" y="15"/>
                    <a:pt x="115" y="0"/>
                  </a:cubicBezTo>
                  <a:cubicBezTo>
                    <a:pt x="93" y="141"/>
                    <a:pt x="93" y="141"/>
                    <a:pt x="93" y="141"/>
                  </a:cubicBezTo>
                  <a:cubicBezTo>
                    <a:pt x="93" y="141"/>
                    <a:pt x="96" y="152"/>
                    <a:pt x="96" y="158"/>
                  </a:cubicBezTo>
                  <a:cubicBezTo>
                    <a:pt x="96" y="177"/>
                    <a:pt x="81" y="193"/>
                    <a:pt x="62" y="193"/>
                  </a:cubicBezTo>
                  <a:cubicBezTo>
                    <a:pt x="0" y="193"/>
                    <a:pt x="0" y="193"/>
                    <a:pt x="0" y="193"/>
                  </a:cubicBezTo>
                  <a:cubicBezTo>
                    <a:pt x="0" y="230"/>
                    <a:pt x="0" y="230"/>
                    <a:pt x="0" y="230"/>
                  </a:cubicBezTo>
                  <a:cubicBezTo>
                    <a:pt x="0" y="234"/>
                    <a:pt x="0" y="238"/>
                    <a:pt x="1" y="242"/>
                  </a:cubicBezTo>
                  <a:cubicBezTo>
                    <a:pt x="156" y="242"/>
                    <a:pt x="156" y="242"/>
                    <a:pt x="156" y="242"/>
                  </a:cubicBezTo>
                  <a:cubicBezTo>
                    <a:pt x="157" y="238"/>
                    <a:pt x="157" y="234"/>
                    <a:pt x="157" y="230"/>
                  </a:cubicBezTo>
                  <a:cubicBezTo>
                    <a:pt x="157" y="134"/>
                    <a:pt x="157" y="134"/>
                    <a:pt x="157" y="134"/>
                  </a:cubicBezTo>
                  <a:cubicBezTo>
                    <a:pt x="164" y="157"/>
                    <a:pt x="170" y="190"/>
                    <a:pt x="170" y="236"/>
                  </a:cubicBezTo>
                  <a:cubicBezTo>
                    <a:pt x="170" y="238"/>
                    <a:pt x="170" y="240"/>
                    <a:pt x="170" y="242"/>
                  </a:cubicBezTo>
                  <a:cubicBezTo>
                    <a:pt x="224" y="242"/>
                    <a:pt x="224" y="242"/>
                    <a:pt x="224" y="242"/>
                  </a:cubicBezTo>
                  <a:cubicBezTo>
                    <a:pt x="224" y="240"/>
                    <a:pt x="224" y="238"/>
                    <a:pt x="224" y="236"/>
                  </a:cubicBezTo>
                  <a:cubicBezTo>
                    <a:pt x="224" y="131"/>
                    <a:pt x="197" y="79"/>
                    <a:pt x="177" y="54"/>
                  </a:cubicBezTo>
                  <a:close/>
                  <a:moveTo>
                    <a:pt x="177" y="54"/>
                  </a:moveTo>
                  <a:cubicBezTo>
                    <a:pt x="177" y="54"/>
                    <a:pt x="177" y="54"/>
                    <a:pt x="177" y="5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5" name="Freeform 66"/>
            <p:cNvSpPr>
              <a:spLocks noEditPoints="1"/>
            </p:cNvSpPr>
            <p:nvPr/>
          </p:nvSpPr>
          <p:spPr bwMode="auto">
            <a:xfrm>
              <a:off x="5381625" y="1020763"/>
              <a:ext cx="414338" cy="414338"/>
            </a:xfrm>
            <a:custGeom>
              <a:avLst/>
              <a:gdLst/>
              <a:ahLst/>
              <a:cxnLst>
                <a:cxn ang="0">
                  <a:pos x="143" y="71"/>
                </a:cxn>
                <a:cxn ang="0">
                  <a:pos x="72" y="143"/>
                </a:cxn>
                <a:cxn ang="0">
                  <a:pos x="0" y="71"/>
                </a:cxn>
                <a:cxn ang="0">
                  <a:pos x="72" y="0"/>
                </a:cxn>
                <a:cxn ang="0">
                  <a:pos x="143" y="71"/>
                </a:cxn>
                <a:cxn ang="0">
                  <a:pos x="143" y="71"/>
                </a:cxn>
                <a:cxn ang="0">
                  <a:pos x="143" y="71"/>
                </a:cxn>
              </a:cxnLst>
              <a:rect l="0" t="0" r="r" b="b"/>
              <a:pathLst>
                <a:path w="143" h="143">
                  <a:moveTo>
                    <a:pt x="143" y="71"/>
                  </a:moveTo>
                  <a:cubicBezTo>
                    <a:pt x="143" y="111"/>
                    <a:pt x="111" y="143"/>
                    <a:pt x="72" y="143"/>
                  </a:cubicBezTo>
                  <a:cubicBezTo>
                    <a:pt x="32" y="143"/>
                    <a:pt x="0" y="111"/>
                    <a:pt x="0" y="71"/>
                  </a:cubicBezTo>
                  <a:cubicBezTo>
                    <a:pt x="0" y="32"/>
                    <a:pt x="32" y="0"/>
                    <a:pt x="72" y="0"/>
                  </a:cubicBezTo>
                  <a:cubicBezTo>
                    <a:pt x="111" y="0"/>
                    <a:pt x="143" y="32"/>
                    <a:pt x="143" y="71"/>
                  </a:cubicBezTo>
                  <a:close/>
                  <a:moveTo>
                    <a:pt x="143" y="71"/>
                  </a:moveTo>
                  <a:cubicBezTo>
                    <a:pt x="143" y="71"/>
                    <a:pt x="143" y="71"/>
                    <a:pt x="143" y="7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56" name="Group 216"/>
          <p:cNvGrpSpPr/>
          <p:nvPr/>
        </p:nvGrpSpPr>
        <p:grpSpPr>
          <a:xfrm>
            <a:off x="3177813" y="1954060"/>
            <a:ext cx="530082" cy="656019"/>
            <a:chOff x="1685925" y="982663"/>
            <a:chExt cx="735013" cy="909638"/>
          </a:xfrm>
          <a:solidFill>
            <a:srgbClr val="D24132"/>
          </a:solidFill>
        </p:grpSpPr>
        <p:sp>
          <p:nvSpPr>
            <p:cNvPr id="57" name="Freeform 20"/>
            <p:cNvSpPr>
              <a:spLocks noEditPoints="1"/>
            </p:cNvSpPr>
            <p:nvPr/>
          </p:nvSpPr>
          <p:spPr bwMode="auto">
            <a:xfrm>
              <a:off x="1685925" y="1417638"/>
              <a:ext cx="277813" cy="234950"/>
            </a:xfrm>
            <a:custGeom>
              <a:avLst/>
              <a:gdLst/>
              <a:ahLst/>
              <a:cxnLst>
                <a:cxn ang="0">
                  <a:pos x="10" y="33"/>
                </a:cxn>
                <a:cxn ang="0">
                  <a:pos x="11" y="33"/>
                </a:cxn>
                <a:cxn ang="0">
                  <a:pos x="11" y="57"/>
                </a:cxn>
                <a:cxn ang="0">
                  <a:pos x="32" y="57"/>
                </a:cxn>
                <a:cxn ang="0">
                  <a:pos x="94" y="81"/>
                </a:cxn>
                <a:cxn ang="0">
                  <a:pos x="94" y="74"/>
                </a:cxn>
                <a:cxn ang="0">
                  <a:pos x="49" y="57"/>
                </a:cxn>
                <a:cxn ang="0">
                  <a:pos x="94" y="57"/>
                </a:cxn>
                <a:cxn ang="0">
                  <a:pos x="94" y="50"/>
                </a:cxn>
                <a:cxn ang="0">
                  <a:pos x="18" y="50"/>
                </a:cxn>
                <a:cxn ang="0">
                  <a:pos x="18" y="33"/>
                </a:cxn>
                <a:cxn ang="0">
                  <a:pos x="96" y="33"/>
                </a:cxn>
                <a:cxn ang="0">
                  <a:pos x="96" y="18"/>
                </a:cxn>
                <a:cxn ang="0">
                  <a:pos x="89" y="19"/>
                </a:cxn>
                <a:cxn ang="0">
                  <a:pos x="87" y="19"/>
                </a:cxn>
                <a:cxn ang="0">
                  <a:pos x="67" y="2"/>
                </a:cxn>
                <a:cxn ang="0">
                  <a:pos x="67" y="0"/>
                </a:cxn>
                <a:cxn ang="0">
                  <a:pos x="10" y="0"/>
                </a:cxn>
                <a:cxn ang="0">
                  <a:pos x="0" y="10"/>
                </a:cxn>
                <a:cxn ang="0">
                  <a:pos x="0" y="23"/>
                </a:cxn>
                <a:cxn ang="0">
                  <a:pos x="10" y="33"/>
                </a:cxn>
                <a:cxn ang="0">
                  <a:pos x="10" y="33"/>
                </a:cxn>
                <a:cxn ang="0">
                  <a:pos x="10" y="33"/>
                </a:cxn>
              </a:cxnLst>
              <a:rect l="0" t="0" r="r" b="b"/>
              <a:pathLst>
                <a:path w="96" h="81">
                  <a:moveTo>
                    <a:pt x="10" y="33"/>
                  </a:moveTo>
                  <a:cubicBezTo>
                    <a:pt x="11" y="33"/>
                    <a:pt x="11" y="33"/>
                    <a:pt x="11" y="33"/>
                  </a:cubicBezTo>
                  <a:cubicBezTo>
                    <a:pt x="11" y="57"/>
                    <a:pt x="11" y="57"/>
                    <a:pt x="11" y="57"/>
                  </a:cubicBezTo>
                  <a:cubicBezTo>
                    <a:pt x="32" y="57"/>
                    <a:pt x="32" y="57"/>
                    <a:pt x="32" y="57"/>
                  </a:cubicBezTo>
                  <a:cubicBezTo>
                    <a:pt x="94" y="81"/>
                    <a:pt x="94" y="81"/>
                    <a:pt x="94" y="81"/>
                  </a:cubicBezTo>
                  <a:cubicBezTo>
                    <a:pt x="94" y="74"/>
                    <a:pt x="94" y="74"/>
                    <a:pt x="94" y="74"/>
                  </a:cubicBezTo>
                  <a:cubicBezTo>
                    <a:pt x="49" y="57"/>
                    <a:pt x="49" y="57"/>
                    <a:pt x="49" y="57"/>
                  </a:cubicBezTo>
                  <a:cubicBezTo>
                    <a:pt x="94" y="57"/>
                    <a:pt x="94" y="57"/>
                    <a:pt x="94" y="57"/>
                  </a:cubicBezTo>
                  <a:cubicBezTo>
                    <a:pt x="94" y="50"/>
                    <a:pt x="94" y="50"/>
                    <a:pt x="94" y="50"/>
                  </a:cubicBezTo>
                  <a:cubicBezTo>
                    <a:pt x="18" y="50"/>
                    <a:pt x="18" y="50"/>
                    <a:pt x="18" y="50"/>
                  </a:cubicBezTo>
                  <a:cubicBezTo>
                    <a:pt x="18" y="33"/>
                    <a:pt x="18" y="33"/>
                    <a:pt x="18" y="33"/>
                  </a:cubicBezTo>
                  <a:cubicBezTo>
                    <a:pt x="96" y="33"/>
                    <a:pt x="96" y="33"/>
                    <a:pt x="96" y="33"/>
                  </a:cubicBezTo>
                  <a:cubicBezTo>
                    <a:pt x="96" y="18"/>
                    <a:pt x="96" y="18"/>
                    <a:pt x="96" y="18"/>
                  </a:cubicBezTo>
                  <a:cubicBezTo>
                    <a:pt x="94" y="19"/>
                    <a:pt x="90" y="19"/>
                    <a:pt x="89" y="19"/>
                  </a:cubicBezTo>
                  <a:cubicBezTo>
                    <a:pt x="88" y="19"/>
                    <a:pt x="87" y="19"/>
                    <a:pt x="87" y="19"/>
                  </a:cubicBezTo>
                  <a:cubicBezTo>
                    <a:pt x="70" y="19"/>
                    <a:pt x="68" y="12"/>
                    <a:pt x="67" y="2"/>
                  </a:cubicBezTo>
                  <a:cubicBezTo>
                    <a:pt x="67" y="1"/>
                    <a:pt x="67" y="0"/>
                    <a:pt x="67" y="0"/>
                  </a:cubicBezTo>
                  <a:cubicBezTo>
                    <a:pt x="10" y="0"/>
                    <a:pt x="10" y="0"/>
                    <a:pt x="10" y="0"/>
                  </a:cubicBezTo>
                  <a:cubicBezTo>
                    <a:pt x="5" y="0"/>
                    <a:pt x="0" y="4"/>
                    <a:pt x="0" y="10"/>
                  </a:cubicBezTo>
                  <a:cubicBezTo>
                    <a:pt x="0" y="23"/>
                    <a:pt x="0" y="23"/>
                    <a:pt x="0" y="23"/>
                  </a:cubicBezTo>
                  <a:cubicBezTo>
                    <a:pt x="0" y="28"/>
                    <a:pt x="5" y="33"/>
                    <a:pt x="10" y="33"/>
                  </a:cubicBezTo>
                  <a:close/>
                  <a:moveTo>
                    <a:pt x="10" y="33"/>
                  </a:moveTo>
                  <a:cubicBezTo>
                    <a:pt x="10" y="33"/>
                    <a:pt x="10" y="33"/>
                    <a:pt x="10" y="3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8" name="Freeform 21"/>
            <p:cNvSpPr>
              <a:spLocks noEditPoints="1"/>
            </p:cNvSpPr>
            <p:nvPr/>
          </p:nvSpPr>
          <p:spPr bwMode="auto">
            <a:xfrm>
              <a:off x="2160588" y="1417638"/>
              <a:ext cx="260350" cy="228600"/>
            </a:xfrm>
            <a:custGeom>
              <a:avLst/>
              <a:gdLst/>
              <a:ahLst/>
              <a:cxnLst>
                <a:cxn ang="0">
                  <a:pos x="80" y="0"/>
                </a:cxn>
                <a:cxn ang="0">
                  <a:pos x="27" y="0"/>
                </a:cxn>
                <a:cxn ang="0">
                  <a:pos x="27" y="1"/>
                </a:cxn>
                <a:cxn ang="0">
                  <a:pos x="7" y="18"/>
                </a:cxn>
                <a:cxn ang="0">
                  <a:pos x="0" y="17"/>
                </a:cxn>
                <a:cxn ang="0">
                  <a:pos x="0" y="33"/>
                </a:cxn>
                <a:cxn ang="0">
                  <a:pos x="72" y="33"/>
                </a:cxn>
                <a:cxn ang="0">
                  <a:pos x="72" y="50"/>
                </a:cxn>
                <a:cxn ang="0">
                  <a:pos x="1" y="50"/>
                </a:cxn>
                <a:cxn ang="0">
                  <a:pos x="1" y="57"/>
                </a:cxn>
                <a:cxn ang="0">
                  <a:pos x="41" y="57"/>
                </a:cxn>
                <a:cxn ang="0">
                  <a:pos x="1" y="72"/>
                </a:cxn>
                <a:cxn ang="0">
                  <a:pos x="1" y="79"/>
                </a:cxn>
                <a:cxn ang="0">
                  <a:pos x="58" y="57"/>
                </a:cxn>
                <a:cxn ang="0">
                  <a:pos x="79" y="57"/>
                </a:cxn>
                <a:cxn ang="0">
                  <a:pos x="79" y="33"/>
                </a:cxn>
                <a:cxn ang="0">
                  <a:pos x="80" y="33"/>
                </a:cxn>
                <a:cxn ang="0">
                  <a:pos x="90" y="23"/>
                </a:cxn>
                <a:cxn ang="0">
                  <a:pos x="90" y="10"/>
                </a:cxn>
                <a:cxn ang="0">
                  <a:pos x="80" y="0"/>
                </a:cxn>
                <a:cxn ang="0">
                  <a:pos x="80" y="0"/>
                </a:cxn>
                <a:cxn ang="0">
                  <a:pos x="80" y="0"/>
                </a:cxn>
              </a:cxnLst>
              <a:rect l="0" t="0" r="r" b="b"/>
              <a:pathLst>
                <a:path w="90" h="79">
                  <a:moveTo>
                    <a:pt x="80" y="0"/>
                  </a:moveTo>
                  <a:cubicBezTo>
                    <a:pt x="27" y="0"/>
                    <a:pt x="27" y="0"/>
                    <a:pt x="27" y="0"/>
                  </a:cubicBezTo>
                  <a:cubicBezTo>
                    <a:pt x="27" y="0"/>
                    <a:pt x="27" y="0"/>
                    <a:pt x="27" y="1"/>
                  </a:cubicBezTo>
                  <a:cubicBezTo>
                    <a:pt x="26" y="11"/>
                    <a:pt x="22" y="20"/>
                    <a:pt x="7" y="18"/>
                  </a:cubicBezTo>
                  <a:cubicBezTo>
                    <a:pt x="5" y="18"/>
                    <a:pt x="1" y="18"/>
                    <a:pt x="0" y="17"/>
                  </a:cubicBezTo>
                  <a:cubicBezTo>
                    <a:pt x="0" y="33"/>
                    <a:pt x="0" y="33"/>
                    <a:pt x="0" y="33"/>
                  </a:cubicBezTo>
                  <a:cubicBezTo>
                    <a:pt x="72" y="33"/>
                    <a:pt x="72" y="33"/>
                    <a:pt x="72" y="33"/>
                  </a:cubicBezTo>
                  <a:cubicBezTo>
                    <a:pt x="72" y="50"/>
                    <a:pt x="72" y="50"/>
                    <a:pt x="72" y="50"/>
                  </a:cubicBezTo>
                  <a:cubicBezTo>
                    <a:pt x="1" y="50"/>
                    <a:pt x="1" y="50"/>
                    <a:pt x="1" y="50"/>
                  </a:cubicBezTo>
                  <a:cubicBezTo>
                    <a:pt x="1" y="57"/>
                    <a:pt x="1" y="57"/>
                    <a:pt x="1" y="57"/>
                  </a:cubicBezTo>
                  <a:cubicBezTo>
                    <a:pt x="41" y="57"/>
                    <a:pt x="41" y="57"/>
                    <a:pt x="41" y="57"/>
                  </a:cubicBezTo>
                  <a:cubicBezTo>
                    <a:pt x="1" y="72"/>
                    <a:pt x="1" y="72"/>
                    <a:pt x="1" y="72"/>
                  </a:cubicBezTo>
                  <a:cubicBezTo>
                    <a:pt x="1" y="79"/>
                    <a:pt x="1" y="79"/>
                    <a:pt x="1" y="79"/>
                  </a:cubicBezTo>
                  <a:cubicBezTo>
                    <a:pt x="58" y="57"/>
                    <a:pt x="58" y="57"/>
                    <a:pt x="58" y="57"/>
                  </a:cubicBezTo>
                  <a:cubicBezTo>
                    <a:pt x="79" y="57"/>
                    <a:pt x="79" y="57"/>
                    <a:pt x="79" y="57"/>
                  </a:cubicBezTo>
                  <a:cubicBezTo>
                    <a:pt x="79" y="33"/>
                    <a:pt x="79" y="33"/>
                    <a:pt x="79" y="33"/>
                  </a:cubicBezTo>
                  <a:cubicBezTo>
                    <a:pt x="80" y="33"/>
                    <a:pt x="80" y="33"/>
                    <a:pt x="80" y="33"/>
                  </a:cubicBezTo>
                  <a:cubicBezTo>
                    <a:pt x="85" y="33"/>
                    <a:pt x="90" y="28"/>
                    <a:pt x="90" y="23"/>
                  </a:cubicBezTo>
                  <a:cubicBezTo>
                    <a:pt x="90" y="10"/>
                    <a:pt x="90" y="10"/>
                    <a:pt x="90" y="10"/>
                  </a:cubicBezTo>
                  <a:cubicBezTo>
                    <a:pt x="90" y="4"/>
                    <a:pt x="85" y="0"/>
                    <a:pt x="80" y="0"/>
                  </a:cubicBezTo>
                  <a:close/>
                  <a:moveTo>
                    <a:pt x="80" y="0"/>
                  </a:moveTo>
                  <a:cubicBezTo>
                    <a:pt x="80" y="0"/>
                    <a:pt x="80" y="0"/>
                    <a:pt x="80"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59" name="Freeform 22"/>
            <p:cNvSpPr>
              <a:spLocks noEditPoints="1"/>
            </p:cNvSpPr>
            <p:nvPr/>
          </p:nvSpPr>
          <p:spPr bwMode="auto">
            <a:xfrm>
              <a:off x="1685925" y="1706563"/>
              <a:ext cx="722313" cy="185738"/>
            </a:xfrm>
            <a:custGeom>
              <a:avLst/>
              <a:gdLst/>
              <a:ahLst/>
              <a:cxnLst>
                <a:cxn ang="0">
                  <a:pos x="245" y="44"/>
                </a:cxn>
                <a:cxn ang="0">
                  <a:pos x="245" y="40"/>
                </a:cxn>
                <a:cxn ang="0">
                  <a:pos x="250" y="40"/>
                </a:cxn>
                <a:cxn ang="0">
                  <a:pos x="250" y="33"/>
                </a:cxn>
                <a:cxn ang="0">
                  <a:pos x="244" y="33"/>
                </a:cxn>
                <a:cxn ang="0">
                  <a:pos x="163" y="1"/>
                </a:cxn>
                <a:cxn ang="0">
                  <a:pos x="159" y="7"/>
                </a:cxn>
                <a:cxn ang="0">
                  <a:pos x="227" y="33"/>
                </a:cxn>
                <a:cxn ang="0">
                  <a:pos x="27" y="33"/>
                </a:cxn>
                <a:cxn ang="0">
                  <a:pos x="99" y="5"/>
                </a:cxn>
                <a:cxn ang="0">
                  <a:pos x="96" y="0"/>
                </a:cxn>
                <a:cxn ang="0">
                  <a:pos x="10" y="33"/>
                </a:cxn>
                <a:cxn ang="0">
                  <a:pos x="4" y="33"/>
                </a:cxn>
                <a:cxn ang="0">
                  <a:pos x="4" y="40"/>
                </a:cxn>
                <a:cxn ang="0">
                  <a:pos x="6" y="40"/>
                </a:cxn>
                <a:cxn ang="0">
                  <a:pos x="6" y="44"/>
                </a:cxn>
                <a:cxn ang="0">
                  <a:pos x="0" y="53"/>
                </a:cxn>
                <a:cxn ang="0">
                  <a:pos x="11" y="64"/>
                </a:cxn>
                <a:cxn ang="0">
                  <a:pos x="22" y="53"/>
                </a:cxn>
                <a:cxn ang="0">
                  <a:pos x="16" y="44"/>
                </a:cxn>
                <a:cxn ang="0">
                  <a:pos x="16" y="40"/>
                </a:cxn>
                <a:cxn ang="0">
                  <a:pos x="234" y="40"/>
                </a:cxn>
                <a:cxn ang="0">
                  <a:pos x="234" y="44"/>
                </a:cxn>
                <a:cxn ang="0">
                  <a:pos x="229" y="53"/>
                </a:cxn>
                <a:cxn ang="0">
                  <a:pos x="240" y="64"/>
                </a:cxn>
                <a:cxn ang="0">
                  <a:pos x="250" y="53"/>
                </a:cxn>
                <a:cxn ang="0">
                  <a:pos x="245" y="44"/>
                </a:cxn>
                <a:cxn ang="0">
                  <a:pos x="245" y="44"/>
                </a:cxn>
                <a:cxn ang="0">
                  <a:pos x="245" y="44"/>
                </a:cxn>
              </a:cxnLst>
              <a:rect l="0" t="0" r="r" b="b"/>
              <a:pathLst>
                <a:path w="250" h="64">
                  <a:moveTo>
                    <a:pt x="245" y="44"/>
                  </a:moveTo>
                  <a:cubicBezTo>
                    <a:pt x="245" y="40"/>
                    <a:pt x="245" y="40"/>
                    <a:pt x="245" y="40"/>
                  </a:cubicBezTo>
                  <a:cubicBezTo>
                    <a:pt x="250" y="40"/>
                    <a:pt x="250" y="40"/>
                    <a:pt x="250" y="40"/>
                  </a:cubicBezTo>
                  <a:cubicBezTo>
                    <a:pt x="250" y="33"/>
                    <a:pt x="250" y="33"/>
                    <a:pt x="250" y="33"/>
                  </a:cubicBezTo>
                  <a:cubicBezTo>
                    <a:pt x="244" y="33"/>
                    <a:pt x="244" y="33"/>
                    <a:pt x="244" y="33"/>
                  </a:cubicBezTo>
                  <a:cubicBezTo>
                    <a:pt x="163" y="1"/>
                    <a:pt x="163" y="1"/>
                    <a:pt x="163" y="1"/>
                  </a:cubicBezTo>
                  <a:cubicBezTo>
                    <a:pt x="162" y="3"/>
                    <a:pt x="160" y="5"/>
                    <a:pt x="159" y="7"/>
                  </a:cubicBezTo>
                  <a:cubicBezTo>
                    <a:pt x="227" y="33"/>
                    <a:pt x="227" y="33"/>
                    <a:pt x="227" y="33"/>
                  </a:cubicBezTo>
                  <a:cubicBezTo>
                    <a:pt x="27" y="33"/>
                    <a:pt x="27" y="33"/>
                    <a:pt x="27" y="33"/>
                  </a:cubicBezTo>
                  <a:cubicBezTo>
                    <a:pt x="99" y="5"/>
                    <a:pt x="99" y="5"/>
                    <a:pt x="99" y="5"/>
                  </a:cubicBezTo>
                  <a:cubicBezTo>
                    <a:pt x="98" y="3"/>
                    <a:pt x="96" y="2"/>
                    <a:pt x="96" y="0"/>
                  </a:cubicBezTo>
                  <a:cubicBezTo>
                    <a:pt x="10" y="33"/>
                    <a:pt x="10" y="33"/>
                    <a:pt x="10" y="33"/>
                  </a:cubicBezTo>
                  <a:cubicBezTo>
                    <a:pt x="4" y="33"/>
                    <a:pt x="4" y="33"/>
                    <a:pt x="4" y="33"/>
                  </a:cubicBezTo>
                  <a:cubicBezTo>
                    <a:pt x="4" y="40"/>
                    <a:pt x="4" y="40"/>
                    <a:pt x="4" y="40"/>
                  </a:cubicBezTo>
                  <a:cubicBezTo>
                    <a:pt x="6" y="40"/>
                    <a:pt x="6" y="40"/>
                    <a:pt x="6" y="40"/>
                  </a:cubicBezTo>
                  <a:cubicBezTo>
                    <a:pt x="6" y="44"/>
                    <a:pt x="6" y="44"/>
                    <a:pt x="6" y="44"/>
                  </a:cubicBezTo>
                  <a:cubicBezTo>
                    <a:pt x="2" y="46"/>
                    <a:pt x="0" y="49"/>
                    <a:pt x="0" y="53"/>
                  </a:cubicBezTo>
                  <a:cubicBezTo>
                    <a:pt x="0" y="59"/>
                    <a:pt x="5" y="64"/>
                    <a:pt x="11" y="64"/>
                  </a:cubicBezTo>
                  <a:cubicBezTo>
                    <a:pt x="17" y="64"/>
                    <a:pt x="22" y="59"/>
                    <a:pt x="22" y="53"/>
                  </a:cubicBezTo>
                  <a:cubicBezTo>
                    <a:pt x="22" y="49"/>
                    <a:pt x="19" y="46"/>
                    <a:pt x="16" y="44"/>
                  </a:cubicBezTo>
                  <a:cubicBezTo>
                    <a:pt x="16" y="40"/>
                    <a:pt x="16" y="40"/>
                    <a:pt x="16" y="40"/>
                  </a:cubicBezTo>
                  <a:cubicBezTo>
                    <a:pt x="234" y="40"/>
                    <a:pt x="234" y="40"/>
                    <a:pt x="234" y="40"/>
                  </a:cubicBezTo>
                  <a:cubicBezTo>
                    <a:pt x="234" y="44"/>
                    <a:pt x="234" y="44"/>
                    <a:pt x="234" y="44"/>
                  </a:cubicBezTo>
                  <a:cubicBezTo>
                    <a:pt x="231" y="46"/>
                    <a:pt x="229" y="49"/>
                    <a:pt x="229" y="53"/>
                  </a:cubicBezTo>
                  <a:cubicBezTo>
                    <a:pt x="229" y="59"/>
                    <a:pt x="233" y="64"/>
                    <a:pt x="240" y="64"/>
                  </a:cubicBezTo>
                  <a:cubicBezTo>
                    <a:pt x="246" y="64"/>
                    <a:pt x="250" y="59"/>
                    <a:pt x="250" y="53"/>
                  </a:cubicBezTo>
                  <a:cubicBezTo>
                    <a:pt x="250" y="49"/>
                    <a:pt x="248" y="46"/>
                    <a:pt x="245" y="44"/>
                  </a:cubicBezTo>
                  <a:close/>
                  <a:moveTo>
                    <a:pt x="245" y="44"/>
                  </a:moveTo>
                  <a:cubicBezTo>
                    <a:pt x="245" y="44"/>
                    <a:pt x="245" y="44"/>
                    <a:pt x="245" y="4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0" name="Freeform 23"/>
            <p:cNvSpPr>
              <a:spLocks noEditPoints="1"/>
            </p:cNvSpPr>
            <p:nvPr/>
          </p:nvSpPr>
          <p:spPr bwMode="auto">
            <a:xfrm>
              <a:off x="2062163" y="1420813"/>
              <a:ext cx="80963" cy="306388"/>
            </a:xfrm>
            <a:custGeom>
              <a:avLst/>
              <a:gdLst/>
              <a:ahLst/>
              <a:cxnLst>
                <a:cxn ang="0">
                  <a:pos x="14" y="0"/>
                </a:cxn>
                <a:cxn ang="0">
                  <a:pos x="0" y="14"/>
                </a:cxn>
                <a:cxn ang="0">
                  <a:pos x="0" y="92"/>
                </a:cxn>
                <a:cxn ang="0">
                  <a:pos x="14" y="106"/>
                </a:cxn>
                <a:cxn ang="0">
                  <a:pos x="28" y="92"/>
                </a:cxn>
                <a:cxn ang="0">
                  <a:pos x="28" y="14"/>
                </a:cxn>
                <a:cxn ang="0">
                  <a:pos x="14" y="0"/>
                </a:cxn>
                <a:cxn ang="0">
                  <a:pos x="14" y="0"/>
                </a:cxn>
                <a:cxn ang="0">
                  <a:pos x="14" y="0"/>
                </a:cxn>
              </a:cxnLst>
              <a:rect l="0" t="0" r="r" b="b"/>
              <a:pathLst>
                <a:path w="28" h="106">
                  <a:moveTo>
                    <a:pt x="14" y="0"/>
                  </a:moveTo>
                  <a:cubicBezTo>
                    <a:pt x="6" y="0"/>
                    <a:pt x="0" y="6"/>
                    <a:pt x="0" y="14"/>
                  </a:cubicBezTo>
                  <a:cubicBezTo>
                    <a:pt x="0" y="92"/>
                    <a:pt x="0" y="92"/>
                    <a:pt x="0" y="92"/>
                  </a:cubicBezTo>
                  <a:cubicBezTo>
                    <a:pt x="0" y="100"/>
                    <a:pt x="6" y="106"/>
                    <a:pt x="14" y="106"/>
                  </a:cubicBezTo>
                  <a:cubicBezTo>
                    <a:pt x="21" y="106"/>
                    <a:pt x="28" y="100"/>
                    <a:pt x="28" y="92"/>
                  </a:cubicBezTo>
                  <a:cubicBezTo>
                    <a:pt x="28" y="14"/>
                    <a:pt x="28" y="14"/>
                    <a:pt x="28" y="14"/>
                  </a:cubicBezTo>
                  <a:cubicBezTo>
                    <a:pt x="28" y="6"/>
                    <a:pt x="21" y="0"/>
                    <a:pt x="14" y="0"/>
                  </a:cubicBezTo>
                  <a:close/>
                  <a:moveTo>
                    <a:pt x="14" y="0"/>
                  </a:moveTo>
                  <a:cubicBezTo>
                    <a:pt x="14" y="0"/>
                    <a:pt x="14" y="0"/>
                    <a:pt x="14"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1" name="Freeform 24"/>
            <p:cNvSpPr>
              <a:spLocks noEditPoints="1"/>
            </p:cNvSpPr>
            <p:nvPr/>
          </p:nvSpPr>
          <p:spPr bwMode="auto">
            <a:xfrm>
              <a:off x="1978025" y="1420813"/>
              <a:ext cx="77788" cy="306388"/>
            </a:xfrm>
            <a:custGeom>
              <a:avLst/>
              <a:gdLst/>
              <a:ahLst/>
              <a:cxnLst>
                <a:cxn ang="0">
                  <a:pos x="13" y="0"/>
                </a:cxn>
                <a:cxn ang="0">
                  <a:pos x="0" y="14"/>
                </a:cxn>
                <a:cxn ang="0">
                  <a:pos x="0" y="92"/>
                </a:cxn>
                <a:cxn ang="0">
                  <a:pos x="13" y="106"/>
                </a:cxn>
                <a:cxn ang="0">
                  <a:pos x="27" y="92"/>
                </a:cxn>
                <a:cxn ang="0">
                  <a:pos x="27" y="14"/>
                </a:cxn>
                <a:cxn ang="0">
                  <a:pos x="13" y="0"/>
                </a:cxn>
                <a:cxn ang="0">
                  <a:pos x="13" y="0"/>
                </a:cxn>
                <a:cxn ang="0">
                  <a:pos x="13" y="0"/>
                </a:cxn>
              </a:cxnLst>
              <a:rect l="0" t="0" r="r" b="b"/>
              <a:pathLst>
                <a:path w="27" h="106">
                  <a:moveTo>
                    <a:pt x="13" y="0"/>
                  </a:moveTo>
                  <a:cubicBezTo>
                    <a:pt x="6" y="0"/>
                    <a:pt x="0" y="6"/>
                    <a:pt x="0" y="14"/>
                  </a:cubicBezTo>
                  <a:cubicBezTo>
                    <a:pt x="0" y="92"/>
                    <a:pt x="0" y="92"/>
                    <a:pt x="0" y="92"/>
                  </a:cubicBezTo>
                  <a:cubicBezTo>
                    <a:pt x="0" y="100"/>
                    <a:pt x="6" y="106"/>
                    <a:pt x="13" y="106"/>
                  </a:cubicBezTo>
                  <a:cubicBezTo>
                    <a:pt x="21" y="106"/>
                    <a:pt x="27" y="100"/>
                    <a:pt x="27" y="92"/>
                  </a:cubicBezTo>
                  <a:cubicBezTo>
                    <a:pt x="27" y="14"/>
                    <a:pt x="27" y="14"/>
                    <a:pt x="27" y="14"/>
                  </a:cubicBezTo>
                  <a:cubicBezTo>
                    <a:pt x="27" y="6"/>
                    <a:pt x="21" y="0"/>
                    <a:pt x="13" y="0"/>
                  </a:cubicBezTo>
                  <a:close/>
                  <a:moveTo>
                    <a:pt x="13" y="0"/>
                  </a:moveTo>
                  <a:cubicBezTo>
                    <a:pt x="13" y="0"/>
                    <a:pt x="13" y="0"/>
                    <a:pt x="13"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2" name="Freeform 25"/>
            <p:cNvSpPr>
              <a:spLocks noEditPoints="1"/>
            </p:cNvSpPr>
            <p:nvPr/>
          </p:nvSpPr>
          <p:spPr bwMode="auto">
            <a:xfrm>
              <a:off x="1971675" y="982663"/>
              <a:ext cx="174625" cy="174625"/>
            </a:xfrm>
            <a:custGeom>
              <a:avLst/>
              <a:gdLst/>
              <a:ahLst/>
              <a:cxnLst>
                <a:cxn ang="0">
                  <a:pos x="60" y="30"/>
                </a:cxn>
                <a:cxn ang="0">
                  <a:pos x="30" y="60"/>
                </a:cxn>
                <a:cxn ang="0">
                  <a:pos x="0" y="30"/>
                </a:cxn>
                <a:cxn ang="0">
                  <a:pos x="30" y="0"/>
                </a:cxn>
                <a:cxn ang="0">
                  <a:pos x="60" y="30"/>
                </a:cxn>
                <a:cxn ang="0">
                  <a:pos x="60" y="30"/>
                </a:cxn>
                <a:cxn ang="0">
                  <a:pos x="60" y="30"/>
                </a:cxn>
              </a:cxnLst>
              <a:rect l="0" t="0" r="r" b="b"/>
              <a:pathLst>
                <a:path w="60" h="60">
                  <a:moveTo>
                    <a:pt x="60" y="30"/>
                  </a:moveTo>
                  <a:cubicBezTo>
                    <a:pt x="60" y="46"/>
                    <a:pt x="47" y="60"/>
                    <a:pt x="30" y="60"/>
                  </a:cubicBezTo>
                  <a:cubicBezTo>
                    <a:pt x="14" y="60"/>
                    <a:pt x="0" y="46"/>
                    <a:pt x="0" y="30"/>
                  </a:cubicBezTo>
                  <a:cubicBezTo>
                    <a:pt x="0" y="13"/>
                    <a:pt x="14" y="0"/>
                    <a:pt x="30" y="0"/>
                  </a:cubicBezTo>
                  <a:cubicBezTo>
                    <a:pt x="47" y="0"/>
                    <a:pt x="60" y="13"/>
                    <a:pt x="60" y="30"/>
                  </a:cubicBezTo>
                  <a:close/>
                  <a:moveTo>
                    <a:pt x="60" y="30"/>
                  </a:moveTo>
                  <a:cubicBezTo>
                    <a:pt x="60" y="30"/>
                    <a:pt x="60" y="30"/>
                    <a:pt x="60" y="3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3" name="Freeform 26"/>
            <p:cNvSpPr>
              <a:spLocks noEditPoints="1"/>
            </p:cNvSpPr>
            <p:nvPr/>
          </p:nvSpPr>
          <p:spPr bwMode="auto">
            <a:xfrm>
              <a:off x="1873250" y="1162050"/>
              <a:ext cx="365125" cy="298450"/>
            </a:xfrm>
            <a:custGeom>
              <a:avLst/>
              <a:gdLst/>
              <a:ahLst/>
              <a:cxnLst>
                <a:cxn ang="0">
                  <a:pos x="19" y="103"/>
                </a:cxn>
                <a:cxn ang="0">
                  <a:pos x="20" y="102"/>
                </a:cxn>
                <a:cxn ang="0">
                  <a:pos x="31" y="90"/>
                </a:cxn>
                <a:cxn ang="0">
                  <a:pos x="33" y="51"/>
                </a:cxn>
                <a:cxn ang="0">
                  <a:pos x="33" y="92"/>
                </a:cxn>
                <a:cxn ang="0">
                  <a:pos x="34" y="94"/>
                </a:cxn>
                <a:cxn ang="0">
                  <a:pos x="50" y="84"/>
                </a:cxn>
                <a:cxn ang="0">
                  <a:pos x="62" y="89"/>
                </a:cxn>
                <a:cxn ang="0">
                  <a:pos x="64" y="92"/>
                </a:cxn>
                <a:cxn ang="0">
                  <a:pos x="79" y="84"/>
                </a:cxn>
                <a:cxn ang="0">
                  <a:pos x="95" y="93"/>
                </a:cxn>
                <a:cxn ang="0">
                  <a:pos x="95" y="92"/>
                </a:cxn>
                <a:cxn ang="0">
                  <a:pos x="95" y="50"/>
                </a:cxn>
                <a:cxn ang="0">
                  <a:pos x="98" y="89"/>
                </a:cxn>
                <a:cxn ang="0">
                  <a:pos x="108" y="101"/>
                </a:cxn>
                <a:cxn ang="0">
                  <a:pos x="109" y="101"/>
                </a:cxn>
                <a:cxn ang="0">
                  <a:pos x="121" y="91"/>
                </a:cxn>
                <a:cxn ang="0">
                  <a:pos x="71" y="0"/>
                </a:cxn>
                <a:cxn ang="0">
                  <a:pos x="64" y="8"/>
                </a:cxn>
                <a:cxn ang="0">
                  <a:pos x="57" y="0"/>
                </a:cxn>
                <a:cxn ang="0">
                  <a:pos x="57" y="0"/>
                </a:cxn>
                <a:cxn ang="0">
                  <a:pos x="8" y="92"/>
                </a:cxn>
                <a:cxn ang="0">
                  <a:pos x="19" y="103"/>
                </a:cxn>
                <a:cxn ang="0">
                  <a:pos x="19" y="103"/>
                </a:cxn>
                <a:cxn ang="0">
                  <a:pos x="19" y="103"/>
                </a:cxn>
              </a:cxnLst>
              <a:rect l="0" t="0" r="r" b="b"/>
              <a:pathLst>
                <a:path w="126" h="103">
                  <a:moveTo>
                    <a:pt x="19" y="103"/>
                  </a:moveTo>
                  <a:cubicBezTo>
                    <a:pt x="20" y="103"/>
                    <a:pt x="20" y="102"/>
                    <a:pt x="20" y="102"/>
                  </a:cubicBezTo>
                  <a:cubicBezTo>
                    <a:pt x="27" y="102"/>
                    <a:pt x="31" y="96"/>
                    <a:pt x="31" y="90"/>
                  </a:cubicBezTo>
                  <a:cubicBezTo>
                    <a:pt x="29" y="72"/>
                    <a:pt x="30" y="60"/>
                    <a:pt x="33" y="51"/>
                  </a:cubicBezTo>
                  <a:cubicBezTo>
                    <a:pt x="33" y="92"/>
                    <a:pt x="33" y="92"/>
                    <a:pt x="33" y="92"/>
                  </a:cubicBezTo>
                  <a:cubicBezTo>
                    <a:pt x="33" y="93"/>
                    <a:pt x="34" y="94"/>
                    <a:pt x="34" y="94"/>
                  </a:cubicBezTo>
                  <a:cubicBezTo>
                    <a:pt x="36" y="88"/>
                    <a:pt x="43" y="84"/>
                    <a:pt x="50" y="84"/>
                  </a:cubicBezTo>
                  <a:cubicBezTo>
                    <a:pt x="55" y="84"/>
                    <a:pt x="59" y="86"/>
                    <a:pt x="62" y="89"/>
                  </a:cubicBezTo>
                  <a:cubicBezTo>
                    <a:pt x="63" y="90"/>
                    <a:pt x="64" y="91"/>
                    <a:pt x="64" y="92"/>
                  </a:cubicBezTo>
                  <a:cubicBezTo>
                    <a:pt x="68" y="87"/>
                    <a:pt x="73" y="84"/>
                    <a:pt x="79" y="84"/>
                  </a:cubicBezTo>
                  <a:cubicBezTo>
                    <a:pt x="86" y="84"/>
                    <a:pt x="91" y="88"/>
                    <a:pt x="95" y="93"/>
                  </a:cubicBezTo>
                  <a:cubicBezTo>
                    <a:pt x="95" y="93"/>
                    <a:pt x="95" y="92"/>
                    <a:pt x="95" y="92"/>
                  </a:cubicBezTo>
                  <a:cubicBezTo>
                    <a:pt x="95" y="50"/>
                    <a:pt x="95" y="50"/>
                    <a:pt x="95" y="50"/>
                  </a:cubicBezTo>
                  <a:cubicBezTo>
                    <a:pt x="98" y="59"/>
                    <a:pt x="99" y="71"/>
                    <a:pt x="98" y="89"/>
                  </a:cubicBezTo>
                  <a:cubicBezTo>
                    <a:pt x="97" y="95"/>
                    <a:pt x="102" y="101"/>
                    <a:pt x="108" y="101"/>
                  </a:cubicBezTo>
                  <a:cubicBezTo>
                    <a:pt x="109" y="101"/>
                    <a:pt x="109" y="101"/>
                    <a:pt x="109" y="101"/>
                  </a:cubicBezTo>
                  <a:cubicBezTo>
                    <a:pt x="115" y="101"/>
                    <a:pt x="120" y="97"/>
                    <a:pt x="121" y="91"/>
                  </a:cubicBezTo>
                  <a:cubicBezTo>
                    <a:pt x="126" y="39"/>
                    <a:pt x="101" y="7"/>
                    <a:pt x="71" y="0"/>
                  </a:cubicBezTo>
                  <a:cubicBezTo>
                    <a:pt x="64" y="8"/>
                    <a:pt x="64" y="8"/>
                    <a:pt x="64" y="8"/>
                  </a:cubicBezTo>
                  <a:cubicBezTo>
                    <a:pt x="57" y="0"/>
                    <a:pt x="57" y="0"/>
                    <a:pt x="57" y="0"/>
                  </a:cubicBezTo>
                  <a:cubicBezTo>
                    <a:pt x="57" y="0"/>
                    <a:pt x="57" y="0"/>
                    <a:pt x="57" y="0"/>
                  </a:cubicBezTo>
                  <a:cubicBezTo>
                    <a:pt x="47" y="3"/>
                    <a:pt x="0" y="20"/>
                    <a:pt x="8" y="92"/>
                  </a:cubicBezTo>
                  <a:cubicBezTo>
                    <a:pt x="8" y="98"/>
                    <a:pt x="13" y="103"/>
                    <a:pt x="19" y="103"/>
                  </a:cubicBezTo>
                  <a:close/>
                  <a:moveTo>
                    <a:pt x="19" y="103"/>
                  </a:moveTo>
                  <a:cubicBezTo>
                    <a:pt x="19" y="103"/>
                    <a:pt x="19" y="103"/>
                    <a:pt x="19" y="10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64" name="Group 224"/>
          <p:cNvGrpSpPr/>
          <p:nvPr/>
        </p:nvGrpSpPr>
        <p:grpSpPr>
          <a:xfrm>
            <a:off x="675823" y="1916799"/>
            <a:ext cx="715107" cy="730541"/>
            <a:chOff x="-9525" y="3198813"/>
            <a:chExt cx="882650" cy="901700"/>
          </a:xfrm>
          <a:solidFill>
            <a:srgbClr val="377790"/>
          </a:solidFill>
        </p:grpSpPr>
        <p:sp>
          <p:nvSpPr>
            <p:cNvPr id="65" name="Freeform 15"/>
            <p:cNvSpPr>
              <a:spLocks noEditPoints="1"/>
            </p:cNvSpPr>
            <p:nvPr/>
          </p:nvSpPr>
          <p:spPr bwMode="auto">
            <a:xfrm>
              <a:off x="249238" y="3581400"/>
              <a:ext cx="254000" cy="109538"/>
            </a:xfrm>
            <a:custGeom>
              <a:avLst/>
              <a:gdLst/>
              <a:ahLst/>
              <a:cxnLst>
                <a:cxn ang="0">
                  <a:pos x="73" y="13"/>
                </a:cxn>
                <a:cxn ang="0">
                  <a:pos x="20" y="4"/>
                </a:cxn>
                <a:cxn ang="0">
                  <a:pos x="4" y="4"/>
                </a:cxn>
                <a:cxn ang="0">
                  <a:pos x="4" y="20"/>
                </a:cxn>
                <a:cxn ang="0">
                  <a:pos x="55" y="38"/>
                </a:cxn>
                <a:cxn ang="0">
                  <a:pos x="78" y="36"/>
                </a:cxn>
                <a:cxn ang="0">
                  <a:pos x="86" y="22"/>
                </a:cxn>
                <a:cxn ang="0">
                  <a:pos x="73" y="13"/>
                </a:cxn>
                <a:cxn ang="0">
                  <a:pos x="73" y="13"/>
                </a:cxn>
                <a:cxn ang="0">
                  <a:pos x="73" y="13"/>
                </a:cxn>
              </a:cxnLst>
              <a:rect l="0" t="0" r="r" b="b"/>
              <a:pathLst>
                <a:path w="88" h="38">
                  <a:moveTo>
                    <a:pt x="73" y="13"/>
                  </a:moveTo>
                  <a:cubicBezTo>
                    <a:pt x="38" y="21"/>
                    <a:pt x="21" y="5"/>
                    <a:pt x="20" y="4"/>
                  </a:cubicBezTo>
                  <a:cubicBezTo>
                    <a:pt x="16" y="0"/>
                    <a:pt x="9" y="0"/>
                    <a:pt x="4" y="4"/>
                  </a:cubicBezTo>
                  <a:cubicBezTo>
                    <a:pt x="0" y="8"/>
                    <a:pt x="0" y="15"/>
                    <a:pt x="4" y="20"/>
                  </a:cubicBezTo>
                  <a:cubicBezTo>
                    <a:pt x="5" y="21"/>
                    <a:pt x="22" y="38"/>
                    <a:pt x="55" y="38"/>
                  </a:cubicBezTo>
                  <a:cubicBezTo>
                    <a:pt x="62" y="38"/>
                    <a:pt x="70" y="37"/>
                    <a:pt x="78" y="36"/>
                  </a:cubicBezTo>
                  <a:cubicBezTo>
                    <a:pt x="84" y="34"/>
                    <a:pt x="88" y="28"/>
                    <a:pt x="86" y="22"/>
                  </a:cubicBezTo>
                  <a:cubicBezTo>
                    <a:pt x="85" y="16"/>
                    <a:pt x="79" y="12"/>
                    <a:pt x="73" y="13"/>
                  </a:cubicBezTo>
                  <a:close/>
                  <a:moveTo>
                    <a:pt x="73" y="13"/>
                  </a:moveTo>
                  <a:cubicBezTo>
                    <a:pt x="73" y="13"/>
                    <a:pt x="73" y="13"/>
                    <a:pt x="73" y="1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6" name="Freeform 16"/>
            <p:cNvSpPr>
              <a:spLocks noEditPoints="1"/>
            </p:cNvSpPr>
            <p:nvPr/>
          </p:nvSpPr>
          <p:spPr bwMode="auto">
            <a:xfrm>
              <a:off x="88900" y="3462338"/>
              <a:ext cx="147638" cy="144463"/>
            </a:xfrm>
            <a:custGeom>
              <a:avLst/>
              <a:gdLst/>
              <a:ahLst/>
              <a:cxnLst>
                <a:cxn ang="0">
                  <a:pos x="51" y="25"/>
                </a:cxn>
                <a:cxn ang="0">
                  <a:pos x="25" y="50"/>
                </a:cxn>
                <a:cxn ang="0">
                  <a:pos x="0" y="25"/>
                </a:cxn>
                <a:cxn ang="0">
                  <a:pos x="25" y="0"/>
                </a:cxn>
                <a:cxn ang="0">
                  <a:pos x="51" y="25"/>
                </a:cxn>
                <a:cxn ang="0">
                  <a:pos x="51" y="25"/>
                </a:cxn>
                <a:cxn ang="0">
                  <a:pos x="51" y="25"/>
                </a:cxn>
              </a:cxnLst>
              <a:rect l="0" t="0" r="r" b="b"/>
              <a:pathLst>
                <a:path w="51" h="50">
                  <a:moveTo>
                    <a:pt x="51" y="25"/>
                  </a:moveTo>
                  <a:cubicBezTo>
                    <a:pt x="51" y="39"/>
                    <a:pt x="40" y="50"/>
                    <a:pt x="25" y="50"/>
                  </a:cubicBezTo>
                  <a:cubicBezTo>
                    <a:pt x="11" y="50"/>
                    <a:pt x="0" y="39"/>
                    <a:pt x="0" y="25"/>
                  </a:cubicBezTo>
                  <a:cubicBezTo>
                    <a:pt x="0" y="11"/>
                    <a:pt x="11" y="0"/>
                    <a:pt x="25" y="0"/>
                  </a:cubicBezTo>
                  <a:cubicBezTo>
                    <a:pt x="40" y="0"/>
                    <a:pt x="51" y="11"/>
                    <a:pt x="51" y="25"/>
                  </a:cubicBezTo>
                  <a:close/>
                  <a:moveTo>
                    <a:pt x="51" y="25"/>
                  </a:moveTo>
                  <a:cubicBezTo>
                    <a:pt x="51" y="25"/>
                    <a:pt x="51" y="25"/>
                    <a:pt x="51" y="2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7" name="Freeform 17"/>
            <p:cNvSpPr>
              <a:spLocks noEditPoints="1"/>
            </p:cNvSpPr>
            <p:nvPr/>
          </p:nvSpPr>
          <p:spPr bwMode="auto">
            <a:xfrm>
              <a:off x="-9525" y="3549650"/>
              <a:ext cx="882650" cy="550863"/>
            </a:xfrm>
            <a:custGeom>
              <a:avLst/>
              <a:gdLst/>
              <a:ahLst/>
              <a:cxnLst>
                <a:cxn ang="0">
                  <a:pos x="295" y="99"/>
                </a:cxn>
                <a:cxn ang="0">
                  <a:pos x="247" y="80"/>
                </a:cxn>
                <a:cxn ang="0">
                  <a:pos x="242" y="79"/>
                </a:cxn>
                <a:cxn ang="0">
                  <a:pos x="230" y="79"/>
                </a:cxn>
                <a:cxn ang="0">
                  <a:pos x="230" y="76"/>
                </a:cxn>
                <a:cxn ang="0">
                  <a:pos x="229" y="73"/>
                </a:cxn>
                <a:cxn ang="0">
                  <a:pos x="274" y="85"/>
                </a:cxn>
                <a:cxn ang="0">
                  <a:pos x="277" y="85"/>
                </a:cxn>
                <a:cxn ang="0">
                  <a:pos x="290" y="75"/>
                </a:cxn>
                <a:cxn ang="0">
                  <a:pos x="281" y="59"/>
                </a:cxn>
                <a:cxn ang="0">
                  <a:pos x="222" y="43"/>
                </a:cxn>
                <a:cxn ang="0">
                  <a:pos x="218" y="42"/>
                </a:cxn>
                <a:cxn ang="0">
                  <a:pos x="178" y="42"/>
                </a:cxn>
                <a:cxn ang="0">
                  <a:pos x="167" y="51"/>
                </a:cxn>
                <a:cxn ang="0">
                  <a:pos x="147" y="54"/>
                </a:cxn>
                <a:cxn ang="0">
                  <a:pos x="91" y="35"/>
                </a:cxn>
                <a:cxn ang="0">
                  <a:pos x="85" y="25"/>
                </a:cxn>
                <a:cxn ang="0">
                  <a:pos x="88" y="14"/>
                </a:cxn>
                <a:cxn ang="0">
                  <a:pos x="100" y="8"/>
                </a:cxn>
                <a:cxn ang="0">
                  <a:pos x="110" y="11"/>
                </a:cxn>
                <a:cxn ang="0">
                  <a:pos x="133" y="21"/>
                </a:cxn>
                <a:cxn ang="0">
                  <a:pos x="108" y="5"/>
                </a:cxn>
                <a:cxn ang="0">
                  <a:pos x="82" y="10"/>
                </a:cxn>
                <a:cxn ang="0">
                  <a:pos x="79" y="14"/>
                </a:cxn>
                <a:cxn ang="0">
                  <a:pos x="76" y="19"/>
                </a:cxn>
                <a:cxn ang="0">
                  <a:pos x="76" y="19"/>
                </a:cxn>
                <a:cxn ang="0">
                  <a:pos x="83" y="45"/>
                </a:cxn>
                <a:cxn ang="0">
                  <a:pos x="130" y="75"/>
                </a:cxn>
                <a:cxn ang="0">
                  <a:pos x="132" y="76"/>
                </a:cxn>
                <a:cxn ang="0">
                  <a:pos x="132" y="76"/>
                </a:cxn>
                <a:cxn ang="0">
                  <a:pos x="132" y="79"/>
                </a:cxn>
                <a:cxn ang="0">
                  <a:pos x="118" y="79"/>
                </a:cxn>
                <a:cxn ang="0">
                  <a:pos x="55" y="35"/>
                </a:cxn>
                <a:cxn ang="0">
                  <a:pos x="56" y="34"/>
                </a:cxn>
                <a:cxn ang="0">
                  <a:pos x="54" y="23"/>
                </a:cxn>
                <a:cxn ang="0">
                  <a:pos x="32" y="10"/>
                </a:cxn>
                <a:cxn ang="0">
                  <a:pos x="22" y="12"/>
                </a:cxn>
                <a:cxn ang="0">
                  <a:pos x="4" y="17"/>
                </a:cxn>
                <a:cxn ang="0">
                  <a:pos x="8" y="36"/>
                </a:cxn>
                <a:cxn ang="0">
                  <a:pos x="106" y="104"/>
                </a:cxn>
                <a:cxn ang="0">
                  <a:pos x="114" y="107"/>
                </a:cxn>
                <a:cxn ang="0">
                  <a:pos x="132" y="107"/>
                </a:cxn>
                <a:cxn ang="0">
                  <a:pos x="140" y="112"/>
                </a:cxn>
                <a:cxn ang="0">
                  <a:pos x="157" y="112"/>
                </a:cxn>
                <a:cxn ang="0">
                  <a:pos x="157" y="177"/>
                </a:cxn>
                <a:cxn ang="0">
                  <a:pos x="149" y="177"/>
                </a:cxn>
                <a:cxn ang="0">
                  <a:pos x="142" y="184"/>
                </a:cxn>
                <a:cxn ang="0">
                  <a:pos x="149" y="190"/>
                </a:cxn>
                <a:cxn ang="0">
                  <a:pos x="214" y="190"/>
                </a:cxn>
                <a:cxn ang="0">
                  <a:pos x="220" y="184"/>
                </a:cxn>
                <a:cxn ang="0">
                  <a:pos x="214" y="177"/>
                </a:cxn>
                <a:cxn ang="0">
                  <a:pos x="204" y="177"/>
                </a:cxn>
                <a:cxn ang="0">
                  <a:pos x="204" y="112"/>
                </a:cxn>
                <a:cxn ang="0">
                  <a:pos x="221" y="112"/>
                </a:cxn>
                <a:cxn ang="0">
                  <a:pos x="229" y="107"/>
                </a:cxn>
                <a:cxn ang="0">
                  <a:pos x="239" y="107"/>
                </a:cxn>
                <a:cxn ang="0">
                  <a:pos x="284" y="125"/>
                </a:cxn>
                <a:cxn ang="0">
                  <a:pos x="289" y="126"/>
                </a:cxn>
                <a:cxn ang="0">
                  <a:pos x="302" y="117"/>
                </a:cxn>
                <a:cxn ang="0">
                  <a:pos x="295" y="99"/>
                </a:cxn>
                <a:cxn ang="0">
                  <a:pos x="295" y="99"/>
                </a:cxn>
                <a:cxn ang="0">
                  <a:pos x="295" y="99"/>
                </a:cxn>
              </a:cxnLst>
              <a:rect l="0" t="0" r="r" b="b"/>
              <a:pathLst>
                <a:path w="305" h="190">
                  <a:moveTo>
                    <a:pt x="295" y="99"/>
                  </a:moveTo>
                  <a:cubicBezTo>
                    <a:pt x="247" y="80"/>
                    <a:pt x="247" y="80"/>
                    <a:pt x="247" y="80"/>
                  </a:cubicBezTo>
                  <a:cubicBezTo>
                    <a:pt x="245" y="79"/>
                    <a:pt x="244" y="79"/>
                    <a:pt x="242" y="79"/>
                  </a:cubicBezTo>
                  <a:cubicBezTo>
                    <a:pt x="230" y="79"/>
                    <a:pt x="230" y="79"/>
                    <a:pt x="230" y="79"/>
                  </a:cubicBezTo>
                  <a:cubicBezTo>
                    <a:pt x="230" y="76"/>
                    <a:pt x="230" y="76"/>
                    <a:pt x="230" y="76"/>
                  </a:cubicBezTo>
                  <a:cubicBezTo>
                    <a:pt x="230" y="75"/>
                    <a:pt x="229" y="74"/>
                    <a:pt x="229" y="73"/>
                  </a:cubicBezTo>
                  <a:cubicBezTo>
                    <a:pt x="274" y="85"/>
                    <a:pt x="274" y="85"/>
                    <a:pt x="274" y="85"/>
                  </a:cubicBezTo>
                  <a:cubicBezTo>
                    <a:pt x="275" y="85"/>
                    <a:pt x="276" y="85"/>
                    <a:pt x="277" y="85"/>
                  </a:cubicBezTo>
                  <a:cubicBezTo>
                    <a:pt x="283" y="85"/>
                    <a:pt x="289" y="81"/>
                    <a:pt x="290" y="75"/>
                  </a:cubicBezTo>
                  <a:cubicBezTo>
                    <a:pt x="292" y="68"/>
                    <a:pt x="288" y="61"/>
                    <a:pt x="281" y="59"/>
                  </a:cubicBezTo>
                  <a:cubicBezTo>
                    <a:pt x="222" y="43"/>
                    <a:pt x="222" y="43"/>
                    <a:pt x="222" y="43"/>
                  </a:cubicBezTo>
                  <a:cubicBezTo>
                    <a:pt x="220" y="42"/>
                    <a:pt x="219" y="42"/>
                    <a:pt x="218" y="42"/>
                  </a:cubicBezTo>
                  <a:cubicBezTo>
                    <a:pt x="178" y="42"/>
                    <a:pt x="178" y="42"/>
                    <a:pt x="178" y="42"/>
                  </a:cubicBezTo>
                  <a:cubicBezTo>
                    <a:pt x="176" y="47"/>
                    <a:pt x="172" y="50"/>
                    <a:pt x="167" y="51"/>
                  </a:cubicBezTo>
                  <a:cubicBezTo>
                    <a:pt x="160" y="53"/>
                    <a:pt x="153" y="54"/>
                    <a:pt x="147" y="54"/>
                  </a:cubicBezTo>
                  <a:cubicBezTo>
                    <a:pt x="114" y="54"/>
                    <a:pt x="92" y="36"/>
                    <a:pt x="91" y="35"/>
                  </a:cubicBezTo>
                  <a:cubicBezTo>
                    <a:pt x="87" y="33"/>
                    <a:pt x="85" y="29"/>
                    <a:pt x="85" y="25"/>
                  </a:cubicBezTo>
                  <a:cubicBezTo>
                    <a:pt x="85" y="21"/>
                    <a:pt x="86" y="17"/>
                    <a:pt x="88" y="14"/>
                  </a:cubicBezTo>
                  <a:cubicBezTo>
                    <a:pt x="91" y="10"/>
                    <a:pt x="96" y="8"/>
                    <a:pt x="100" y="8"/>
                  </a:cubicBezTo>
                  <a:cubicBezTo>
                    <a:pt x="104" y="8"/>
                    <a:pt x="107" y="9"/>
                    <a:pt x="110" y="11"/>
                  </a:cubicBezTo>
                  <a:cubicBezTo>
                    <a:pt x="110" y="12"/>
                    <a:pt x="119" y="18"/>
                    <a:pt x="133" y="21"/>
                  </a:cubicBezTo>
                  <a:cubicBezTo>
                    <a:pt x="108" y="5"/>
                    <a:pt x="108" y="5"/>
                    <a:pt x="108" y="5"/>
                  </a:cubicBezTo>
                  <a:cubicBezTo>
                    <a:pt x="99" y="0"/>
                    <a:pt x="89" y="4"/>
                    <a:pt x="82" y="10"/>
                  </a:cubicBezTo>
                  <a:cubicBezTo>
                    <a:pt x="82" y="10"/>
                    <a:pt x="80" y="11"/>
                    <a:pt x="79" y="14"/>
                  </a:cubicBezTo>
                  <a:cubicBezTo>
                    <a:pt x="77" y="16"/>
                    <a:pt x="76" y="19"/>
                    <a:pt x="76" y="19"/>
                  </a:cubicBezTo>
                  <a:cubicBezTo>
                    <a:pt x="76" y="19"/>
                    <a:pt x="76" y="19"/>
                    <a:pt x="76" y="19"/>
                  </a:cubicBezTo>
                  <a:cubicBezTo>
                    <a:pt x="73" y="27"/>
                    <a:pt x="74" y="39"/>
                    <a:pt x="83" y="45"/>
                  </a:cubicBezTo>
                  <a:cubicBezTo>
                    <a:pt x="130" y="75"/>
                    <a:pt x="130" y="75"/>
                    <a:pt x="130" y="75"/>
                  </a:cubicBezTo>
                  <a:cubicBezTo>
                    <a:pt x="131" y="75"/>
                    <a:pt x="131" y="76"/>
                    <a:pt x="132" y="76"/>
                  </a:cubicBezTo>
                  <a:cubicBezTo>
                    <a:pt x="132" y="76"/>
                    <a:pt x="132" y="76"/>
                    <a:pt x="132" y="76"/>
                  </a:cubicBezTo>
                  <a:cubicBezTo>
                    <a:pt x="132" y="79"/>
                    <a:pt x="132" y="79"/>
                    <a:pt x="132" y="79"/>
                  </a:cubicBezTo>
                  <a:cubicBezTo>
                    <a:pt x="118" y="79"/>
                    <a:pt x="118" y="79"/>
                    <a:pt x="118" y="79"/>
                  </a:cubicBezTo>
                  <a:cubicBezTo>
                    <a:pt x="55" y="35"/>
                    <a:pt x="55" y="35"/>
                    <a:pt x="55" y="35"/>
                  </a:cubicBezTo>
                  <a:cubicBezTo>
                    <a:pt x="56" y="35"/>
                    <a:pt x="56" y="35"/>
                    <a:pt x="56" y="34"/>
                  </a:cubicBezTo>
                  <a:cubicBezTo>
                    <a:pt x="59" y="31"/>
                    <a:pt x="58" y="26"/>
                    <a:pt x="54" y="23"/>
                  </a:cubicBezTo>
                  <a:cubicBezTo>
                    <a:pt x="32" y="10"/>
                    <a:pt x="32" y="10"/>
                    <a:pt x="32" y="10"/>
                  </a:cubicBezTo>
                  <a:cubicBezTo>
                    <a:pt x="29" y="8"/>
                    <a:pt x="24" y="9"/>
                    <a:pt x="22" y="12"/>
                  </a:cubicBezTo>
                  <a:cubicBezTo>
                    <a:pt x="16" y="9"/>
                    <a:pt x="8" y="11"/>
                    <a:pt x="4" y="17"/>
                  </a:cubicBezTo>
                  <a:cubicBezTo>
                    <a:pt x="0" y="23"/>
                    <a:pt x="2" y="32"/>
                    <a:pt x="8" y="36"/>
                  </a:cubicBezTo>
                  <a:cubicBezTo>
                    <a:pt x="106" y="104"/>
                    <a:pt x="106" y="104"/>
                    <a:pt x="106" y="104"/>
                  </a:cubicBezTo>
                  <a:cubicBezTo>
                    <a:pt x="108" y="106"/>
                    <a:pt x="111" y="107"/>
                    <a:pt x="114" y="107"/>
                  </a:cubicBezTo>
                  <a:cubicBezTo>
                    <a:pt x="132" y="107"/>
                    <a:pt x="132" y="107"/>
                    <a:pt x="132" y="107"/>
                  </a:cubicBezTo>
                  <a:cubicBezTo>
                    <a:pt x="133" y="110"/>
                    <a:pt x="136" y="112"/>
                    <a:pt x="140" y="112"/>
                  </a:cubicBezTo>
                  <a:cubicBezTo>
                    <a:pt x="157" y="112"/>
                    <a:pt x="157" y="112"/>
                    <a:pt x="157" y="112"/>
                  </a:cubicBezTo>
                  <a:cubicBezTo>
                    <a:pt x="157" y="177"/>
                    <a:pt x="157" y="177"/>
                    <a:pt x="157" y="177"/>
                  </a:cubicBezTo>
                  <a:cubicBezTo>
                    <a:pt x="149" y="177"/>
                    <a:pt x="149" y="177"/>
                    <a:pt x="149" y="177"/>
                  </a:cubicBezTo>
                  <a:cubicBezTo>
                    <a:pt x="145" y="177"/>
                    <a:pt x="142" y="180"/>
                    <a:pt x="142" y="184"/>
                  </a:cubicBezTo>
                  <a:cubicBezTo>
                    <a:pt x="142" y="187"/>
                    <a:pt x="145" y="190"/>
                    <a:pt x="149" y="190"/>
                  </a:cubicBezTo>
                  <a:cubicBezTo>
                    <a:pt x="214" y="190"/>
                    <a:pt x="214" y="190"/>
                    <a:pt x="214" y="190"/>
                  </a:cubicBezTo>
                  <a:cubicBezTo>
                    <a:pt x="217" y="190"/>
                    <a:pt x="220" y="187"/>
                    <a:pt x="220" y="184"/>
                  </a:cubicBezTo>
                  <a:cubicBezTo>
                    <a:pt x="220" y="180"/>
                    <a:pt x="217" y="177"/>
                    <a:pt x="214" y="177"/>
                  </a:cubicBezTo>
                  <a:cubicBezTo>
                    <a:pt x="204" y="177"/>
                    <a:pt x="204" y="177"/>
                    <a:pt x="204" y="177"/>
                  </a:cubicBezTo>
                  <a:cubicBezTo>
                    <a:pt x="204" y="112"/>
                    <a:pt x="204" y="112"/>
                    <a:pt x="204" y="112"/>
                  </a:cubicBezTo>
                  <a:cubicBezTo>
                    <a:pt x="221" y="112"/>
                    <a:pt x="221" y="112"/>
                    <a:pt x="221" y="112"/>
                  </a:cubicBezTo>
                  <a:cubicBezTo>
                    <a:pt x="225" y="112"/>
                    <a:pt x="228" y="110"/>
                    <a:pt x="229" y="107"/>
                  </a:cubicBezTo>
                  <a:cubicBezTo>
                    <a:pt x="239" y="107"/>
                    <a:pt x="239" y="107"/>
                    <a:pt x="239" y="107"/>
                  </a:cubicBezTo>
                  <a:cubicBezTo>
                    <a:pt x="284" y="125"/>
                    <a:pt x="284" y="125"/>
                    <a:pt x="284" y="125"/>
                  </a:cubicBezTo>
                  <a:cubicBezTo>
                    <a:pt x="286" y="126"/>
                    <a:pt x="288" y="126"/>
                    <a:pt x="289" y="126"/>
                  </a:cubicBezTo>
                  <a:cubicBezTo>
                    <a:pt x="295" y="126"/>
                    <a:pt x="300" y="123"/>
                    <a:pt x="302" y="117"/>
                  </a:cubicBezTo>
                  <a:cubicBezTo>
                    <a:pt x="305" y="110"/>
                    <a:pt x="302" y="102"/>
                    <a:pt x="295" y="99"/>
                  </a:cubicBezTo>
                  <a:close/>
                  <a:moveTo>
                    <a:pt x="295" y="99"/>
                  </a:moveTo>
                  <a:cubicBezTo>
                    <a:pt x="295" y="99"/>
                    <a:pt x="295" y="99"/>
                    <a:pt x="295" y="9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8" name="Freeform 18"/>
            <p:cNvSpPr>
              <a:spLocks noEditPoints="1"/>
            </p:cNvSpPr>
            <p:nvPr/>
          </p:nvSpPr>
          <p:spPr bwMode="auto">
            <a:xfrm>
              <a:off x="295275" y="3370263"/>
              <a:ext cx="415925" cy="295275"/>
            </a:xfrm>
            <a:custGeom>
              <a:avLst/>
              <a:gdLst/>
              <a:ahLst/>
              <a:cxnLst>
                <a:cxn ang="0">
                  <a:pos x="11" y="62"/>
                </a:cxn>
                <a:cxn ang="0">
                  <a:pos x="59" y="47"/>
                </a:cxn>
                <a:cxn ang="0">
                  <a:pos x="59" y="65"/>
                </a:cxn>
                <a:cxn ang="0">
                  <a:pos x="55" y="83"/>
                </a:cxn>
                <a:cxn ang="0">
                  <a:pos x="57" y="82"/>
                </a:cxn>
                <a:cxn ang="0">
                  <a:pos x="60" y="82"/>
                </a:cxn>
                <a:cxn ang="0">
                  <a:pos x="75" y="94"/>
                </a:cxn>
                <a:cxn ang="0">
                  <a:pos x="75" y="100"/>
                </a:cxn>
                <a:cxn ang="0">
                  <a:pos x="114" y="100"/>
                </a:cxn>
                <a:cxn ang="0">
                  <a:pos x="118" y="101"/>
                </a:cxn>
                <a:cxn ang="0">
                  <a:pos x="124" y="102"/>
                </a:cxn>
                <a:cxn ang="0">
                  <a:pos x="116" y="65"/>
                </a:cxn>
                <a:cxn ang="0">
                  <a:pos x="116" y="44"/>
                </a:cxn>
                <a:cxn ang="0">
                  <a:pos x="122" y="84"/>
                </a:cxn>
                <a:cxn ang="0">
                  <a:pos x="133" y="95"/>
                </a:cxn>
                <a:cxn ang="0">
                  <a:pos x="133" y="95"/>
                </a:cxn>
                <a:cxn ang="0">
                  <a:pos x="144" y="84"/>
                </a:cxn>
                <a:cxn ang="0">
                  <a:pos x="94" y="0"/>
                </a:cxn>
                <a:cxn ang="0">
                  <a:pos x="94" y="0"/>
                </a:cxn>
                <a:cxn ang="0">
                  <a:pos x="87" y="7"/>
                </a:cxn>
                <a:cxn ang="0">
                  <a:pos x="80" y="0"/>
                </a:cxn>
                <a:cxn ang="0">
                  <a:pos x="69" y="5"/>
                </a:cxn>
                <a:cxn ang="0">
                  <a:pos x="53" y="21"/>
                </a:cxn>
                <a:cxn ang="0">
                  <a:pos x="11" y="41"/>
                </a:cxn>
                <a:cxn ang="0">
                  <a:pos x="0" y="51"/>
                </a:cxn>
                <a:cxn ang="0">
                  <a:pos x="11" y="62"/>
                </a:cxn>
                <a:cxn ang="0">
                  <a:pos x="11" y="62"/>
                </a:cxn>
                <a:cxn ang="0">
                  <a:pos x="11" y="62"/>
                </a:cxn>
              </a:cxnLst>
              <a:rect l="0" t="0" r="r" b="b"/>
              <a:pathLst>
                <a:path w="144" h="102">
                  <a:moveTo>
                    <a:pt x="11" y="62"/>
                  </a:moveTo>
                  <a:cubicBezTo>
                    <a:pt x="36" y="62"/>
                    <a:pt x="50" y="55"/>
                    <a:pt x="59" y="47"/>
                  </a:cubicBezTo>
                  <a:cubicBezTo>
                    <a:pt x="59" y="65"/>
                    <a:pt x="59" y="65"/>
                    <a:pt x="59" y="65"/>
                  </a:cubicBezTo>
                  <a:cubicBezTo>
                    <a:pt x="58" y="68"/>
                    <a:pt x="57" y="75"/>
                    <a:pt x="55" y="83"/>
                  </a:cubicBezTo>
                  <a:cubicBezTo>
                    <a:pt x="55" y="83"/>
                    <a:pt x="56" y="82"/>
                    <a:pt x="57" y="82"/>
                  </a:cubicBezTo>
                  <a:cubicBezTo>
                    <a:pt x="58" y="82"/>
                    <a:pt x="59" y="82"/>
                    <a:pt x="60" y="82"/>
                  </a:cubicBezTo>
                  <a:cubicBezTo>
                    <a:pt x="67" y="82"/>
                    <a:pt x="74" y="87"/>
                    <a:pt x="75" y="94"/>
                  </a:cubicBezTo>
                  <a:cubicBezTo>
                    <a:pt x="76" y="96"/>
                    <a:pt x="76" y="98"/>
                    <a:pt x="75" y="100"/>
                  </a:cubicBezTo>
                  <a:cubicBezTo>
                    <a:pt x="114" y="100"/>
                    <a:pt x="114" y="100"/>
                    <a:pt x="114" y="100"/>
                  </a:cubicBezTo>
                  <a:cubicBezTo>
                    <a:pt x="115" y="100"/>
                    <a:pt x="117" y="100"/>
                    <a:pt x="118" y="101"/>
                  </a:cubicBezTo>
                  <a:cubicBezTo>
                    <a:pt x="124" y="102"/>
                    <a:pt x="124" y="102"/>
                    <a:pt x="124" y="102"/>
                  </a:cubicBezTo>
                  <a:cubicBezTo>
                    <a:pt x="121" y="86"/>
                    <a:pt x="117" y="71"/>
                    <a:pt x="116" y="65"/>
                  </a:cubicBezTo>
                  <a:cubicBezTo>
                    <a:pt x="116" y="44"/>
                    <a:pt x="116" y="44"/>
                    <a:pt x="116" y="44"/>
                  </a:cubicBezTo>
                  <a:cubicBezTo>
                    <a:pt x="120" y="53"/>
                    <a:pt x="122" y="65"/>
                    <a:pt x="122" y="84"/>
                  </a:cubicBezTo>
                  <a:cubicBezTo>
                    <a:pt x="122" y="90"/>
                    <a:pt x="127" y="95"/>
                    <a:pt x="133" y="95"/>
                  </a:cubicBezTo>
                  <a:cubicBezTo>
                    <a:pt x="133" y="95"/>
                    <a:pt x="133" y="95"/>
                    <a:pt x="133" y="95"/>
                  </a:cubicBezTo>
                  <a:cubicBezTo>
                    <a:pt x="139" y="95"/>
                    <a:pt x="144" y="90"/>
                    <a:pt x="144" y="84"/>
                  </a:cubicBezTo>
                  <a:cubicBezTo>
                    <a:pt x="144" y="33"/>
                    <a:pt x="119" y="9"/>
                    <a:pt x="94" y="0"/>
                  </a:cubicBezTo>
                  <a:cubicBezTo>
                    <a:pt x="94" y="0"/>
                    <a:pt x="94" y="0"/>
                    <a:pt x="94" y="0"/>
                  </a:cubicBezTo>
                  <a:cubicBezTo>
                    <a:pt x="87" y="7"/>
                    <a:pt x="87" y="7"/>
                    <a:pt x="87" y="7"/>
                  </a:cubicBezTo>
                  <a:cubicBezTo>
                    <a:pt x="80" y="0"/>
                    <a:pt x="80" y="0"/>
                    <a:pt x="80" y="0"/>
                  </a:cubicBezTo>
                  <a:cubicBezTo>
                    <a:pt x="76" y="1"/>
                    <a:pt x="73" y="3"/>
                    <a:pt x="69" y="5"/>
                  </a:cubicBezTo>
                  <a:cubicBezTo>
                    <a:pt x="69" y="5"/>
                    <a:pt x="60" y="12"/>
                    <a:pt x="53" y="21"/>
                  </a:cubicBezTo>
                  <a:cubicBezTo>
                    <a:pt x="46" y="32"/>
                    <a:pt x="39" y="41"/>
                    <a:pt x="11" y="41"/>
                  </a:cubicBezTo>
                  <a:cubicBezTo>
                    <a:pt x="5" y="41"/>
                    <a:pt x="0" y="45"/>
                    <a:pt x="0" y="51"/>
                  </a:cubicBezTo>
                  <a:cubicBezTo>
                    <a:pt x="0" y="57"/>
                    <a:pt x="5" y="62"/>
                    <a:pt x="11" y="62"/>
                  </a:cubicBezTo>
                  <a:close/>
                  <a:moveTo>
                    <a:pt x="11" y="62"/>
                  </a:moveTo>
                  <a:cubicBezTo>
                    <a:pt x="11" y="62"/>
                    <a:pt x="11" y="62"/>
                    <a:pt x="11" y="6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9" name="Freeform 19"/>
            <p:cNvSpPr>
              <a:spLocks noEditPoints="1"/>
            </p:cNvSpPr>
            <p:nvPr/>
          </p:nvSpPr>
          <p:spPr bwMode="auto">
            <a:xfrm>
              <a:off x="474663" y="3198813"/>
              <a:ext cx="149225" cy="165100"/>
            </a:xfrm>
            <a:custGeom>
              <a:avLst/>
              <a:gdLst/>
              <a:ahLst/>
              <a:cxnLst>
                <a:cxn ang="0">
                  <a:pos x="26" y="57"/>
                </a:cxn>
                <a:cxn ang="0">
                  <a:pos x="52" y="31"/>
                </a:cxn>
                <a:cxn ang="0">
                  <a:pos x="46" y="15"/>
                </a:cxn>
                <a:cxn ang="0">
                  <a:pos x="38" y="15"/>
                </a:cxn>
                <a:cxn ang="0">
                  <a:pos x="38" y="11"/>
                </a:cxn>
                <a:cxn ang="0">
                  <a:pos x="42" y="11"/>
                </a:cxn>
                <a:cxn ang="0">
                  <a:pos x="37" y="7"/>
                </a:cxn>
                <a:cxn ang="0">
                  <a:pos x="26" y="0"/>
                </a:cxn>
                <a:cxn ang="0">
                  <a:pos x="14" y="7"/>
                </a:cxn>
                <a:cxn ang="0">
                  <a:pos x="9" y="11"/>
                </a:cxn>
                <a:cxn ang="0">
                  <a:pos x="14" y="11"/>
                </a:cxn>
                <a:cxn ang="0">
                  <a:pos x="14" y="15"/>
                </a:cxn>
                <a:cxn ang="0">
                  <a:pos x="5" y="15"/>
                </a:cxn>
                <a:cxn ang="0">
                  <a:pos x="0" y="31"/>
                </a:cxn>
                <a:cxn ang="0">
                  <a:pos x="26" y="57"/>
                </a:cxn>
                <a:cxn ang="0">
                  <a:pos x="26" y="5"/>
                </a:cxn>
                <a:cxn ang="0">
                  <a:pos x="33" y="12"/>
                </a:cxn>
                <a:cxn ang="0">
                  <a:pos x="26" y="20"/>
                </a:cxn>
                <a:cxn ang="0">
                  <a:pos x="19" y="12"/>
                </a:cxn>
                <a:cxn ang="0">
                  <a:pos x="26" y="5"/>
                </a:cxn>
                <a:cxn ang="0">
                  <a:pos x="26" y="5"/>
                </a:cxn>
                <a:cxn ang="0">
                  <a:pos x="26" y="5"/>
                </a:cxn>
              </a:cxnLst>
              <a:rect l="0" t="0" r="r" b="b"/>
              <a:pathLst>
                <a:path w="52" h="57">
                  <a:moveTo>
                    <a:pt x="26" y="57"/>
                  </a:moveTo>
                  <a:cubicBezTo>
                    <a:pt x="40" y="57"/>
                    <a:pt x="52" y="45"/>
                    <a:pt x="52" y="31"/>
                  </a:cubicBezTo>
                  <a:cubicBezTo>
                    <a:pt x="52" y="25"/>
                    <a:pt x="50" y="19"/>
                    <a:pt x="46" y="15"/>
                  </a:cubicBezTo>
                  <a:cubicBezTo>
                    <a:pt x="38" y="15"/>
                    <a:pt x="38" y="15"/>
                    <a:pt x="38" y="15"/>
                  </a:cubicBezTo>
                  <a:cubicBezTo>
                    <a:pt x="38" y="11"/>
                    <a:pt x="38" y="11"/>
                    <a:pt x="38" y="11"/>
                  </a:cubicBezTo>
                  <a:cubicBezTo>
                    <a:pt x="42" y="11"/>
                    <a:pt x="42" y="11"/>
                    <a:pt x="42" y="11"/>
                  </a:cubicBezTo>
                  <a:cubicBezTo>
                    <a:pt x="41" y="9"/>
                    <a:pt x="39" y="8"/>
                    <a:pt x="37" y="7"/>
                  </a:cubicBezTo>
                  <a:cubicBezTo>
                    <a:pt x="35" y="3"/>
                    <a:pt x="31" y="0"/>
                    <a:pt x="26" y="0"/>
                  </a:cubicBezTo>
                  <a:cubicBezTo>
                    <a:pt x="21" y="0"/>
                    <a:pt x="16" y="3"/>
                    <a:pt x="14" y="7"/>
                  </a:cubicBezTo>
                  <a:cubicBezTo>
                    <a:pt x="12" y="8"/>
                    <a:pt x="11" y="9"/>
                    <a:pt x="9" y="11"/>
                  </a:cubicBezTo>
                  <a:cubicBezTo>
                    <a:pt x="14" y="11"/>
                    <a:pt x="14" y="11"/>
                    <a:pt x="14" y="11"/>
                  </a:cubicBezTo>
                  <a:cubicBezTo>
                    <a:pt x="14" y="15"/>
                    <a:pt x="14" y="15"/>
                    <a:pt x="14" y="15"/>
                  </a:cubicBezTo>
                  <a:cubicBezTo>
                    <a:pt x="5" y="15"/>
                    <a:pt x="5" y="15"/>
                    <a:pt x="5" y="15"/>
                  </a:cubicBezTo>
                  <a:cubicBezTo>
                    <a:pt x="2" y="19"/>
                    <a:pt x="0" y="25"/>
                    <a:pt x="0" y="31"/>
                  </a:cubicBezTo>
                  <a:cubicBezTo>
                    <a:pt x="0" y="45"/>
                    <a:pt x="11" y="57"/>
                    <a:pt x="26" y="57"/>
                  </a:cubicBezTo>
                  <a:close/>
                  <a:moveTo>
                    <a:pt x="26" y="5"/>
                  </a:moveTo>
                  <a:cubicBezTo>
                    <a:pt x="30" y="5"/>
                    <a:pt x="33" y="9"/>
                    <a:pt x="33" y="12"/>
                  </a:cubicBezTo>
                  <a:cubicBezTo>
                    <a:pt x="33" y="16"/>
                    <a:pt x="30" y="20"/>
                    <a:pt x="26" y="20"/>
                  </a:cubicBezTo>
                  <a:cubicBezTo>
                    <a:pt x="22" y="20"/>
                    <a:pt x="19" y="16"/>
                    <a:pt x="19" y="12"/>
                  </a:cubicBezTo>
                  <a:cubicBezTo>
                    <a:pt x="19" y="9"/>
                    <a:pt x="22" y="5"/>
                    <a:pt x="26" y="5"/>
                  </a:cubicBezTo>
                  <a:close/>
                  <a:moveTo>
                    <a:pt x="26" y="5"/>
                  </a:moveTo>
                  <a:cubicBezTo>
                    <a:pt x="26" y="5"/>
                    <a:pt x="26" y="5"/>
                    <a:pt x="26" y="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70" name="Group 231"/>
          <p:cNvGrpSpPr/>
          <p:nvPr/>
        </p:nvGrpSpPr>
        <p:grpSpPr>
          <a:xfrm>
            <a:off x="1628811" y="1934597"/>
            <a:ext cx="564428" cy="694945"/>
            <a:chOff x="6259513" y="2459038"/>
            <a:chExt cx="782637" cy="963612"/>
          </a:xfrm>
          <a:solidFill>
            <a:srgbClr val="189A80"/>
          </a:solidFill>
        </p:grpSpPr>
        <p:sp>
          <p:nvSpPr>
            <p:cNvPr id="71" name="Freeform 22"/>
            <p:cNvSpPr>
              <a:spLocks noEditPoints="1"/>
            </p:cNvSpPr>
            <p:nvPr/>
          </p:nvSpPr>
          <p:spPr bwMode="auto">
            <a:xfrm>
              <a:off x="6473825" y="2678113"/>
              <a:ext cx="568325" cy="744537"/>
            </a:xfrm>
            <a:custGeom>
              <a:avLst/>
              <a:gdLst/>
              <a:ahLst/>
              <a:cxnLst>
                <a:cxn ang="0">
                  <a:pos x="99" y="114"/>
                </a:cxn>
                <a:cxn ang="0">
                  <a:pos x="76" y="60"/>
                </a:cxn>
                <a:cxn ang="0">
                  <a:pos x="64" y="55"/>
                </a:cxn>
                <a:cxn ang="0">
                  <a:pos x="60" y="55"/>
                </a:cxn>
                <a:cxn ang="0">
                  <a:pos x="64" y="40"/>
                </a:cxn>
                <a:cxn ang="0">
                  <a:pos x="34" y="7"/>
                </a:cxn>
                <a:cxn ang="0">
                  <a:pos x="32" y="5"/>
                </a:cxn>
                <a:cxn ang="0">
                  <a:pos x="26" y="2"/>
                </a:cxn>
                <a:cxn ang="0">
                  <a:pos x="7" y="13"/>
                </a:cxn>
                <a:cxn ang="0">
                  <a:pos x="1" y="59"/>
                </a:cxn>
                <a:cxn ang="0">
                  <a:pos x="1" y="61"/>
                </a:cxn>
                <a:cxn ang="0">
                  <a:pos x="10" y="75"/>
                </a:cxn>
                <a:cxn ang="0">
                  <a:pos x="61" y="75"/>
                </a:cxn>
                <a:cxn ang="0">
                  <a:pos x="81" y="123"/>
                </a:cxn>
                <a:cxn ang="0">
                  <a:pos x="99" y="114"/>
                </a:cxn>
                <a:cxn ang="0">
                  <a:pos x="33" y="55"/>
                </a:cxn>
                <a:cxn ang="0">
                  <a:pos x="35" y="36"/>
                </a:cxn>
                <a:cxn ang="0">
                  <a:pos x="51" y="53"/>
                </a:cxn>
                <a:cxn ang="0">
                  <a:pos x="54" y="55"/>
                </a:cxn>
                <a:cxn ang="0">
                  <a:pos x="33" y="55"/>
                </a:cxn>
                <a:cxn ang="0">
                  <a:pos x="33" y="55"/>
                </a:cxn>
                <a:cxn ang="0">
                  <a:pos x="33" y="55"/>
                </a:cxn>
              </a:cxnLst>
              <a:rect l="0" t="0" r="r" b="b"/>
              <a:pathLst>
                <a:path w="103" h="136">
                  <a:moveTo>
                    <a:pt x="99" y="114"/>
                  </a:moveTo>
                  <a:cubicBezTo>
                    <a:pt x="92" y="96"/>
                    <a:pt x="85" y="77"/>
                    <a:pt x="76" y="60"/>
                  </a:cubicBezTo>
                  <a:cubicBezTo>
                    <a:pt x="73" y="55"/>
                    <a:pt x="68" y="54"/>
                    <a:pt x="64" y="55"/>
                  </a:cubicBezTo>
                  <a:cubicBezTo>
                    <a:pt x="63" y="55"/>
                    <a:pt x="62" y="55"/>
                    <a:pt x="60" y="55"/>
                  </a:cubicBezTo>
                  <a:cubicBezTo>
                    <a:pt x="66" y="53"/>
                    <a:pt x="70" y="45"/>
                    <a:pt x="64" y="40"/>
                  </a:cubicBezTo>
                  <a:cubicBezTo>
                    <a:pt x="53" y="30"/>
                    <a:pt x="43" y="19"/>
                    <a:pt x="34" y="7"/>
                  </a:cubicBezTo>
                  <a:cubicBezTo>
                    <a:pt x="33" y="6"/>
                    <a:pt x="33" y="6"/>
                    <a:pt x="32" y="5"/>
                  </a:cubicBezTo>
                  <a:cubicBezTo>
                    <a:pt x="31" y="4"/>
                    <a:pt x="29" y="3"/>
                    <a:pt x="26" y="2"/>
                  </a:cubicBezTo>
                  <a:cubicBezTo>
                    <a:pt x="19" y="0"/>
                    <a:pt x="8" y="5"/>
                    <a:pt x="7" y="13"/>
                  </a:cubicBezTo>
                  <a:cubicBezTo>
                    <a:pt x="4" y="28"/>
                    <a:pt x="2" y="44"/>
                    <a:pt x="1" y="59"/>
                  </a:cubicBezTo>
                  <a:cubicBezTo>
                    <a:pt x="1" y="60"/>
                    <a:pt x="1" y="61"/>
                    <a:pt x="1" y="61"/>
                  </a:cubicBezTo>
                  <a:cubicBezTo>
                    <a:pt x="0" y="67"/>
                    <a:pt x="3" y="75"/>
                    <a:pt x="10" y="75"/>
                  </a:cubicBezTo>
                  <a:cubicBezTo>
                    <a:pt x="27" y="77"/>
                    <a:pt x="44" y="76"/>
                    <a:pt x="61" y="75"/>
                  </a:cubicBezTo>
                  <a:cubicBezTo>
                    <a:pt x="68" y="91"/>
                    <a:pt x="75" y="107"/>
                    <a:pt x="81" y="123"/>
                  </a:cubicBezTo>
                  <a:cubicBezTo>
                    <a:pt x="85" y="136"/>
                    <a:pt x="103" y="126"/>
                    <a:pt x="99" y="114"/>
                  </a:cubicBezTo>
                  <a:close/>
                  <a:moveTo>
                    <a:pt x="33" y="55"/>
                  </a:moveTo>
                  <a:cubicBezTo>
                    <a:pt x="33" y="49"/>
                    <a:pt x="34" y="42"/>
                    <a:pt x="35" y="36"/>
                  </a:cubicBezTo>
                  <a:cubicBezTo>
                    <a:pt x="40" y="42"/>
                    <a:pt x="46" y="48"/>
                    <a:pt x="51" y="53"/>
                  </a:cubicBezTo>
                  <a:cubicBezTo>
                    <a:pt x="52" y="54"/>
                    <a:pt x="53" y="55"/>
                    <a:pt x="54" y="55"/>
                  </a:cubicBezTo>
                  <a:cubicBezTo>
                    <a:pt x="47" y="55"/>
                    <a:pt x="40" y="55"/>
                    <a:pt x="33" y="55"/>
                  </a:cubicBezTo>
                  <a:close/>
                  <a:moveTo>
                    <a:pt x="33" y="55"/>
                  </a:moveTo>
                  <a:cubicBezTo>
                    <a:pt x="33" y="55"/>
                    <a:pt x="33" y="55"/>
                    <a:pt x="33" y="5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2" name="Freeform 23"/>
            <p:cNvSpPr>
              <a:spLocks noEditPoints="1"/>
            </p:cNvSpPr>
            <p:nvPr/>
          </p:nvSpPr>
          <p:spPr bwMode="auto">
            <a:xfrm>
              <a:off x="6524625" y="2459038"/>
              <a:ext cx="196850" cy="196850"/>
            </a:xfrm>
            <a:custGeom>
              <a:avLst/>
              <a:gdLst/>
              <a:ahLst/>
              <a:cxnLst>
                <a:cxn ang="0">
                  <a:pos x="36" y="18"/>
                </a:cxn>
                <a:cxn ang="0">
                  <a:pos x="18" y="36"/>
                </a:cxn>
                <a:cxn ang="0">
                  <a:pos x="0" y="18"/>
                </a:cxn>
                <a:cxn ang="0">
                  <a:pos x="18" y="0"/>
                </a:cxn>
                <a:cxn ang="0">
                  <a:pos x="36" y="18"/>
                </a:cxn>
                <a:cxn ang="0">
                  <a:pos x="36" y="18"/>
                </a:cxn>
                <a:cxn ang="0">
                  <a:pos x="36" y="18"/>
                </a:cxn>
              </a:cxnLst>
              <a:rect l="0" t="0" r="r" b="b"/>
              <a:pathLst>
                <a:path w="36" h="36">
                  <a:moveTo>
                    <a:pt x="36" y="18"/>
                  </a:moveTo>
                  <a:cubicBezTo>
                    <a:pt x="36" y="28"/>
                    <a:pt x="28" y="36"/>
                    <a:pt x="18" y="36"/>
                  </a:cubicBezTo>
                  <a:cubicBezTo>
                    <a:pt x="8" y="36"/>
                    <a:pt x="0" y="28"/>
                    <a:pt x="0" y="18"/>
                  </a:cubicBezTo>
                  <a:cubicBezTo>
                    <a:pt x="0" y="8"/>
                    <a:pt x="8" y="0"/>
                    <a:pt x="18" y="0"/>
                  </a:cubicBezTo>
                  <a:cubicBezTo>
                    <a:pt x="28" y="0"/>
                    <a:pt x="36" y="8"/>
                    <a:pt x="36" y="18"/>
                  </a:cubicBezTo>
                  <a:close/>
                  <a:moveTo>
                    <a:pt x="36" y="18"/>
                  </a:moveTo>
                  <a:cubicBezTo>
                    <a:pt x="36" y="18"/>
                    <a:pt x="36" y="18"/>
                    <a:pt x="36" y="1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3" name="Freeform 24"/>
            <p:cNvSpPr>
              <a:spLocks noEditPoints="1"/>
            </p:cNvSpPr>
            <p:nvPr/>
          </p:nvSpPr>
          <p:spPr bwMode="auto">
            <a:xfrm>
              <a:off x="6259513" y="2738438"/>
              <a:ext cx="622300" cy="684212"/>
            </a:xfrm>
            <a:custGeom>
              <a:avLst/>
              <a:gdLst/>
              <a:ahLst/>
              <a:cxnLst>
                <a:cxn ang="0">
                  <a:pos x="111" y="96"/>
                </a:cxn>
                <a:cxn ang="0">
                  <a:pos x="106" y="97"/>
                </a:cxn>
                <a:cxn ang="0">
                  <a:pos x="68" y="118"/>
                </a:cxn>
                <a:cxn ang="0">
                  <a:pos x="24" y="74"/>
                </a:cxn>
                <a:cxn ang="0">
                  <a:pos x="37" y="43"/>
                </a:cxn>
                <a:cxn ang="0">
                  <a:pos x="37" y="38"/>
                </a:cxn>
                <a:cxn ang="0">
                  <a:pos x="33" y="37"/>
                </a:cxn>
                <a:cxn ang="0">
                  <a:pos x="32" y="14"/>
                </a:cxn>
                <a:cxn ang="0">
                  <a:pos x="30" y="11"/>
                </a:cxn>
                <a:cxn ang="0">
                  <a:pos x="5" y="1"/>
                </a:cxn>
                <a:cxn ang="0">
                  <a:pos x="0" y="3"/>
                </a:cxn>
                <a:cxn ang="0">
                  <a:pos x="2" y="8"/>
                </a:cxn>
                <a:cxn ang="0">
                  <a:pos x="25" y="17"/>
                </a:cxn>
                <a:cxn ang="0">
                  <a:pos x="26" y="44"/>
                </a:cxn>
                <a:cxn ang="0">
                  <a:pos x="17" y="74"/>
                </a:cxn>
                <a:cxn ang="0">
                  <a:pos x="68" y="125"/>
                </a:cxn>
                <a:cxn ang="0">
                  <a:pos x="112" y="101"/>
                </a:cxn>
                <a:cxn ang="0">
                  <a:pos x="111" y="96"/>
                </a:cxn>
                <a:cxn ang="0">
                  <a:pos x="111" y="96"/>
                </a:cxn>
                <a:cxn ang="0">
                  <a:pos x="111" y="96"/>
                </a:cxn>
              </a:cxnLst>
              <a:rect l="0" t="0" r="r" b="b"/>
              <a:pathLst>
                <a:path w="113" h="125">
                  <a:moveTo>
                    <a:pt x="111" y="96"/>
                  </a:moveTo>
                  <a:cubicBezTo>
                    <a:pt x="109" y="95"/>
                    <a:pt x="107" y="96"/>
                    <a:pt x="106" y="97"/>
                  </a:cubicBezTo>
                  <a:cubicBezTo>
                    <a:pt x="97" y="110"/>
                    <a:pt x="83" y="118"/>
                    <a:pt x="68" y="118"/>
                  </a:cubicBezTo>
                  <a:cubicBezTo>
                    <a:pt x="44" y="118"/>
                    <a:pt x="24" y="98"/>
                    <a:pt x="24" y="74"/>
                  </a:cubicBezTo>
                  <a:cubicBezTo>
                    <a:pt x="24" y="62"/>
                    <a:pt x="29" y="51"/>
                    <a:pt x="37" y="43"/>
                  </a:cubicBezTo>
                  <a:cubicBezTo>
                    <a:pt x="39" y="41"/>
                    <a:pt x="39" y="39"/>
                    <a:pt x="37" y="38"/>
                  </a:cubicBezTo>
                  <a:cubicBezTo>
                    <a:pt x="36" y="37"/>
                    <a:pt x="35" y="36"/>
                    <a:pt x="33" y="37"/>
                  </a:cubicBezTo>
                  <a:cubicBezTo>
                    <a:pt x="32" y="14"/>
                    <a:pt x="32" y="14"/>
                    <a:pt x="32" y="14"/>
                  </a:cubicBezTo>
                  <a:cubicBezTo>
                    <a:pt x="32" y="13"/>
                    <a:pt x="31" y="12"/>
                    <a:pt x="30" y="11"/>
                  </a:cubicBezTo>
                  <a:cubicBezTo>
                    <a:pt x="5" y="1"/>
                    <a:pt x="5" y="1"/>
                    <a:pt x="5" y="1"/>
                  </a:cubicBezTo>
                  <a:cubicBezTo>
                    <a:pt x="3" y="0"/>
                    <a:pt x="1" y="1"/>
                    <a:pt x="0" y="3"/>
                  </a:cubicBezTo>
                  <a:cubicBezTo>
                    <a:pt x="0" y="5"/>
                    <a:pt x="0" y="7"/>
                    <a:pt x="2" y="8"/>
                  </a:cubicBezTo>
                  <a:cubicBezTo>
                    <a:pt x="25" y="17"/>
                    <a:pt x="25" y="17"/>
                    <a:pt x="25" y="17"/>
                  </a:cubicBezTo>
                  <a:cubicBezTo>
                    <a:pt x="26" y="44"/>
                    <a:pt x="26" y="44"/>
                    <a:pt x="26" y="44"/>
                  </a:cubicBezTo>
                  <a:cubicBezTo>
                    <a:pt x="20" y="53"/>
                    <a:pt x="17" y="63"/>
                    <a:pt x="17" y="74"/>
                  </a:cubicBezTo>
                  <a:cubicBezTo>
                    <a:pt x="17" y="102"/>
                    <a:pt x="40" y="125"/>
                    <a:pt x="68" y="125"/>
                  </a:cubicBezTo>
                  <a:cubicBezTo>
                    <a:pt x="86" y="125"/>
                    <a:pt x="102" y="116"/>
                    <a:pt x="112" y="101"/>
                  </a:cubicBezTo>
                  <a:cubicBezTo>
                    <a:pt x="113" y="99"/>
                    <a:pt x="112" y="97"/>
                    <a:pt x="111" y="96"/>
                  </a:cubicBezTo>
                  <a:close/>
                  <a:moveTo>
                    <a:pt x="111" y="96"/>
                  </a:moveTo>
                  <a:cubicBezTo>
                    <a:pt x="111" y="96"/>
                    <a:pt x="111" y="96"/>
                    <a:pt x="111" y="9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74" name="Group 232"/>
          <p:cNvGrpSpPr/>
          <p:nvPr/>
        </p:nvGrpSpPr>
        <p:grpSpPr>
          <a:xfrm>
            <a:off x="5260812" y="2068552"/>
            <a:ext cx="3228464" cy="488816"/>
            <a:chOff x="1315499" y="1170737"/>
            <a:chExt cx="3228464" cy="488816"/>
          </a:xfrm>
        </p:grpSpPr>
        <p:sp>
          <p:nvSpPr>
            <p:cNvPr id="75" name="Text Placeholder 3"/>
            <p:cNvSpPr txBox="1">
              <a:spLocks/>
            </p:cNvSpPr>
            <p:nvPr/>
          </p:nvSpPr>
          <p:spPr>
            <a:xfrm>
              <a:off x="1315499" y="1170737"/>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377790"/>
                  </a:solidFill>
                  <a:latin typeface="Arial"/>
                  <a:ea typeface="+mn-ea"/>
                </a:rPr>
                <a:t>Number One</a:t>
              </a:r>
            </a:p>
          </p:txBody>
        </p:sp>
        <p:sp>
          <p:nvSpPr>
            <p:cNvPr id="76" name="Text Placeholder 3"/>
            <p:cNvSpPr txBox="1">
              <a:spLocks/>
            </p:cNvSpPr>
            <p:nvPr/>
          </p:nvSpPr>
          <p:spPr>
            <a:xfrm>
              <a:off x="1315499" y="1351776"/>
              <a:ext cx="3228464"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a:t>
              </a:r>
              <a:br>
                <a:rPr lang="en-US" sz="1000" dirty="0" smtClean="0">
                  <a:solidFill>
                    <a:srgbClr val="262626">
                      <a:lumMod val="50000"/>
                      <a:lumOff val="50000"/>
                    </a:srgbClr>
                  </a:solidFill>
                  <a:latin typeface="Arial"/>
                  <a:ea typeface="+mn-ea"/>
                </a:rPr>
              </a:br>
              <a:r>
                <a:rPr lang="en-US" sz="1000" dirty="0" smtClean="0">
                  <a:solidFill>
                    <a:srgbClr val="262626">
                      <a:lumMod val="50000"/>
                      <a:lumOff val="50000"/>
                    </a:srgbClr>
                  </a:solidFill>
                  <a:latin typeface="Arial"/>
                  <a:ea typeface="+mn-ea"/>
                </a:rPr>
                <a:t> available but the majority have suffered alteration.</a:t>
              </a:r>
              <a:endParaRPr lang="en-US" sz="1000" dirty="0">
                <a:solidFill>
                  <a:srgbClr val="262626">
                    <a:lumMod val="50000"/>
                    <a:lumOff val="50000"/>
                  </a:srgbClr>
                </a:solidFill>
                <a:latin typeface="Arial"/>
                <a:ea typeface="+mn-ea"/>
              </a:endParaRPr>
            </a:p>
          </p:txBody>
        </p:sp>
      </p:grpSp>
      <p:sp>
        <p:nvSpPr>
          <p:cNvPr id="77" name="Text Placeholder 3"/>
          <p:cNvSpPr txBox="1">
            <a:spLocks/>
          </p:cNvSpPr>
          <p:nvPr/>
        </p:nvSpPr>
        <p:spPr>
          <a:xfrm>
            <a:off x="4053537" y="1974406"/>
            <a:ext cx="1130118"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buFont typeface="Arial" pitchFamily="34" charset="0"/>
              <a:buNone/>
              <a:defRPr/>
            </a:pPr>
            <a:r>
              <a:rPr lang="en-US" sz="4400" dirty="0" smtClean="0">
                <a:solidFill>
                  <a:srgbClr val="377790"/>
                </a:solidFill>
                <a:latin typeface="Arial"/>
                <a:ea typeface="+mn-ea"/>
              </a:rPr>
              <a:t>50%</a:t>
            </a:r>
          </a:p>
        </p:txBody>
      </p:sp>
      <p:grpSp>
        <p:nvGrpSpPr>
          <p:cNvPr id="78" name="Group 248"/>
          <p:cNvGrpSpPr/>
          <p:nvPr/>
        </p:nvGrpSpPr>
        <p:grpSpPr>
          <a:xfrm>
            <a:off x="5260812" y="2879775"/>
            <a:ext cx="3228464" cy="488816"/>
            <a:chOff x="1315499" y="1170737"/>
            <a:chExt cx="3228464" cy="488816"/>
          </a:xfrm>
        </p:grpSpPr>
        <p:sp>
          <p:nvSpPr>
            <p:cNvPr id="79" name="Text Placeholder 3"/>
            <p:cNvSpPr txBox="1">
              <a:spLocks/>
            </p:cNvSpPr>
            <p:nvPr/>
          </p:nvSpPr>
          <p:spPr>
            <a:xfrm>
              <a:off x="1315499" y="1170737"/>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189A80"/>
                  </a:solidFill>
                  <a:latin typeface="Arial"/>
                  <a:ea typeface="+mn-ea"/>
                </a:rPr>
                <a:t>Number One</a:t>
              </a:r>
            </a:p>
          </p:txBody>
        </p:sp>
        <p:sp>
          <p:nvSpPr>
            <p:cNvPr id="80" name="Text Placeholder 3"/>
            <p:cNvSpPr txBox="1">
              <a:spLocks/>
            </p:cNvSpPr>
            <p:nvPr/>
          </p:nvSpPr>
          <p:spPr>
            <a:xfrm>
              <a:off x="1315499" y="1351776"/>
              <a:ext cx="3228464"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a:t>
              </a:r>
              <a:br>
                <a:rPr lang="en-US" sz="1000" dirty="0" smtClean="0">
                  <a:solidFill>
                    <a:srgbClr val="262626">
                      <a:lumMod val="50000"/>
                      <a:lumOff val="50000"/>
                    </a:srgbClr>
                  </a:solidFill>
                  <a:latin typeface="Arial"/>
                  <a:ea typeface="+mn-ea"/>
                </a:rPr>
              </a:br>
              <a:r>
                <a:rPr lang="en-US" sz="1000" dirty="0" smtClean="0">
                  <a:solidFill>
                    <a:srgbClr val="262626">
                      <a:lumMod val="50000"/>
                      <a:lumOff val="50000"/>
                    </a:srgbClr>
                  </a:solidFill>
                  <a:latin typeface="Arial"/>
                  <a:ea typeface="+mn-ea"/>
                </a:rPr>
                <a:t> available but the majority have suffered alteration.</a:t>
              </a:r>
              <a:endParaRPr lang="en-US" sz="1000" dirty="0">
                <a:solidFill>
                  <a:srgbClr val="262626">
                    <a:lumMod val="50000"/>
                    <a:lumOff val="50000"/>
                  </a:srgbClr>
                </a:solidFill>
                <a:latin typeface="Arial"/>
                <a:ea typeface="+mn-ea"/>
              </a:endParaRPr>
            </a:p>
          </p:txBody>
        </p:sp>
      </p:grpSp>
      <p:sp>
        <p:nvSpPr>
          <p:cNvPr id="81" name="Text Placeholder 3"/>
          <p:cNvSpPr txBox="1">
            <a:spLocks/>
          </p:cNvSpPr>
          <p:nvPr/>
        </p:nvSpPr>
        <p:spPr>
          <a:xfrm>
            <a:off x="4053537" y="2785629"/>
            <a:ext cx="1130118"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buFont typeface="Arial" pitchFamily="34" charset="0"/>
              <a:buNone/>
              <a:defRPr/>
            </a:pPr>
            <a:r>
              <a:rPr lang="en-US" sz="4400" dirty="0" smtClean="0">
                <a:solidFill>
                  <a:srgbClr val="189A80"/>
                </a:solidFill>
                <a:latin typeface="Arial"/>
                <a:ea typeface="+mn-ea"/>
              </a:rPr>
              <a:t>60%</a:t>
            </a:r>
          </a:p>
        </p:txBody>
      </p:sp>
      <p:grpSp>
        <p:nvGrpSpPr>
          <p:cNvPr id="82" name="Group 252"/>
          <p:cNvGrpSpPr/>
          <p:nvPr/>
        </p:nvGrpSpPr>
        <p:grpSpPr>
          <a:xfrm>
            <a:off x="5260812" y="3690998"/>
            <a:ext cx="3228464" cy="488816"/>
            <a:chOff x="1315499" y="1170737"/>
            <a:chExt cx="3228464" cy="488816"/>
          </a:xfrm>
        </p:grpSpPr>
        <p:sp>
          <p:nvSpPr>
            <p:cNvPr id="83" name="Text Placeholder 3"/>
            <p:cNvSpPr txBox="1">
              <a:spLocks/>
            </p:cNvSpPr>
            <p:nvPr/>
          </p:nvSpPr>
          <p:spPr>
            <a:xfrm>
              <a:off x="1315499" y="1170737"/>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F09C2A"/>
                  </a:solidFill>
                  <a:latin typeface="Arial"/>
                  <a:ea typeface="+mn-ea"/>
                </a:rPr>
                <a:t>Number One</a:t>
              </a:r>
            </a:p>
          </p:txBody>
        </p:sp>
        <p:sp>
          <p:nvSpPr>
            <p:cNvPr id="84" name="Text Placeholder 3"/>
            <p:cNvSpPr txBox="1">
              <a:spLocks/>
            </p:cNvSpPr>
            <p:nvPr/>
          </p:nvSpPr>
          <p:spPr>
            <a:xfrm>
              <a:off x="1315499" y="1351776"/>
              <a:ext cx="3228464"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a:t>
              </a:r>
              <a:br>
                <a:rPr lang="en-US" sz="1000" dirty="0" smtClean="0">
                  <a:solidFill>
                    <a:srgbClr val="262626">
                      <a:lumMod val="50000"/>
                      <a:lumOff val="50000"/>
                    </a:srgbClr>
                  </a:solidFill>
                  <a:latin typeface="Arial"/>
                  <a:ea typeface="+mn-ea"/>
                </a:rPr>
              </a:br>
              <a:r>
                <a:rPr lang="en-US" sz="1000" dirty="0" smtClean="0">
                  <a:solidFill>
                    <a:srgbClr val="262626">
                      <a:lumMod val="50000"/>
                      <a:lumOff val="50000"/>
                    </a:srgbClr>
                  </a:solidFill>
                  <a:latin typeface="Arial"/>
                  <a:ea typeface="+mn-ea"/>
                </a:rPr>
                <a:t> available but the majority have suffered alteration.</a:t>
              </a:r>
              <a:endParaRPr lang="en-US" sz="1000" dirty="0">
                <a:solidFill>
                  <a:srgbClr val="262626">
                    <a:lumMod val="50000"/>
                    <a:lumOff val="50000"/>
                  </a:srgbClr>
                </a:solidFill>
                <a:latin typeface="Arial"/>
                <a:ea typeface="+mn-ea"/>
              </a:endParaRPr>
            </a:p>
          </p:txBody>
        </p:sp>
      </p:grpSp>
      <p:sp>
        <p:nvSpPr>
          <p:cNvPr id="85" name="Text Placeholder 3"/>
          <p:cNvSpPr txBox="1">
            <a:spLocks/>
          </p:cNvSpPr>
          <p:nvPr/>
        </p:nvSpPr>
        <p:spPr>
          <a:xfrm>
            <a:off x="4053537" y="3596852"/>
            <a:ext cx="1130118"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buFont typeface="Arial" pitchFamily="34" charset="0"/>
              <a:buNone/>
              <a:defRPr/>
            </a:pPr>
            <a:r>
              <a:rPr lang="en-US" sz="4400" dirty="0" smtClean="0">
                <a:solidFill>
                  <a:srgbClr val="F09C2A"/>
                </a:solidFill>
                <a:latin typeface="Arial"/>
                <a:ea typeface="+mn-ea"/>
              </a:rPr>
              <a:t>80%</a:t>
            </a:r>
          </a:p>
        </p:txBody>
      </p:sp>
      <p:grpSp>
        <p:nvGrpSpPr>
          <p:cNvPr id="86" name="Group 256"/>
          <p:cNvGrpSpPr/>
          <p:nvPr/>
        </p:nvGrpSpPr>
        <p:grpSpPr>
          <a:xfrm>
            <a:off x="5260812" y="4502222"/>
            <a:ext cx="3228464" cy="488816"/>
            <a:chOff x="1315499" y="1170737"/>
            <a:chExt cx="3228464" cy="488816"/>
          </a:xfrm>
        </p:grpSpPr>
        <p:sp>
          <p:nvSpPr>
            <p:cNvPr id="87" name="Text Placeholder 3"/>
            <p:cNvSpPr txBox="1">
              <a:spLocks/>
            </p:cNvSpPr>
            <p:nvPr/>
          </p:nvSpPr>
          <p:spPr>
            <a:xfrm>
              <a:off x="1315499" y="1170737"/>
              <a:ext cx="92333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en-US" sz="1200" b="1" dirty="0" smtClean="0">
                  <a:solidFill>
                    <a:srgbClr val="D24132"/>
                  </a:solidFill>
                  <a:latin typeface="Arial"/>
                  <a:ea typeface="+mn-ea"/>
                </a:rPr>
                <a:t>Number One</a:t>
              </a:r>
            </a:p>
          </p:txBody>
        </p:sp>
        <p:sp>
          <p:nvSpPr>
            <p:cNvPr id="88" name="Text Placeholder 3"/>
            <p:cNvSpPr txBox="1">
              <a:spLocks/>
            </p:cNvSpPr>
            <p:nvPr/>
          </p:nvSpPr>
          <p:spPr>
            <a:xfrm>
              <a:off x="1315499" y="1351776"/>
              <a:ext cx="3228464" cy="30777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a:t>
              </a:r>
              <a:br>
                <a:rPr lang="en-US" sz="1000" dirty="0" smtClean="0">
                  <a:solidFill>
                    <a:srgbClr val="262626">
                      <a:lumMod val="50000"/>
                      <a:lumOff val="50000"/>
                    </a:srgbClr>
                  </a:solidFill>
                  <a:latin typeface="Arial"/>
                  <a:ea typeface="+mn-ea"/>
                </a:rPr>
              </a:br>
              <a:r>
                <a:rPr lang="en-US" sz="1000" dirty="0" smtClean="0">
                  <a:solidFill>
                    <a:srgbClr val="262626">
                      <a:lumMod val="50000"/>
                      <a:lumOff val="50000"/>
                    </a:srgbClr>
                  </a:solidFill>
                  <a:latin typeface="Arial"/>
                  <a:ea typeface="+mn-ea"/>
                </a:rPr>
                <a:t> available but the majority have suffered alteration.</a:t>
              </a:r>
              <a:endParaRPr lang="en-US" sz="1000" dirty="0">
                <a:solidFill>
                  <a:srgbClr val="262626">
                    <a:lumMod val="50000"/>
                    <a:lumOff val="50000"/>
                  </a:srgbClr>
                </a:solidFill>
                <a:latin typeface="Arial"/>
                <a:ea typeface="+mn-ea"/>
              </a:endParaRPr>
            </a:p>
          </p:txBody>
        </p:sp>
      </p:grpSp>
      <p:sp>
        <p:nvSpPr>
          <p:cNvPr id="89" name="Text Placeholder 3"/>
          <p:cNvSpPr txBox="1">
            <a:spLocks/>
          </p:cNvSpPr>
          <p:nvPr/>
        </p:nvSpPr>
        <p:spPr>
          <a:xfrm>
            <a:off x="4053537" y="4408076"/>
            <a:ext cx="1130118"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fontAlgn="auto">
              <a:spcBef>
                <a:spcPct val="20000"/>
              </a:spcBef>
              <a:spcAft>
                <a:spcPts val="0"/>
              </a:spcAft>
              <a:buFont typeface="Arial" pitchFamily="34" charset="0"/>
              <a:buNone/>
              <a:defRPr/>
            </a:pPr>
            <a:r>
              <a:rPr lang="en-US" sz="4400" dirty="0" smtClean="0">
                <a:solidFill>
                  <a:srgbClr val="D24132"/>
                </a:solidFill>
                <a:latin typeface="Arial"/>
                <a:ea typeface="+mn-ea"/>
              </a:rPr>
              <a:t>90%</a:t>
            </a: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accel="50000" decel="50000"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500" fill="hold"/>
                                        <p:tgtEl>
                                          <p:spTgt spid="64"/>
                                        </p:tgtEl>
                                        <p:attrNameLst>
                                          <p:attrName>ppt_x</p:attrName>
                                        </p:attrNameLst>
                                      </p:cBhvr>
                                      <p:tavLst>
                                        <p:tav tm="0">
                                          <p:val>
                                            <p:strVal val="#ppt_x"/>
                                          </p:val>
                                        </p:tav>
                                        <p:tav tm="100000">
                                          <p:val>
                                            <p:strVal val="#ppt_x"/>
                                          </p:val>
                                        </p:tav>
                                      </p:tavLst>
                                    </p:anim>
                                    <p:anim calcmode="lin" valueType="num">
                                      <p:cBhvr additive="base">
                                        <p:cTn id="13" dur="500" fill="hold"/>
                                        <p:tgtEl>
                                          <p:spTgt spid="6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accel="50000" decel="50000"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 calcmode="lin" valueType="num">
                                      <p:cBhvr additive="base">
                                        <p:cTn id="17" dur="500" fill="hold"/>
                                        <p:tgtEl>
                                          <p:spTgt spid="70"/>
                                        </p:tgtEl>
                                        <p:attrNameLst>
                                          <p:attrName>ppt_x</p:attrName>
                                        </p:attrNameLst>
                                      </p:cBhvr>
                                      <p:tavLst>
                                        <p:tav tm="0">
                                          <p:val>
                                            <p:strVal val="#ppt_x"/>
                                          </p:val>
                                        </p:tav>
                                        <p:tav tm="100000">
                                          <p:val>
                                            <p:strVal val="#ppt_x"/>
                                          </p:val>
                                        </p:tav>
                                      </p:tavLst>
                                    </p:anim>
                                    <p:anim calcmode="lin" valueType="num">
                                      <p:cBhvr additive="base">
                                        <p:cTn id="18" dur="500" fill="hold"/>
                                        <p:tgtEl>
                                          <p:spTgt spid="70"/>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accel="50000" decel="50000" fill="hold" nodeType="afterEffect">
                                  <p:stCondLst>
                                    <p:cond delay="0"/>
                                  </p:stCondLst>
                                  <p:childTnLst>
                                    <p:set>
                                      <p:cBhvr>
                                        <p:cTn id="21" dur="1" fill="hold">
                                          <p:stCondLst>
                                            <p:cond delay="0"/>
                                          </p:stCondLst>
                                        </p:cTn>
                                        <p:tgtEl>
                                          <p:spTgt spid="52"/>
                                        </p:tgtEl>
                                        <p:attrNameLst>
                                          <p:attrName>style.visibility</p:attrName>
                                        </p:attrNameLst>
                                      </p:cBhvr>
                                      <p:to>
                                        <p:strVal val="visible"/>
                                      </p:to>
                                    </p:set>
                                    <p:anim calcmode="lin" valueType="num">
                                      <p:cBhvr additive="base">
                                        <p:cTn id="22" dur="500" fill="hold"/>
                                        <p:tgtEl>
                                          <p:spTgt spid="52"/>
                                        </p:tgtEl>
                                        <p:attrNameLst>
                                          <p:attrName>ppt_x</p:attrName>
                                        </p:attrNameLst>
                                      </p:cBhvr>
                                      <p:tavLst>
                                        <p:tav tm="0">
                                          <p:val>
                                            <p:strVal val="#ppt_x"/>
                                          </p:val>
                                        </p:tav>
                                        <p:tav tm="100000">
                                          <p:val>
                                            <p:strVal val="#ppt_x"/>
                                          </p:val>
                                        </p:tav>
                                      </p:tavLst>
                                    </p:anim>
                                    <p:anim calcmode="lin" valueType="num">
                                      <p:cBhvr additive="base">
                                        <p:cTn id="23" dur="500" fill="hold"/>
                                        <p:tgtEl>
                                          <p:spTgt spid="52"/>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accel="50000" decel="50000"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fill="hold"/>
                                        <p:tgtEl>
                                          <p:spTgt spid="56"/>
                                        </p:tgtEl>
                                        <p:attrNameLst>
                                          <p:attrName>ppt_x</p:attrName>
                                        </p:attrNameLst>
                                      </p:cBhvr>
                                      <p:tavLst>
                                        <p:tav tm="0">
                                          <p:val>
                                            <p:strVal val="#ppt_x"/>
                                          </p:val>
                                        </p:tav>
                                        <p:tav tm="100000">
                                          <p:val>
                                            <p:strVal val="#ppt_x"/>
                                          </p:val>
                                        </p:tav>
                                      </p:tavLst>
                                    </p:anim>
                                    <p:anim calcmode="lin" valueType="num">
                                      <p:cBhvr additive="base">
                                        <p:cTn id="28" dur="500" fill="hold"/>
                                        <p:tgtEl>
                                          <p:spTgt spid="56"/>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2" accel="50000" decel="5000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1+#ppt_w/2"/>
                                          </p:val>
                                        </p:tav>
                                        <p:tav tm="100000">
                                          <p:val>
                                            <p:strVal val="#ppt_x"/>
                                          </p:val>
                                        </p:tav>
                                      </p:tavLst>
                                    </p:anim>
                                    <p:anim calcmode="lin" valueType="num">
                                      <p:cBhvr additive="base">
                                        <p:cTn id="33" dur="500" fill="hold"/>
                                        <p:tgtEl>
                                          <p:spTgt spid="74"/>
                                        </p:tgtEl>
                                        <p:attrNameLst>
                                          <p:attrName>ppt_y</p:attrName>
                                        </p:attrNameLst>
                                      </p:cBhvr>
                                      <p:tavLst>
                                        <p:tav tm="0">
                                          <p:val>
                                            <p:strVal val="#ppt_y"/>
                                          </p:val>
                                        </p:tav>
                                        <p:tav tm="100000">
                                          <p:val>
                                            <p:strVal val="#ppt_y"/>
                                          </p:val>
                                        </p:tav>
                                      </p:tavLst>
                                    </p:anim>
                                  </p:childTnLst>
                                </p:cTn>
                              </p:par>
                              <p:par>
                                <p:cTn id="34" presetID="2" presetClass="entr" presetSubtype="4" accel="50000" decel="50000" fill="hold" grpId="0" nodeType="withEffect">
                                  <p:stCondLst>
                                    <p:cond delay="0"/>
                                  </p:stCondLst>
                                  <p:childTnLst>
                                    <p:set>
                                      <p:cBhvr>
                                        <p:cTn id="35" dur="1" fill="hold">
                                          <p:stCondLst>
                                            <p:cond delay="0"/>
                                          </p:stCondLst>
                                        </p:cTn>
                                        <p:tgtEl>
                                          <p:spTgt spid="77"/>
                                        </p:tgtEl>
                                        <p:attrNameLst>
                                          <p:attrName>style.visibility</p:attrName>
                                        </p:attrNameLst>
                                      </p:cBhvr>
                                      <p:to>
                                        <p:strVal val="visible"/>
                                      </p:to>
                                    </p:set>
                                    <p:anim calcmode="lin" valueType="num">
                                      <p:cBhvr additive="base">
                                        <p:cTn id="36" dur="500" fill="hold"/>
                                        <p:tgtEl>
                                          <p:spTgt spid="77"/>
                                        </p:tgtEl>
                                        <p:attrNameLst>
                                          <p:attrName>ppt_x</p:attrName>
                                        </p:attrNameLst>
                                      </p:cBhvr>
                                      <p:tavLst>
                                        <p:tav tm="0">
                                          <p:val>
                                            <p:strVal val="#ppt_x"/>
                                          </p:val>
                                        </p:tav>
                                        <p:tav tm="100000">
                                          <p:val>
                                            <p:strVal val="#ppt_x"/>
                                          </p:val>
                                        </p:tav>
                                      </p:tavLst>
                                    </p:anim>
                                    <p:anim calcmode="lin" valueType="num">
                                      <p:cBhvr additive="base">
                                        <p:cTn id="37" dur="500" fill="hold"/>
                                        <p:tgtEl>
                                          <p:spTgt spid="77"/>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2" accel="50000" decel="50000" fill="hold" nodeType="afterEffect">
                                  <p:stCondLst>
                                    <p:cond delay="0"/>
                                  </p:stCondLst>
                                  <p:childTnLst>
                                    <p:set>
                                      <p:cBhvr>
                                        <p:cTn id="40" dur="1" fill="hold">
                                          <p:stCondLst>
                                            <p:cond delay="0"/>
                                          </p:stCondLst>
                                        </p:cTn>
                                        <p:tgtEl>
                                          <p:spTgt spid="78"/>
                                        </p:tgtEl>
                                        <p:attrNameLst>
                                          <p:attrName>style.visibility</p:attrName>
                                        </p:attrNameLst>
                                      </p:cBhvr>
                                      <p:to>
                                        <p:strVal val="visible"/>
                                      </p:to>
                                    </p:set>
                                    <p:anim calcmode="lin" valueType="num">
                                      <p:cBhvr additive="base">
                                        <p:cTn id="41" dur="500" fill="hold"/>
                                        <p:tgtEl>
                                          <p:spTgt spid="78"/>
                                        </p:tgtEl>
                                        <p:attrNameLst>
                                          <p:attrName>ppt_x</p:attrName>
                                        </p:attrNameLst>
                                      </p:cBhvr>
                                      <p:tavLst>
                                        <p:tav tm="0">
                                          <p:val>
                                            <p:strVal val="1+#ppt_w/2"/>
                                          </p:val>
                                        </p:tav>
                                        <p:tav tm="100000">
                                          <p:val>
                                            <p:strVal val="#ppt_x"/>
                                          </p:val>
                                        </p:tav>
                                      </p:tavLst>
                                    </p:anim>
                                    <p:anim calcmode="lin" valueType="num">
                                      <p:cBhvr additive="base">
                                        <p:cTn id="42" dur="500" fill="hold"/>
                                        <p:tgtEl>
                                          <p:spTgt spid="78"/>
                                        </p:tgtEl>
                                        <p:attrNameLst>
                                          <p:attrName>ppt_y</p:attrName>
                                        </p:attrNameLst>
                                      </p:cBhvr>
                                      <p:tavLst>
                                        <p:tav tm="0">
                                          <p:val>
                                            <p:strVal val="#ppt_y"/>
                                          </p:val>
                                        </p:tav>
                                        <p:tav tm="100000">
                                          <p:val>
                                            <p:strVal val="#ppt_y"/>
                                          </p:val>
                                        </p:tav>
                                      </p:tavLst>
                                    </p:anim>
                                  </p:childTnLst>
                                </p:cTn>
                              </p:par>
                              <p:par>
                                <p:cTn id="43" presetID="2" presetClass="entr" presetSubtype="4" accel="50000" decel="50000" fill="hold" grpId="0" nodeType="withEffect">
                                  <p:stCondLst>
                                    <p:cond delay="0"/>
                                  </p:stCondLst>
                                  <p:childTnLst>
                                    <p:set>
                                      <p:cBhvr>
                                        <p:cTn id="44" dur="1" fill="hold">
                                          <p:stCondLst>
                                            <p:cond delay="0"/>
                                          </p:stCondLst>
                                        </p:cTn>
                                        <p:tgtEl>
                                          <p:spTgt spid="81"/>
                                        </p:tgtEl>
                                        <p:attrNameLst>
                                          <p:attrName>style.visibility</p:attrName>
                                        </p:attrNameLst>
                                      </p:cBhvr>
                                      <p:to>
                                        <p:strVal val="visible"/>
                                      </p:to>
                                    </p:set>
                                    <p:anim calcmode="lin" valueType="num">
                                      <p:cBhvr additive="base">
                                        <p:cTn id="45" dur="500" fill="hold"/>
                                        <p:tgtEl>
                                          <p:spTgt spid="81"/>
                                        </p:tgtEl>
                                        <p:attrNameLst>
                                          <p:attrName>ppt_x</p:attrName>
                                        </p:attrNameLst>
                                      </p:cBhvr>
                                      <p:tavLst>
                                        <p:tav tm="0">
                                          <p:val>
                                            <p:strVal val="#ppt_x"/>
                                          </p:val>
                                        </p:tav>
                                        <p:tav tm="100000">
                                          <p:val>
                                            <p:strVal val="#ppt_x"/>
                                          </p:val>
                                        </p:tav>
                                      </p:tavLst>
                                    </p:anim>
                                    <p:anim calcmode="lin" valueType="num">
                                      <p:cBhvr additive="base">
                                        <p:cTn id="46" dur="500" fill="hold"/>
                                        <p:tgtEl>
                                          <p:spTgt spid="81"/>
                                        </p:tgtEl>
                                        <p:attrNameLst>
                                          <p:attrName>ppt_y</p:attrName>
                                        </p:attrNameLst>
                                      </p:cBhvr>
                                      <p:tavLst>
                                        <p:tav tm="0">
                                          <p:val>
                                            <p:strVal val="1+#ppt_h/2"/>
                                          </p:val>
                                        </p:tav>
                                        <p:tav tm="100000">
                                          <p:val>
                                            <p:strVal val="#ppt_y"/>
                                          </p:val>
                                        </p:tav>
                                      </p:tavLst>
                                    </p:anim>
                                  </p:childTnLst>
                                </p:cTn>
                              </p:par>
                            </p:childTnLst>
                          </p:cTn>
                        </p:par>
                        <p:par>
                          <p:cTn id="47" fill="hold">
                            <p:stCondLst>
                              <p:cond delay="3500"/>
                            </p:stCondLst>
                            <p:childTnLst>
                              <p:par>
                                <p:cTn id="48" presetID="2" presetClass="entr" presetSubtype="2" accel="50000" decel="50000" fill="hold" nodeType="afterEffect">
                                  <p:stCondLst>
                                    <p:cond delay="0"/>
                                  </p:stCondLst>
                                  <p:childTnLst>
                                    <p:set>
                                      <p:cBhvr>
                                        <p:cTn id="49" dur="1" fill="hold">
                                          <p:stCondLst>
                                            <p:cond delay="0"/>
                                          </p:stCondLst>
                                        </p:cTn>
                                        <p:tgtEl>
                                          <p:spTgt spid="82"/>
                                        </p:tgtEl>
                                        <p:attrNameLst>
                                          <p:attrName>style.visibility</p:attrName>
                                        </p:attrNameLst>
                                      </p:cBhvr>
                                      <p:to>
                                        <p:strVal val="visible"/>
                                      </p:to>
                                    </p:set>
                                    <p:anim calcmode="lin" valueType="num">
                                      <p:cBhvr additive="base">
                                        <p:cTn id="50" dur="500" fill="hold"/>
                                        <p:tgtEl>
                                          <p:spTgt spid="82"/>
                                        </p:tgtEl>
                                        <p:attrNameLst>
                                          <p:attrName>ppt_x</p:attrName>
                                        </p:attrNameLst>
                                      </p:cBhvr>
                                      <p:tavLst>
                                        <p:tav tm="0">
                                          <p:val>
                                            <p:strVal val="1+#ppt_w/2"/>
                                          </p:val>
                                        </p:tav>
                                        <p:tav tm="100000">
                                          <p:val>
                                            <p:strVal val="#ppt_x"/>
                                          </p:val>
                                        </p:tav>
                                      </p:tavLst>
                                    </p:anim>
                                    <p:anim calcmode="lin" valueType="num">
                                      <p:cBhvr additive="base">
                                        <p:cTn id="51" dur="500" fill="hold"/>
                                        <p:tgtEl>
                                          <p:spTgt spid="82"/>
                                        </p:tgtEl>
                                        <p:attrNameLst>
                                          <p:attrName>ppt_y</p:attrName>
                                        </p:attrNameLst>
                                      </p:cBhvr>
                                      <p:tavLst>
                                        <p:tav tm="0">
                                          <p:val>
                                            <p:strVal val="#ppt_y"/>
                                          </p:val>
                                        </p:tav>
                                        <p:tav tm="100000">
                                          <p:val>
                                            <p:strVal val="#ppt_y"/>
                                          </p:val>
                                        </p:tav>
                                      </p:tavLst>
                                    </p:anim>
                                  </p:childTnLst>
                                </p:cTn>
                              </p:par>
                              <p:par>
                                <p:cTn id="52" presetID="2" presetClass="entr" presetSubtype="4" accel="50000" decel="50000" fill="hold" grpId="0" nodeType="withEffect">
                                  <p:stCondLst>
                                    <p:cond delay="0"/>
                                  </p:stCondLst>
                                  <p:childTnLst>
                                    <p:set>
                                      <p:cBhvr>
                                        <p:cTn id="53" dur="1" fill="hold">
                                          <p:stCondLst>
                                            <p:cond delay="0"/>
                                          </p:stCondLst>
                                        </p:cTn>
                                        <p:tgtEl>
                                          <p:spTgt spid="85"/>
                                        </p:tgtEl>
                                        <p:attrNameLst>
                                          <p:attrName>style.visibility</p:attrName>
                                        </p:attrNameLst>
                                      </p:cBhvr>
                                      <p:to>
                                        <p:strVal val="visible"/>
                                      </p:to>
                                    </p:set>
                                    <p:anim calcmode="lin" valueType="num">
                                      <p:cBhvr additive="base">
                                        <p:cTn id="54" dur="500" fill="hold"/>
                                        <p:tgtEl>
                                          <p:spTgt spid="85"/>
                                        </p:tgtEl>
                                        <p:attrNameLst>
                                          <p:attrName>ppt_x</p:attrName>
                                        </p:attrNameLst>
                                      </p:cBhvr>
                                      <p:tavLst>
                                        <p:tav tm="0">
                                          <p:val>
                                            <p:strVal val="#ppt_x"/>
                                          </p:val>
                                        </p:tav>
                                        <p:tav tm="100000">
                                          <p:val>
                                            <p:strVal val="#ppt_x"/>
                                          </p:val>
                                        </p:tav>
                                      </p:tavLst>
                                    </p:anim>
                                    <p:anim calcmode="lin" valueType="num">
                                      <p:cBhvr additive="base">
                                        <p:cTn id="55" dur="500" fill="hold"/>
                                        <p:tgtEl>
                                          <p:spTgt spid="85"/>
                                        </p:tgtEl>
                                        <p:attrNameLst>
                                          <p:attrName>ppt_y</p:attrName>
                                        </p:attrNameLst>
                                      </p:cBhvr>
                                      <p:tavLst>
                                        <p:tav tm="0">
                                          <p:val>
                                            <p:strVal val="1+#ppt_h/2"/>
                                          </p:val>
                                        </p:tav>
                                        <p:tav tm="100000">
                                          <p:val>
                                            <p:strVal val="#ppt_y"/>
                                          </p:val>
                                        </p:tav>
                                      </p:tavLst>
                                    </p:anim>
                                  </p:childTnLst>
                                </p:cTn>
                              </p:par>
                            </p:childTnLst>
                          </p:cTn>
                        </p:par>
                        <p:par>
                          <p:cTn id="56" fill="hold">
                            <p:stCondLst>
                              <p:cond delay="4000"/>
                            </p:stCondLst>
                            <p:childTnLst>
                              <p:par>
                                <p:cTn id="57" presetID="2" presetClass="entr" presetSubtype="2" accel="50000" decel="50000" fill="hold" nodeType="afterEffect">
                                  <p:stCondLst>
                                    <p:cond delay="0"/>
                                  </p:stCondLst>
                                  <p:childTnLst>
                                    <p:set>
                                      <p:cBhvr>
                                        <p:cTn id="58" dur="1" fill="hold">
                                          <p:stCondLst>
                                            <p:cond delay="0"/>
                                          </p:stCondLst>
                                        </p:cTn>
                                        <p:tgtEl>
                                          <p:spTgt spid="86"/>
                                        </p:tgtEl>
                                        <p:attrNameLst>
                                          <p:attrName>style.visibility</p:attrName>
                                        </p:attrNameLst>
                                      </p:cBhvr>
                                      <p:to>
                                        <p:strVal val="visible"/>
                                      </p:to>
                                    </p:set>
                                    <p:anim calcmode="lin" valueType="num">
                                      <p:cBhvr additive="base">
                                        <p:cTn id="59" dur="500" fill="hold"/>
                                        <p:tgtEl>
                                          <p:spTgt spid="86"/>
                                        </p:tgtEl>
                                        <p:attrNameLst>
                                          <p:attrName>ppt_x</p:attrName>
                                        </p:attrNameLst>
                                      </p:cBhvr>
                                      <p:tavLst>
                                        <p:tav tm="0">
                                          <p:val>
                                            <p:strVal val="1+#ppt_w/2"/>
                                          </p:val>
                                        </p:tav>
                                        <p:tav tm="100000">
                                          <p:val>
                                            <p:strVal val="#ppt_x"/>
                                          </p:val>
                                        </p:tav>
                                      </p:tavLst>
                                    </p:anim>
                                    <p:anim calcmode="lin" valueType="num">
                                      <p:cBhvr additive="base">
                                        <p:cTn id="60" dur="500" fill="hold"/>
                                        <p:tgtEl>
                                          <p:spTgt spid="86"/>
                                        </p:tgtEl>
                                        <p:attrNameLst>
                                          <p:attrName>ppt_y</p:attrName>
                                        </p:attrNameLst>
                                      </p:cBhvr>
                                      <p:tavLst>
                                        <p:tav tm="0">
                                          <p:val>
                                            <p:strVal val="#ppt_y"/>
                                          </p:val>
                                        </p:tav>
                                        <p:tav tm="100000">
                                          <p:val>
                                            <p:strVal val="#ppt_y"/>
                                          </p:val>
                                        </p:tav>
                                      </p:tavLst>
                                    </p:anim>
                                  </p:childTnLst>
                                </p:cTn>
                              </p:par>
                              <p:par>
                                <p:cTn id="61" presetID="2" presetClass="entr" presetSubtype="4" accel="50000" decel="50000" fill="hold" grpId="0" nodeType="withEffect">
                                  <p:stCondLst>
                                    <p:cond delay="0"/>
                                  </p:stCondLst>
                                  <p:childTnLst>
                                    <p:set>
                                      <p:cBhvr>
                                        <p:cTn id="62" dur="1" fill="hold">
                                          <p:stCondLst>
                                            <p:cond delay="0"/>
                                          </p:stCondLst>
                                        </p:cTn>
                                        <p:tgtEl>
                                          <p:spTgt spid="89"/>
                                        </p:tgtEl>
                                        <p:attrNameLst>
                                          <p:attrName>style.visibility</p:attrName>
                                        </p:attrNameLst>
                                      </p:cBhvr>
                                      <p:to>
                                        <p:strVal val="visible"/>
                                      </p:to>
                                    </p:set>
                                    <p:anim calcmode="lin" valueType="num">
                                      <p:cBhvr additive="base">
                                        <p:cTn id="63" dur="500" fill="hold"/>
                                        <p:tgtEl>
                                          <p:spTgt spid="89"/>
                                        </p:tgtEl>
                                        <p:attrNameLst>
                                          <p:attrName>ppt_x</p:attrName>
                                        </p:attrNameLst>
                                      </p:cBhvr>
                                      <p:tavLst>
                                        <p:tav tm="0">
                                          <p:val>
                                            <p:strVal val="#ppt_x"/>
                                          </p:val>
                                        </p:tav>
                                        <p:tav tm="100000">
                                          <p:val>
                                            <p:strVal val="#ppt_x"/>
                                          </p:val>
                                        </p:tav>
                                      </p:tavLst>
                                    </p:anim>
                                    <p:anim calcmode="lin" valueType="num">
                                      <p:cBhvr additive="base">
                                        <p:cTn id="64"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81" grpId="0"/>
      <p:bldP spid="85" grpId="0"/>
      <p:bldP spid="8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ounded Rectangle 52"/>
          <p:cNvSpPr/>
          <p:nvPr/>
        </p:nvSpPr>
        <p:spPr>
          <a:xfrm>
            <a:off x="539552" y="1751233"/>
            <a:ext cx="2510234" cy="3333951"/>
          </a:xfrm>
          <a:prstGeom prst="roundRect">
            <a:avLst>
              <a:gd name="adj" fmla="val 5737"/>
            </a:avLst>
          </a:prstGeom>
          <a:solidFill>
            <a:srgbClr val="189A80"/>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Arial"/>
              <a:ea typeface="+mn-ea"/>
            </a:endParaRPr>
          </a:p>
        </p:txBody>
      </p:sp>
      <p:grpSp>
        <p:nvGrpSpPr>
          <p:cNvPr id="56" name="Group 58"/>
          <p:cNvGrpSpPr/>
          <p:nvPr/>
        </p:nvGrpSpPr>
        <p:grpSpPr>
          <a:xfrm>
            <a:off x="672221" y="3785132"/>
            <a:ext cx="2244897" cy="1171133"/>
            <a:chOff x="7174424" y="1352592"/>
            <a:chExt cx="2244897" cy="1171133"/>
          </a:xfrm>
        </p:grpSpPr>
        <p:sp>
          <p:nvSpPr>
            <p:cNvPr id="57" name="TextBox 56"/>
            <p:cNvSpPr txBox="1"/>
            <p:nvPr/>
          </p:nvSpPr>
          <p:spPr>
            <a:xfrm>
              <a:off x="7174424" y="1600395"/>
              <a:ext cx="2244897" cy="923330"/>
            </a:xfrm>
            <a:prstGeom prst="rect">
              <a:avLst/>
            </a:prstGeom>
            <a:noFill/>
          </p:spPr>
          <p:txBody>
            <a:bodyPr wrap="square" lIns="0" tIns="0" rIns="0" bIns="0" rtlCol="0">
              <a:spAutoFit/>
            </a:bodyPr>
            <a:lstStyle/>
            <a:p>
              <a:pPr algn="ctr" fontAlgn="auto">
                <a:spcBef>
                  <a:spcPct val="20000"/>
                </a:spcBef>
                <a:spcAft>
                  <a:spcPts val="0"/>
                </a:spcAft>
                <a:defRPr/>
              </a:pPr>
              <a:r>
                <a:rPr lang="en-US" sz="1000" dirty="0" smtClean="0">
                  <a:solidFill>
                    <a:srgbClr val="FFFFFF"/>
                  </a:solidFill>
                  <a:latin typeface="Arial"/>
                  <a:ea typeface="+mn-ea"/>
                </a:rPr>
                <a:t>There are many variations passages of The lorem ipsum available  majority have suffer alteration, available  majority have suffered alteration </a:t>
              </a:r>
              <a:br>
                <a:rPr lang="en-US" sz="1000" dirty="0" smtClean="0">
                  <a:solidFill>
                    <a:srgbClr val="FFFFFF"/>
                  </a:solidFill>
                  <a:latin typeface="Arial"/>
                  <a:ea typeface="+mn-ea"/>
                </a:rPr>
              </a:br>
              <a:r>
                <a:rPr lang="en-US" sz="1000" dirty="0" smtClean="0">
                  <a:solidFill>
                    <a:srgbClr val="FFFFFF"/>
                  </a:solidFill>
                  <a:latin typeface="Arial"/>
                  <a:ea typeface="+mn-ea"/>
                </a:rPr>
                <a:t>There are many The of variations passages</a:t>
              </a:r>
            </a:p>
          </p:txBody>
        </p:sp>
        <p:sp>
          <p:nvSpPr>
            <p:cNvPr id="58" name="Rectangle 55"/>
            <p:cNvSpPr/>
            <p:nvPr/>
          </p:nvSpPr>
          <p:spPr>
            <a:xfrm>
              <a:off x="7797121" y="1352592"/>
              <a:ext cx="1205458" cy="215444"/>
            </a:xfrm>
            <a:prstGeom prst="rect">
              <a:avLst/>
            </a:prstGeom>
          </p:spPr>
          <p:txBody>
            <a:bodyPr wrap="none" lIns="0" tIns="0" rIns="0" bIns="0">
              <a:spAutoFit/>
            </a:bodyPr>
            <a:lstStyle/>
            <a:p>
              <a:pPr algn="ctr" defTabSz="1031626" fontAlgn="auto">
                <a:spcBef>
                  <a:spcPts val="0"/>
                </a:spcBef>
                <a:spcAft>
                  <a:spcPts val="0"/>
                </a:spcAft>
              </a:pPr>
              <a:r>
                <a:rPr lang="en-US" sz="1400" b="1" dirty="0" smtClean="0">
                  <a:solidFill>
                    <a:srgbClr val="FFFFFF"/>
                  </a:solidFill>
                  <a:latin typeface="Arial"/>
                  <a:ea typeface="+mn-ea"/>
                </a:rPr>
                <a:t>Keyword Here</a:t>
              </a:r>
            </a:p>
          </p:txBody>
        </p:sp>
      </p:grpSp>
      <p:grpSp>
        <p:nvGrpSpPr>
          <p:cNvPr id="59" name="Group 47"/>
          <p:cNvGrpSpPr/>
          <p:nvPr/>
        </p:nvGrpSpPr>
        <p:grpSpPr>
          <a:xfrm>
            <a:off x="1139883" y="2022285"/>
            <a:ext cx="1309573" cy="1533442"/>
            <a:chOff x="1116013" y="1550988"/>
            <a:chExt cx="1606550" cy="1881187"/>
          </a:xfrm>
          <a:solidFill>
            <a:srgbClr val="FFFFFF"/>
          </a:solidFill>
        </p:grpSpPr>
        <p:sp>
          <p:nvSpPr>
            <p:cNvPr id="60" name="Freeform 5"/>
            <p:cNvSpPr>
              <a:spLocks noEditPoints="1"/>
            </p:cNvSpPr>
            <p:nvPr/>
          </p:nvSpPr>
          <p:spPr bwMode="auto">
            <a:xfrm>
              <a:off x="1890713" y="1714500"/>
              <a:ext cx="176213" cy="233362"/>
            </a:xfrm>
            <a:custGeom>
              <a:avLst/>
              <a:gdLst/>
              <a:ahLst/>
              <a:cxnLst>
                <a:cxn ang="0">
                  <a:pos x="4" y="35"/>
                </a:cxn>
                <a:cxn ang="0">
                  <a:pos x="14" y="33"/>
                </a:cxn>
                <a:cxn ang="0">
                  <a:pos x="15" y="27"/>
                </a:cxn>
                <a:cxn ang="0">
                  <a:pos x="28" y="0"/>
                </a:cxn>
                <a:cxn ang="0">
                  <a:pos x="7" y="22"/>
                </a:cxn>
                <a:cxn ang="0">
                  <a:pos x="2" y="25"/>
                </a:cxn>
                <a:cxn ang="0">
                  <a:pos x="4" y="35"/>
                </a:cxn>
                <a:cxn ang="0">
                  <a:pos x="4" y="35"/>
                </a:cxn>
                <a:cxn ang="0">
                  <a:pos x="4" y="35"/>
                </a:cxn>
              </a:cxnLst>
              <a:rect l="0" t="0" r="r" b="b"/>
              <a:pathLst>
                <a:path w="28" h="37">
                  <a:moveTo>
                    <a:pt x="4" y="35"/>
                  </a:moveTo>
                  <a:cubicBezTo>
                    <a:pt x="7" y="37"/>
                    <a:pt x="11" y="36"/>
                    <a:pt x="14" y="33"/>
                  </a:cubicBezTo>
                  <a:cubicBezTo>
                    <a:pt x="15" y="31"/>
                    <a:pt x="15" y="29"/>
                    <a:pt x="15" y="27"/>
                  </a:cubicBezTo>
                  <a:cubicBezTo>
                    <a:pt x="28" y="0"/>
                    <a:pt x="28" y="0"/>
                    <a:pt x="28" y="0"/>
                  </a:cubicBezTo>
                  <a:cubicBezTo>
                    <a:pt x="7" y="22"/>
                    <a:pt x="7" y="22"/>
                    <a:pt x="7" y="22"/>
                  </a:cubicBezTo>
                  <a:cubicBezTo>
                    <a:pt x="5" y="22"/>
                    <a:pt x="3" y="23"/>
                    <a:pt x="2" y="25"/>
                  </a:cubicBezTo>
                  <a:cubicBezTo>
                    <a:pt x="0" y="28"/>
                    <a:pt x="0" y="33"/>
                    <a:pt x="4" y="35"/>
                  </a:cubicBezTo>
                  <a:close/>
                  <a:moveTo>
                    <a:pt x="4" y="35"/>
                  </a:moveTo>
                  <a:cubicBezTo>
                    <a:pt x="4" y="35"/>
                    <a:pt x="4" y="35"/>
                    <a:pt x="4" y="3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1" name="Freeform 6"/>
            <p:cNvSpPr>
              <a:spLocks noEditPoints="1"/>
            </p:cNvSpPr>
            <p:nvPr/>
          </p:nvSpPr>
          <p:spPr bwMode="auto">
            <a:xfrm>
              <a:off x="1116013" y="1550988"/>
              <a:ext cx="1606550" cy="1881187"/>
            </a:xfrm>
            <a:custGeom>
              <a:avLst/>
              <a:gdLst/>
              <a:ahLst/>
              <a:cxnLst>
                <a:cxn ang="0">
                  <a:pos x="69" y="210"/>
                </a:cxn>
                <a:cxn ang="0">
                  <a:pos x="208" y="210"/>
                </a:cxn>
                <a:cxn ang="0">
                  <a:pos x="255" y="163"/>
                </a:cxn>
                <a:cxn ang="0">
                  <a:pos x="208" y="115"/>
                </a:cxn>
                <a:cxn ang="0">
                  <a:pos x="195" y="115"/>
                </a:cxn>
                <a:cxn ang="0">
                  <a:pos x="195" y="69"/>
                </a:cxn>
                <a:cxn ang="0">
                  <a:pos x="183" y="54"/>
                </a:cxn>
                <a:cxn ang="0">
                  <a:pos x="183" y="53"/>
                </a:cxn>
                <a:cxn ang="0">
                  <a:pos x="131" y="0"/>
                </a:cxn>
                <a:cxn ang="0">
                  <a:pos x="78" y="53"/>
                </a:cxn>
                <a:cxn ang="0">
                  <a:pos x="16" y="53"/>
                </a:cxn>
                <a:cxn ang="0">
                  <a:pos x="0" y="69"/>
                </a:cxn>
                <a:cxn ang="0">
                  <a:pos x="0" y="152"/>
                </a:cxn>
                <a:cxn ang="0">
                  <a:pos x="16" y="168"/>
                </a:cxn>
                <a:cxn ang="0">
                  <a:pos x="179" y="168"/>
                </a:cxn>
                <a:cxn ang="0">
                  <a:pos x="195" y="152"/>
                </a:cxn>
                <a:cxn ang="0">
                  <a:pos x="195" y="137"/>
                </a:cxn>
                <a:cxn ang="0">
                  <a:pos x="208" y="137"/>
                </a:cxn>
                <a:cxn ang="0">
                  <a:pos x="233" y="163"/>
                </a:cxn>
                <a:cxn ang="0">
                  <a:pos x="208" y="188"/>
                </a:cxn>
                <a:cxn ang="0">
                  <a:pos x="69" y="188"/>
                </a:cxn>
                <a:cxn ang="0">
                  <a:pos x="21" y="236"/>
                </a:cxn>
                <a:cxn ang="0">
                  <a:pos x="69" y="283"/>
                </a:cxn>
                <a:cxn ang="0">
                  <a:pos x="148" y="283"/>
                </a:cxn>
                <a:cxn ang="0">
                  <a:pos x="172" y="299"/>
                </a:cxn>
                <a:cxn ang="0">
                  <a:pos x="191" y="299"/>
                </a:cxn>
                <a:cxn ang="0">
                  <a:pos x="219" y="271"/>
                </a:cxn>
                <a:cxn ang="0">
                  <a:pos x="191" y="244"/>
                </a:cxn>
                <a:cxn ang="0">
                  <a:pos x="172" y="244"/>
                </a:cxn>
                <a:cxn ang="0">
                  <a:pos x="147" y="261"/>
                </a:cxn>
                <a:cxn ang="0">
                  <a:pos x="69" y="261"/>
                </a:cxn>
                <a:cxn ang="0">
                  <a:pos x="44" y="236"/>
                </a:cxn>
                <a:cxn ang="0">
                  <a:pos x="69" y="210"/>
                </a:cxn>
                <a:cxn ang="0">
                  <a:pos x="131" y="16"/>
                </a:cxn>
                <a:cxn ang="0">
                  <a:pos x="169" y="54"/>
                </a:cxn>
                <a:cxn ang="0">
                  <a:pos x="131" y="93"/>
                </a:cxn>
                <a:cxn ang="0">
                  <a:pos x="92" y="54"/>
                </a:cxn>
                <a:cxn ang="0">
                  <a:pos x="131" y="16"/>
                </a:cxn>
                <a:cxn ang="0">
                  <a:pos x="131" y="16"/>
                </a:cxn>
                <a:cxn ang="0">
                  <a:pos x="131" y="16"/>
                </a:cxn>
              </a:cxnLst>
              <a:rect l="0" t="0" r="r" b="b"/>
              <a:pathLst>
                <a:path w="255" h="299">
                  <a:moveTo>
                    <a:pt x="69" y="210"/>
                  </a:moveTo>
                  <a:cubicBezTo>
                    <a:pt x="208" y="210"/>
                    <a:pt x="208" y="210"/>
                    <a:pt x="208" y="210"/>
                  </a:cubicBezTo>
                  <a:cubicBezTo>
                    <a:pt x="234" y="210"/>
                    <a:pt x="255" y="189"/>
                    <a:pt x="255" y="163"/>
                  </a:cubicBezTo>
                  <a:cubicBezTo>
                    <a:pt x="255" y="136"/>
                    <a:pt x="234" y="115"/>
                    <a:pt x="208" y="115"/>
                  </a:cubicBezTo>
                  <a:cubicBezTo>
                    <a:pt x="195" y="115"/>
                    <a:pt x="195" y="115"/>
                    <a:pt x="195" y="115"/>
                  </a:cubicBezTo>
                  <a:cubicBezTo>
                    <a:pt x="195" y="69"/>
                    <a:pt x="195" y="69"/>
                    <a:pt x="195" y="69"/>
                  </a:cubicBezTo>
                  <a:cubicBezTo>
                    <a:pt x="195" y="62"/>
                    <a:pt x="190" y="56"/>
                    <a:pt x="183" y="54"/>
                  </a:cubicBezTo>
                  <a:cubicBezTo>
                    <a:pt x="183" y="53"/>
                    <a:pt x="183" y="53"/>
                    <a:pt x="183" y="53"/>
                  </a:cubicBezTo>
                  <a:cubicBezTo>
                    <a:pt x="183" y="24"/>
                    <a:pt x="160" y="0"/>
                    <a:pt x="131" y="0"/>
                  </a:cubicBezTo>
                  <a:cubicBezTo>
                    <a:pt x="101" y="0"/>
                    <a:pt x="78" y="24"/>
                    <a:pt x="78" y="53"/>
                  </a:cubicBezTo>
                  <a:cubicBezTo>
                    <a:pt x="16" y="53"/>
                    <a:pt x="16" y="53"/>
                    <a:pt x="16" y="53"/>
                  </a:cubicBezTo>
                  <a:cubicBezTo>
                    <a:pt x="7" y="53"/>
                    <a:pt x="0" y="60"/>
                    <a:pt x="0" y="69"/>
                  </a:cubicBezTo>
                  <a:cubicBezTo>
                    <a:pt x="0" y="152"/>
                    <a:pt x="0" y="152"/>
                    <a:pt x="0" y="152"/>
                  </a:cubicBezTo>
                  <a:cubicBezTo>
                    <a:pt x="0" y="161"/>
                    <a:pt x="7" y="168"/>
                    <a:pt x="16" y="168"/>
                  </a:cubicBezTo>
                  <a:cubicBezTo>
                    <a:pt x="179" y="168"/>
                    <a:pt x="179" y="168"/>
                    <a:pt x="179" y="168"/>
                  </a:cubicBezTo>
                  <a:cubicBezTo>
                    <a:pt x="188" y="168"/>
                    <a:pt x="195" y="161"/>
                    <a:pt x="195" y="152"/>
                  </a:cubicBezTo>
                  <a:cubicBezTo>
                    <a:pt x="195" y="137"/>
                    <a:pt x="195" y="137"/>
                    <a:pt x="195" y="137"/>
                  </a:cubicBezTo>
                  <a:cubicBezTo>
                    <a:pt x="208" y="137"/>
                    <a:pt x="208" y="137"/>
                    <a:pt x="208" y="137"/>
                  </a:cubicBezTo>
                  <a:cubicBezTo>
                    <a:pt x="222" y="137"/>
                    <a:pt x="233" y="149"/>
                    <a:pt x="233" y="163"/>
                  </a:cubicBezTo>
                  <a:cubicBezTo>
                    <a:pt x="233" y="177"/>
                    <a:pt x="222" y="188"/>
                    <a:pt x="208" y="188"/>
                  </a:cubicBezTo>
                  <a:cubicBezTo>
                    <a:pt x="69" y="188"/>
                    <a:pt x="69" y="188"/>
                    <a:pt x="69" y="188"/>
                  </a:cubicBezTo>
                  <a:cubicBezTo>
                    <a:pt x="43" y="188"/>
                    <a:pt x="21" y="209"/>
                    <a:pt x="21" y="236"/>
                  </a:cubicBezTo>
                  <a:cubicBezTo>
                    <a:pt x="21" y="262"/>
                    <a:pt x="43" y="283"/>
                    <a:pt x="69" y="283"/>
                  </a:cubicBezTo>
                  <a:cubicBezTo>
                    <a:pt x="148" y="283"/>
                    <a:pt x="148" y="283"/>
                    <a:pt x="148" y="283"/>
                  </a:cubicBezTo>
                  <a:cubicBezTo>
                    <a:pt x="152" y="292"/>
                    <a:pt x="161" y="299"/>
                    <a:pt x="172" y="299"/>
                  </a:cubicBezTo>
                  <a:cubicBezTo>
                    <a:pt x="191" y="299"/>
                    <a:pt x="191" y="299"/>
                    <a:pt x="191" y="299"/>
                  </a:cubicBezTo>
                  <a:cubicBezTo>
                    <a:pt x="206" y="299"/>
                    <a:pt x="219" y="286"/>
                    <a:pt x="219" y="271"/>
                  </a:cubicBezTo>
                  <a:cubicBezTo>
                    <a:pt x="219" y="256"/>
                    <a:pt x="206" y="244"/>
                    <a:pt x="191" y="244"/>
                  </a:cubicBezTo>
                  <a:cubicBezTo>
                    <a:pt x="172" y="244"/>
                    <a:pt x="172" y="244"/>
                    <a:pt x="172" y="244"/>
                  </a:cubicBezTo>
                  <a:cubicBezTo>
                    <a:pt x="161" y="244"/>
                    <a:pt x="151" y="251"/>
                    <a:pt x="147" y="261"/>
                  </a:cubicBezTo>
                  <a:cubicBezTo>
                    <a:pt x="69" y="261"/>
                    <a:pt x="69" y="261"/>
                    <a:pt x="69" y="261"/>
                  </a:cubicBezTo>
                  <a:cubicBezTo>
                    <a:pt x="55" y="261"/>
                    <a:pt x="44" y="250"/>
                    <a:pt x="44" y="236"/>
                  </a:cubicBezTo>
                  <a:cubicBezTo>
                    <a:pt x="44" y="222"/>
                    <a:pt x="55" y="210"/>
                    <a:pt x="69" y="210"/>
                  </a:cubicBezTo>
                  <a:close/>
                  <a:moveTo>
                    <a:pt x="131" y="16"/>
                  </a:moveTo>
                  <a:cubicBezTo>
                    <a:pt x="152" y="16"/>
                    <a:pt x="169" y="33"/>
                    <a:pt x="169" y="54"/>
                  </a:cubicBezTo>
                  <a:cubicBezTo>
                    <a:pt x="169" y="76"/>
                    <a:pt x="152" y="93"/>
                    <a:pt x="131" y="93"/>
                  </a:cubicBezTo>
                  <a:cubicBezTo>
                    <a:pt x="109" y="93"/>
                    <a:pt x="92" y="76"/>
                    <a:pt x="92" y="54"/>
                  </a:cubicBezTo>
                  <a:cubicBezTo>
                    <a:pt x="92" y="33"/>
                    <a:pt x="109" y="16"/>
                    <a:pt x="131" y="16"/>
                  </a:cubicBezTo>
                  <a:close/>
                  <a:moveTo>
                    <a:pt x="131" y="16"/>
                  </a:moveTo>
                  <a:cubicBezTo>
                    <a:pt x="131" y="16"/>
                    <a:pt x="131" y="16"/>
                    <a:pt x="131" y="1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62" name="Group 24"/>
          <p:cNvGrpSpPr/>
          <p:nvPr/>
        </p:nvGrpSpPr>
        <p:grpSpPr>
          <a:xfrm>
            <a:off x="3763423" y="1686371"/>
            <a:ext cx="730405" cy="730405"/>
            <a:chOff x="3998913" y="1998663"/>
            <a:chExt cx="1149350" cy="1149350"/>
          </a:xfrm>
          <a:solidFill>
            <a:srgbClr val="377790"/>
          </a:solidFill>
        </p:grpSpPr>
        <p:sp>
          <p:nvSpPr>
            <p:cNvPr id="63" name="Rectangle 10"/>
            <p:cNvSpPr>
              <a:spLocks noChangeArrowheads="1"/>
            </p:cNvSpPr>
            <p:nvPr/>
          </p:nvSpPr>
          <p:spPr bwMode="auto">
            <a:xfrm>
              <a:off x="4808538" y="2584451"/>
              <a:ext cx="117475" cy="11112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4" name="Freeform 11"/>
            <p:cNvSpPr>
              <a:spLocks noEditPoints="1"/>
            </p:cNvSpPr>
            <p:nvPr/>
          </p:nvSpPr>
          <p:spPr bwMode="auto">
            <a:xfrm>
              <a:off x="4725988" y="2266951"/>
              <a:ext cx="131763" cy="300038"/>
            </a:xfrm>
            <a:custGeom>
              <a:avLst/>
              <a:gdLst/>
              <a:ahLst/>
              <a:cxnLst>
                <a:cxn ang="0">
                  <a:pos x="23" y="36"/>
                </a:cxn>
                <a:cxn ang="0">
                  <a:pos x="22" y="8"/>
                </a:cxn>
                <a:cxn ang="0">
                  <a:pos x="18" y="4"/>
                </a:cxn>
                <a:cxn ang="0">
                  <a:pos x="14" y="0"/>
                </a:cxn>
                <a:cxn ang="0">
                  <a:pos x="13" y="43"/>
                </a:cxn>
                <a:cxn ang="0">
                  <a:pos x="14" y="71"/>
                </a:cxn>
                <a:cxn ang="0">
                  <a:pos x="22" y="79"/>
                </a:cxn>
                <a:cxn ang="0">
                  <a:pos x="23" y="36"/>
                </a:cxn>
                <a:cxn ang="0">
                  <a:pos x="23" y="36"/>
                </a:cxn>
                <a:cxn ang="0">
                  <a:pos x="23" y="36"/>
                </a:cxn>
              </a:cxnLst>
              <a:rect l="0" t="0" r="r" b="b"/>
              <a:pathLst>
                <a:path w="35" h="79">
                  <a:moveTo>
                    <a:pt x="23" y="36"/>
                  </a:moveTo>
                  <a:cubicBezTo>
                    <a:pt x="12" y="19"/>
                    <a:pt x="21" y="9"/>
                    <a:pt x="22" y="8"/>
                  </a:cubicBezTo>
                  <a:cubicBezTo>
                    <a:pt x="18" y="4"/>
                    <a:pt x="18" y="4"/>
                    <a:pt x="18" y="4"/>
                  </a:cubicBezTo>
                  <a:cubicBezTo>
                    <a:pt x="14" y="0"/>
                    <a:pt x="14" y="0"/>
                    <a:pt x="14" y="0"/>
                  </a:cubicBezTo>
                  <a:cubicBezTo>
                    <a:pt x="8" y="6"/>
                    <a:pt x="0" y="22"/>
                    <a:pt x="13" y="43"/>
                  </a:cubicBezTo>
                  <a:cubicBezTo>
                    <a:pt x="24" y="60"/>
                    <a:pt x="15" y="70"/>
                    <a:pt x="14" y="71"/>
                  </a:cubicBezTo>
                  <a:cubicBezTo>
                    <a:pt x="22" y="79"/>
                    <a:pt x="22" y="79"/>
                    <a:pt x="22" y="79"/>
                  </a:cubicBezTo>
                  <a:cubicBezTo>
                    <a:pt x="28" y="73"/>
                    <a:pt x="35" y="57"/>
                    <a:pt x="23" y="36"/>
                  </a:cubicBezTo>
                  <a:close/>
                  <a:moveTo>
                    <a:pt x="23" y="36"/>
                  </a:moveTo>
                  <a:cubicBezTo>
                    <a:pt x="23" y="36"/>
                    <a:pt x="23" y="36"/>
                    <a:pt x="23" y="3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5" name="Freeform 12"/>
            <p:cNvSpPr>
              <a:spLocks noEditPoints="1"/>
            </p:cNvSpPr>
            <p:nvPr/>
          </p:nvSpPr>
          <p:spPr bwMode="auto">
            <a:xfrm>
              <a:off x="4838701" y="2290763"/>
              <a:ext cx="120650" cy="252413"/>
            </a:xfrm>
            <a:custGeom>
              <a:avLst/>
              <a:gdLst/>
              <a:ahLst/>
              <a:cxnLst>
                <a:cxn ang="0">
                  <a:pos x="12" y="59"/>
                </a:cxn>
                <a:cxn ang="0">
                  <a:pos x="20" y="67"/>
                </a:cxn>
                <a:cxn ang="0">
                  <a:pos x="21" y="30"/>
                </a:cxn>
                <a:cxn ang="0">
                  <a:pos x="20" y="8"/>
                </a:cxn>
                <a:cxn ang="0">
                  <a:pos x="16" y="4"/>
                </a:cxn>
                <a:cxn ang="0">
                  <a:pos x="12" y="0"/>
                </a:cxn>
                <a:cxn ang="0">
                  <a:pos x="11" y="37"/>
                </a:cxn>
                <a:cxn ang="0">
                  <a:pos x="12" y="59"/>
                </a:cxn>
                <a:cxn ang="0">
                  <a:pos x="12" y="59"/>
                </a:cxn>
                <a:cxn ang="0">
                  <a:pos x="12" y="59"/>
                </a:cxn>
              </a:cxnLst>
              <a:rect l="0" t="0" r="r" b="b"/>
              <a:pathLst>
                <a:path w="32" h="67">
                  <a:moveTo>
                    <a:pt x="12" y="59"/>
                  </a:moveTo>
                  <a:cubicBezTo>
                    <a:pt x="20" y="67"/>
                    <a:pt x="20" y="67"/>
                    <a:pt x="20" y="67"/>
                  </a:cubicBezTo>
                  <a:cubicBezTo>
                    <a:pt x="25" y="62"/>
                    <a:pt x="32" y="48"/>
                    <a:pt x="21" y="30"/>
                  </a:cubicBezTo>
                  <a:cubicBezTo>
                    <a:pt x="12" y="17"/>
                    <a:pt x="19" y="9"/>
                    <a:pt x="20" y="8"/>
                  </a:cubicBezTo>
                  <a:cubicBezTo>
                    <a:pt x="16" y="4"/>
                    <a:pt x="16" y="4"/>
                    <a:pt x="16" y="4"/>
                  </a:cubicBezTo>
                  <a:cubicBezTo>
                    <a:pt x="12" y="0"/>
                    <a:pt x="12" y="0"/>
                    <a:pt x="12" y="0"/>
                  </a:cubicBezTo>
                  <a:cubicBezTo>
                    <a:pt x="7" y="5"/>
                    <a:pt x="0" y="19"/>
                    <a:pt x="11" y="37"/>
                  </a:cubicBezTo>
                  <a:cubicBezTo>
                    <a:pt x="20" y="50"/>
                    <a:pt x="13" y="58"/>
                    <a:pt x="12" y="59"/>
                  </a:cubicBezTo>
                  <a:close/>
                  <a:moveTo>
                    <a:pt x="12" y="59"/>
                  </a:moveTo>
                  <a:cubicBezTo>
                    <a:pt x="12" y="59"/>
                    <a:pt x="12" y="59"/>
                    <a:pt x="12" y="5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6" name="Freeform 13"/>
            <p:cNvSpPr>
              <a:spLocks noEditPoints="1"/>
            </p:cNvSpPr>
            <p:nvPr/>
          </p:nvSpPr>
          <p:spPr bwMode="auto">
            <a:xfrm>
              <a:off x="3998913" y="1998663"/>
              <a:ext cx="1149350" cy="1149350"/>
            </a:xfrm>
            <a:custGeom>
              <a:avLst/>
              <a:gdLst/>
              <a:ahLst/>
              <a:cxnLst>
                <a:cxn ang="0">
                  <a:pos x="152" y="0"/>
                </a:cxn>
                <a:cxn ang="0">
                  <a:pos x="0" y="152"/>
                </a:cxn>
                <a:cxn ang="0">
                  <a:pos x="152" y="304"/>
                </a:cxn>
                <a:cxn ang="0">
                  <a:pos x="304" y="152"/>
                </a:cxn>
                <a:cxn ang="0">
                  <a:pos x="152" y="0"/>
                </a:cxn>
                <a:cxn ang="0">
                  <a:pos x="152" y="266"/>
                </a:cxn>
                <a:cxn ang="0">
                  <a:pos x="38" y="152"/>
                </a:cxn>
                <a:cxn ang="0">
                  <a:pos x="59" y="86"/>
                </a:cxn>
                <a:cxn ang="0">
                  <a:pos x="128" y="155"/>
                </a:cxn>
                <a:cxn ang="0">
                  <a:pos x="55" y="155"/>
                </a:cxn>
                <a:cxn ang="0">
                  <a:pos x="55" y="184"/>
                </a:cxn>
                <a:cxn ang="0">
                  <a:pos x="157" y="184"/>
                </a:cxn>
                <a:cxn ang="0">
                  <a:pos x="218" y="245"/>
                </a:cxn>
                <a:cxn ang="0">
                  <a:pos x="152" y="266"/>
                </a:cxn>
                <a:cxn ang="0">
                  <a:pos x="245" y="218"/>
                </a:cxn>
                <a:cxn ang="0">
                  <a:pos x="204" y="177"/>
                </a:cxn>
                <a:cxn ang="0">
                  <a:pos x="204" y="155"/>
                </a:cxn>
                <a:cxn ang="0">
                  <a:pos x="182" y="155"/>
                </a:cxn>
                <a:cxn ang="0">
                  <a:pos x="86" y="59"/>
                </a:cxn>
                <a:cxn ang="0">
                  <a:pos x="152" y="38"/>
                </a:cxn>
                <a:cxn ang="0">
                  <a:pos x="266" y="152"/>
                </a:cxn>
                <a:cxn ang="0">
                  <a:pos x="245" y="218"/>
                </a:cxn>
                <a:cxn ang="0">
                  <a:pos x="245" y="218"/>
                </a:cxn>
                <a:cxn ang="0">
                  <a:pos x="245" y="218"/>
                </a:cxn>
              </a:cxnLst>
              <a:rect l="0" t="0" r="r" b="b"/>
              <a:pathLst>
                <a:path w="304" h="304">
                  <a:moveTo>
                    <a:pt x="152" y="0"/>
                  </a:moveTo>
                  <a:cubicBezTo>
                    <a:pt x="68" y="0"/>
                    <a:pt x="0" y="68"/>
                    <a:pt x="0" y="152"/>
                  </a:cubicBezTo>
                  <a:cubicBezTo>
                    <a:pt x="0" y="236"/>
                    <a:pt x="68" y="304"/>
                    <a:pt x="152" y="304"/>
                  </a:cubicBezTo>
                  <a:cubicBezTo>
                    <a:pt x="236" y="304"/>
                    <a:pt x="304" y="236"/>
                    <a:pt x="304" y="152"/>
                  </a:cubicBezTo>
                  <a:cubicBezTo>
                    <a:pt x="304" y="68"/>
                    <a:pt x="236" y="0"/>
                    <a:pt x="152" y="0"/>
                  </a:cubicBezTo>
                  <a:close/>
                  <a:moveTo>
                    <a:pt x="152" y="266"/>
                  </a:moveTo>
                  <a:cubicBezTo>
                    <a:pt x="89" y="266"/>
                    <a:pt x="38" y="215"/>
                    <a:pt x="38" y="152"/>
                  </a:cubicBezTo>
                  <a:cubicBezTo>
                    <a:pt x="38" y="128"/>
                    <a:pt x="46" y="105"/>
                    <a:pt x="59" y="86"/>
                  </a:cubicBezTo>
                  <a:cubicBezTo>
                    <a:pt x="128" y="155"/>
                    <a:pt x="128" y="155"/>
                    <a:pt x="128" y="155"/>
                  </a:cubicBezTo>
                  <a:cubicBezTo>
                    <a:pt x="55" y="155"/>
                    <a:pt x="55" y="155"/>
                    <a:pt x="55" y="155"/>
                  </a:cubicBezTo>
                  <a:cubicBezTo>
                    <a:pt x="55" y="184"/>
                    <a:pt x="55" y="184"/>
                    <a:pt x="55" y="184"/>
                  </a:cubicBezTo>
                  <a:cubicBezTo>
                    <a:pt x="157" y="184"/>
                    <a:pt x="157" y="184"/>
                    <a:pt x="157" y="184"/>
                  </a:cubicBezTo>
                  <a:cubicBezTo>
                    <a:pt x="218" y="245"/>
                    <a:pt x="218" y="245"/>
                    <a:pt x="218" y="245"/>
                  </a:cubicBezTo>
                  <a:cubicBezTo>
                    <a:pt x="199" y="258"/>
                    <a:pt x="176" y="266"/>
                    <a:pt x="152" y="266"/>
                  </a:cubicBezTo>
                  <a:close/>
                  <a:moveTo>
                    <a:pt x="245" y="218"/>
                  </a:moveTo>
                  <a:cubicBezTo>
                    <a:pt x="204" y="177"/>
                    <a:pt x="204" y="177"/>
                    <a:pt x="204" y="177"/>
                  </a:cubicBezTo>
                  <a:cubicBezTo>
                    <a:pt x="204" y="155"/>
                    <a:pt x="204" y="155"/>
                    <a:pt x="204" y="155"/>
                  </a:cubicBezTo>
                  <a:cubicBezTo>
                    <a:pt x="182" y="155"/>
                    <a:pt x="182" y="155"/>
                    <a:pt x="182" y="155"/>
                  </a:cubicBezTo>
                  <a:cubicBezTo>
                    <a:pt x="86" y="59"/>
                    <a:pt x="86" y="59"/>
                    <a:pt x="86" y="59"/>
                  </a:cubicBezTo>
                  <a:cubicBezTo>
                    <a:pt x="105" y="46"/>
                    <a:pt x="128" y="38"/>
                    <a:pt x="152" y="38"/>
                  </a:cubicBezTo>
                  <a:cubicBezTo>
                    <a:pt x="215" y="38"/>
                    <a:pt x="266" y="89"/>
                    <a:pt x="266" y="152"/>
                  </a:cubicBezTo>
                  <a:cubicBezTo>
                    <a:pt x="266" y="176"/>
                    <a:pt x="258" y="199"/>
                    <a:pt x="245" y="218"/>
                  </a:cubicBezTo>
                  <a:close/>
                  <a:moveTo>
                    <a:pt x="245" y="218"/>
                  </a:moveTo>
                  <a:cubicBezTo>
                    <a:pt x="245" y="218"/>
                    <a:pt x="245" y="218"/>
                    <a:pt x="245" y="21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grpSp>
        <p:nvGrpSpPr>
          <p:cNvPr id="67" name="Group 34"/>
          <p:cNvGrpSpPr/>
          <p:nvPr/>
        </p:nvGrpSpPr>
        <p:grpSpPr>
          <a:xfrm>
            <a:off x="3704940" y="3348848"/>
            <a:ext cx="847371" cy="738531"/>
            <a:chOff x="3806825" y="2456536"/>
            <a:chExt cx="1117601" cy="974052"/>
          </a:xfrm>
          <a:solidFill>
            <a:srgbClr val="D24132"/>
          </a:solidFill>
        </p:grpSpPr>
        <p:sp>
          <p:nvSpPr>
            <p:cNvPr id="68" name="Freeform 17"/>
            <p:cNvSpPr>
              <a:spLocks noEditPoints="1"/>
            </p:cNvSpPr>
            <p:nvPr/>
          </p:nvSpPr>
          <p:spPr bwMode="auto">
            <a:xfrm>
              <a:off x="3806825" y="2801938"/>
              <a:ext cx="1117601" cy="628650"/>
            </a:xfrm>
            <a:custGeom>
              <a:avLst/>
              <a:gdLst/>
              <a:ahLst/>
              <a:cxnLst>
                <a:cxn ang="0">
                  <a:pos x="771" y="377"/>
                </a:cxn>
                <a:cxn ang="0">
                  <a:pos x="771" y="472"/>
                </a:cxn>
                <a:cxn ang="0">
                  <a:pos x="838" y="472"/>
                </a:cxn>
                <a:cxn ang="0">
                  <a:pos x="838" y="310"/>
                </a:cxn>
                <a:cxn ang="0">
                  <a:pos x="67" y="310"/>
                </a:cxn>
                <a:cxn ang="0">
                  <a:pos x="67" y="35"/>
                </a:cxn>
                <a:cxn ang="0">
                  <a:pos x="57" y="11"/>
                </a:cxn>
                <a:cxn ang="0">
                  <a:pos x="33" y="0"/>
                </a:cxn>
                <a:cxn ang="0">
                  <a:pos x="10" y="11"/>
                </a:cxn>
                <a:cxn ang="0">
                  <a:pos x="0" y="35"/>
                </a:cxn>
                <a:cxn ang="0">
                  <a:pos x="0" y="472"/>
                </a:cxn>
                <a:cxn ang="0">
                  <a:pos x="67" y="472"/>
                </a:cxn>
                <a:cxn ang="0">
                  <a:pos x="67" y="377"/>
                </a:cxn>
                <a:cxn ang="0">
                  <a:pos x="771" y="377"/>
                </a:cxn>
                <a:cxn ang="0">
                  <a:pos x="771" y="377"/>
                </a:cxn>
                <a:cxn ang="0">
                  <a:pos x="771" y="377"/>
                </a:cxn>
              </a:cxnLst>
              <a:rect l="0" t="0" r="r" b="b"/>
              <a:pathLst>
                <a:path w="838" h="472">
                  <a:moveTo>
                    <a:pt x="771" y="377"/>
                  </a:moveTo>
                  <a:cubicBezTo>
                    <a:pt x="771" y="472"/>
                    <a:pt x="771" y="472"/>
                    <a:pt x="771" y="472"/>
                  </a:cubicBezTo>
                  <a:cubicBezTo>
                    <a:pt x="838" y="472"/>
                    <a:pt x="838" y="472"/>
                    <a:pt x="838" y="472"/>
                  </a:cubicBezTo>
                  <a:cubicBezTo>
                    <a:pt x="838" y="310"/>
                    <a:pt x="838" y="310"/>
                    <a:pt x="838" y="310"/>
                  </a:cubicBezTo>
                  <a:cubicBezTo>
                    <a:pt x="67" y="310"/>
                    <a:pt x="67" y="310"/>
                    <a:pt x="67" y="310"/>
                  </a:cubicBezTo>
                  <a:cubicBezTo>
                    <a:pt x="67" y="35"/>
                    <a:pt x="67" y="35"/>
                    <a:pt x="67" y="35"/>
                  </a:cubicBezTo>
                  <a:cubicBezTo>
                    <a:pt x="67" y="26"/>
                    <a:pt x="64" y="18"/>
                    <a:pt x="57" y="11"/>
                  </a:cubicBezTo>
                  <a:cubicBezTo>
                    <a:pt x="50" y="4"/>
                    <a:pt x="43" y="0"/>
                    <a:pt x="33" y="0"/>
                  </a:cubicBezTo>
                  <a:cubicBezTo>
                    <a:pt x="24" y="0"/>
                    <a:pt x="16" y="4"/>
                    <a:pt x="10" y="11"/>
                  </a:cubicBezTo>
                  <a:cubicBezTo>
                    <a:pt x="3" y="18"/>
                    <a:pt x="0" y="26"/>
                    <a:pt x="0" y="35"/>
                  </a:cubicBezTo>
                  <a:cubicBezTo>
                    <a:pt x="0" y="472"/>
                    <a:pt x="0" y="472"/>
                    <a:pt x="0" y="472"/>
                  </a:cubicBezTo>
                  <a:cubicBezTo>
                    <a:pt x="67" y="472"/>
                    <a:pt x="67" y="472"/>
                    <a:pt x="67" y="472"/>
                  </a:cubicBezTo>
                  <a:cubicBezTo>
                    <a:pt x="67" y="377"/>
                    <a:pt x="67" y="377"/>
                    <a:pt x="67" y="377"/>
                  </a:cubicBezTo>
                  <a:lnTo>
                    <a:pt x="771" y="377"/>
                  </a:lnTo>
                  <a:close/>
                  <a:moveTo>
                    <a:pt x="771" y="377"/>
                  </a:moveTo>
                  <a:cubicBezTo>
                    <a:pt x="771" y="377"/>
                    <a:pt x="771" y="377"/>
                    <a:pt x="771" y="37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69" name="Freeform 18"/>
            <p:cNvSpPr>
              <a:spLocks noEditPoints="1"/>
            </p:cNvSpPr>
            <p:nvPr/>
          </p:nvSpPr>
          <p:spPr bwMode="auto">
            <a:xfrm>
              <a:off x="3976688" y="2919413"/>
              <a:ext cx="165100" cy="163512"/>
            </a:xfrm>
            <a:custGeom>
              <a:avLst/>
              <a:gdLst/>
              <a:ahLst/>
              <a:cxnLst>
                <a:cxn ang="0">
                  <a:pos x="61" y="123"/>
                </a:cxn>
                <a:cxn ang="0">
                  <a:pos x="105" y="105"/>
                </a:cxn>
                <a:cxn ang="0">
                  <a:pos x="124" y="61"/>
                </a:cxn>
                <a:cxn ang="0">
                  <a:pos x="105" y="18"/>
                </a:cxn>
                <a:cxn ang="0">
                  <a:pos x="61" y="0"/>
                </a:cxn>
                <a:cxn ang="0">
                  <a:pos x="18" y="18"/>
                </a:cxn>
                <a:cxn ang="0">
                  <a:pos x="0" y="61"/>
                </a:cxn>
                <a:cxn ang="0">
                  <a:pos x="18" y="105"/>
                </a:cxn>
                <a:cxn ang="0">
                  <a:pos x="61" y="123"/>
                </a:cxn>
                <a:cxn ang="0">
                  <a:pos x="61" y="123"/>
                </a:cxn>
                <a:cxn ang="0">
                  <a:pos x="61" y="123"/>
                </a:cxn>
              </a:cxnLst>
              <a:rect l="0" t="0" r="r" b="b"/>
              <a:pathLst>
                <a:path w="124" h="123">
                  <a:moveTo>
                    <a:pt x="61" y="123"/>
                  </a:moveTo>
                  <a:cubicBezTo>
                    <a:pt x="78" y="123"/>
                    <a:pt x="93" y="117"/>
                    <a:pt x="105" y="105"/>
                  </a:cubicBezTo>
                  <a:cubicBezTo>
                    <a:pt x="118" y="93"/>
                    <a:pt x="124" y="78"/>
                    <a:pt x="124" y="61"/>
                  </a:cubicBezTo>
                  <a:cubicBezTo>
                    <a:pt x="124" y="44"/>
                    <a:pt x="118" y="30"/>
                    <a:pt x="105" y="18"/>
                  </a:cubicBezTo>
                  <a:cubicBezTo>
                    <a:pt x="93" y="6"/>
                    <a:pt x="78" y="0"/>
                    <a:pt x="61" y="0"/>
                  </a:cubicBezTo>
                  <a:cubicBezTo>
                    <a:pt x="44" y="0"/>
                    <a:pt x="30" y="6"/>
                    <a:pt x="18" y="18"/>
                  </a:cubicBezTo>
                  <a:cubicBezTo>
                    <a:pt x="6" y="30"/>
                    <a:pt x="0" y="44"/>
                    <a:pt x="0" y="61"/>
                  </a:cubicBezTo>
                  <a:cubicBezTo>
                    <a:pt x="0" y="78"/>
                    <a:pt x="6" y="93"/>
                    <a:pt x="18" y="105"/>
                  </a:cubicBezTo>
                  <a:cubicBezTo>
                    <a:pt x="30" y="117"/>
                    <a:pt x="44" y="123"/>
                    <a:pt x="61" y="123"/>
                  </a:cubicBezTo>
                  <a:close/>
                  <a:moveTo>
                    <a:pt x="61" y="123"/>
                  </a:moveTo>
                  <a:cubicBezTo>
                    <a:pt x="61" y="123"/>
                    <a:pt x="61" y="123"/>
                    <a:pt x="61" y="12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0" name="Freeform 19"/>
            <p:cNvSpPr>
              <a:spLocks noEditPoints="1"/>
            </p:cNvSpPr>
            <p:nvPr/>
          </p:nvSpPr>
          <p:spPr bwMode="auto">
            <a:xfrm>
              <a:off x="4000500" y="3060700"/>
              <a:ext cx="114300" cy="22225"/>
            </a:xfrm>
            <a:custGeom>
              <a:avLst/>
              <a:gdLst/>
              <a:ahLst/>
              <a:cxnLst>
                <a:cxn ang="0">
                  <a:pos x="86" y="0"/>
                </a:cxn>
                <a:cxn ang="0">
                  <a:pos x="0" y="0"/>
                </a:cxn>
                <a:cxn ang="0">
                  <a:pos x="43" y="17"/>
                </a:cxn>
                <a:cxn ang="0">
                  <a:pos x="86" y="0"/>
                </a:cxn>
                <a:cxn ang="0">
                  <a:pos x="86" y="0"/>
                </a:cxn>
                <a:cxn ang="0">
                  <a:pos x="86" y="0"/>
                </a:cxn>
              </a:cxnLst>
              <a:rect l="0" t="0" r="r" b="b"/>
              <a:pathLst>
                <a:path w="86" h="17">
                  <a:moveTo>
                    <a:pt x="86" y="0"/>
                  </a:moveTo>
                  <a:cubicBezTo>
                    <a:pt x="0" y="0"/>
                    <a:pt x="0" y="0"/>
                    <a:pt x="0" y="0"/>
                  </a:cubicBezTo>
                  <a:cubicBezTo>
                    <a:pt x="12" y="11"/>
                    <a:pt x="26" y="17"/>
                    <a:pt x="43" y="17"/>
                  </a:cubicBezTo>
                  <a:cubicBezTo>
                    <a:pt x="60" y="17"/>
                    <a:pt x="74" y="11"/>
                    <a:pt x="86" y="0"/>
                  </a:cubicBezTo>
                  <a:close/>
                  <a:moveTo>
                    <a:pt x="86" y="0"/>
                  </a:moveTo>
                  <a:cubicBezTo>
                    <a:pt x="86" y="0"/>
                    <a:pt x="86" y="0"/>
                    <a:pt x="86"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1" name="Freeform 20"/>
            <p:cNvSpPr>
              <a:spLocks noEditPoints="1"/>
            </p:cNvSpPr>
            <p:nvPr/>
          </p:nvSpPr>
          <p:spPr bwMode="auto">
            <a:xfrm>
              <a:off x="3944938" y="2930525"/>
              <a:ext cx="976313" cy="236537"/>
            </a:xfrm>
            <a:custGeom>
              <a:avLst/>
              <a:gdLst/>
              <a:ahLst/>
              <a:cxnLst>
                <a:cxn ang="0">
                  <a:pos x="718" y="63"/>
                </a:cxn>
                <a:cxn ang="0">
                  <a:pos x="683" y="47"/>
                </a:cxn>
                <a:cxn ang="0">
                  <a:pos x="197" y="0"/>
                </a:cxn>
                <a:cxn ang="0">
                  <a:pos x="194" y="0"/>
                </a:cxn>
                <a:cxn ang="0">
                  <a:pos x="172" y="9"/>
                </a:cxn>
                <a:cxn ang="0">
                  <a:pos x="163" y="31"/>
                </a:cxn>
                <a:cxn ang="0">
                  <a:pos x="163" y="115"/>
                </a:cxn>
                <a:cxn ang="0">
                  <a:pos x="84" y="129"/>
                </a:cxn>
                <a:cxn ang="0">
                  <a:pos x="30" y="106"/>
                </a:cxn>
                <a:cxn ang="0">
                  <a:pos x="23" y="98"/>
                </a:cxn>
                <a:cxn ang="0">
                  <a:pos x="0" y="129"/>
                </a:cxn>
                <a:cxn ang="0">
                  <a:pos x="0" y="144"/>
                </a:cxn>
                <a:cxn ang="0">
                  <a:pos x="33" y="177"/>
                </a:cxn>
                <a:cxn ang="0">
                  <a:pos x="732" y="177"/>
                </a:cxn>
                <a:cxn ang="0">
                  <a:pos x="732" y="95"/>
                </a:cxn>
                <a:cxn ang="0">
                  <a:pos x="718" y="63"/>
                </a:cxn>
                <a:cxn ang="0">
                  <a:pos x="718" y="63"/>
                </a:cxn>
                <a:cxn ang="0">
                  <a:pos x="718" y="63"/>
                </a:cxn>
              </a:cxnLst>
              <a:rect l="0" t="0" r="r" b="b"/>
              <a:pathLst>
                <a:path w="732" h="177">
                  <a:moveTo>
                    <a:pt x="718" y="63"/>
                  </a:moveTo>
                  <a:cubicBezTo>
                    <a:pt x="709" y="55"/>
                    <a:pt x="697" y="50"/>
                    <a:pt x="683" y="47"/>
                  </a:cubicBezTo>
                  <a:cubicBezTo>
                    <a:pt x="197" y="0"/>
                    <a:pt x="197" y="0"/>
                    <a:pt x="197" y="0"/>
                  </a:cubicBezTo>
                  <a:cubicBezTo>
                    <a:pt x="194" y="0"/>
                    <a:pt x="194" y="0"/>
                    <a:pt x="194" y="0"/>
                  </a:cubicBezTo>
                  <a:cubicBezTo>
                    <a:pt x="185" y="0"/>
                    <a:pt x="178" y="3"/>
                    <a:pt x="172" y="9"/>
                  </a:cubicBezTo>
                  <a:cubicBezTo>
                    <a:pt x="166" y="15"/>
                    <a:pt x="163" y="22"/>
                    <a:pt x="163" y="31"/>
                  </a:cubicBezTo>
                  <a:cubicBezTo>
                    <a:pt x="163" y="115"/>
                    <a:pt x="163" y="115"/>
                    <a:pt x="163" y="115"/>
                  </a:cubicBezTo>
                  <a:cubicBezTo>
                    <a:pt x="159" y="108"/>
                    <a:pt x="105" y="129"/>
                    <a:pt x="84" y="129"/>
                  </a:cubicBezTo>
                  <a:cubicBezTo>
                    <a:pt x="63" y="129"/>
                    <a:pt x="45" y="121"/>
                    <a:pt x="30" y="106"/>
                  </a:cubicBezTo>
                  <a:cubicBezTo>
                    <a:pt x="28" y="104"/>
                    <a:pt x="25" y="101"/>
                    <a:pt x="23" y="98"/>
                  </a:cubicBezTo>
                  <a:cubicBezTo>
                    <a:pt x="10" y="102"/>
                    <a:pt x="0" y="115"/>
                    <a:pt x="0" y="129"/>
                  </a:cubicBezTo>
                  <a:cubicBezTo>
                    <a:pt x="0" y="144"/>
                    <a:pt x="0" y="144"/>
                    <a:pt x="0" y="144"/>
                  </a:cubicBezTo>
                  <a:cubicBezTo>
                    <a:pt x="0" y="162"/>
                    <a:pt x="15" y="177"/>
                    <a:pt x="33" y="177"/>
                  </a:cubicBezTo>
                  <a:cubicBezTo>
                    <a:pt x="732" y="177"/>
                    <a:pt x="732" y="177"/>
                    <a:pt x="732" y="177"/>
                  </a:cubicBezTo>
                  <a:cubicBezTo>
                    <a:pt x="732" y="95"/>
                    <a:pt x="732" y="95"/>
                    <a:pt x="732" y="95"/>
                  </a:cubicBezTo>
                  <a:cubicBezTo>
                    <a:pt x="732" y="82"/>
                    <a:pt x="728" y="71"/>
                    <a:pt x="718" y="63"/>
                  </a:cubicBezTo>
                  <a:close/>
                  <a:moveTo>
                    <a:pt x="718" y="63"/>
                  </a:moveTo>
                  <a:cubicBezTo>
                    <a:pt x="718" y="63"/>
                    <a:pt x="718" y="63"/>
                    <a:pt x="718" y="6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2" name="Freeform 21"/>
            <p:cNvSpPr>
              <a:spLocks noEditPoints="1"/>
            </p:cNvSpPr>
            <p:nvPr/>
          </p:nvSpPr>
          <p:spPr bwMode="auto">
            <a:xfrm>
              <a:off x="4238625" y="2456536"/>
              <a:ext cx="320675" cy="320675"/>
            </a:xfrm>
            <a:custGeom>
              <a:avLst/>
              <a:gdLst/>
              <a:ahLst/>
              <a:cxnLst>
                <a:cxn ang="0">
                  <a:pos x="120" y="0"/>
                </a:cxn>
                <a:cxn ang="0">
                  <a:pos x="0" y="120"/>
                </a:cxn>
                <a:cxn ang="0">
                  <a:pos x="120" y="241"/>
                </a:cxn>
                <a:cxn ang="0">
                  <a:pos x="240" y="120"/>
                </a:cxn>
                <a:cxn ang="0">
                  <a:pos x="120" y="0"/>
                </a:cxn>
                <a:cxn ang="0">
                  <a:pos x="120" y="204"/>
                </a:cxn>
                <a:cxn ang="0">
                  <a:pos x="36" y="120"/>
                </a:cxn>
                <a:cxn ang="0">
                  <a:pos x="120" y="37"/>
                </a:cxn>
                <a:cxn ang="0">
                  <a:pos x="204" y="120"/>
                </a:cxn>
                <a:cxn ang="0">
                  <a:pos x="120" y="204"/>
                </a:cxn>
                <a:cxn ang="0">
                  <a:pos x="120" y="204"/>
                </a:cxn>
                <a:cxn ang="0">
                  <a:pos x="120" y="204"/>
                </a:cxn>
              </a:cxnLst>
              <a:rect l="0" t="0" r="r" b="b"/>
              <a:pathLst>
                <a:path w="240" h="241">
                  <a:moveTo>
                    <a:pt x="120" y="0"/>
                  </a:moveTo>
                  <a:cubicBezTo>
                    <a:pt x="54" y="0"/>
                    <a:pt x="0" y="54"/>
                    <a:pt x="0" y="120"/>
                  </a:cubicBezTo>
                  <a:cubicBezTo>
                    <a:pt x="0" y="187"/>
                    <a:pt x="54" y="241"/>
                    <a:pt x="120" y="241"/>
                  </a:cubicBezTo>
                  <a:cubicBezTo>
                    <a:pt x="186" y="241"/>
                    <a:pt x="240" y="187"/>
                    <a:pt x="240" y="120"/>
                  </a:cubicBezTo>
                  <a:cubicBezTo>
                    <a:pt x="240" y="54"/>
                    <a:pt x="186" y="0"/>
                    <a:pt x="120" y="0"/>
                  </a:cubicBezTo>
                  <a:close/>
                  <a:moveTo>
                    <a:pt x="120" y="204"/>
                  </a:moveTo>
                  <a:cubicBezTo>
                    <a:pt x="74" y="204"/>
                    <a:pt x="36" y="166"/>
                    <a:pt x="36" y="120"/>
                  </a:cubicBezTo>
                  <a:cubicBezTo>
                    <a:pt x="36" y="74"/>
                    <a:pt x="74" y="37"/>
                    <a:pt x="120" y="37"/>
                  </a:cubicBezTo>
                  <a:cubicBezTo>
                    <a:pt x="166" y="37"/>
                    <a:pt x="204" y="74"/>
                    <a:pt x="204" y="120"/>
                  </a:cubicBezTo>
                  <a:cubicBezTo>
                    <a:pt x="204" y="166"/>
                    <a:pt x="166" y="204"/>
                    <a:pt x="120" y="204"/>
                  </a:cubicBezTo>
                  <a:close/>
                  <a:moveTo>
                    <a:pt x="120" y="204"/>
                  </a:moveTo>
                  <a:cubicBezTo>
                    <a:pt x="120" y="204"/>
                    <a:pt x="120" y="204"/>
                    <a:pt x="120" y="20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3" name="Freeform 22"/>
            <p:cNvSpPr>
              <a:spLocks noEditPoints="1"/>
            </p:cNvSpPr>
            <p:nvPr/>
          </p:nvSpPr>
          <p:spPr bwMode="auto">
            <a:xfrm>
              <a:off x="4384675" y="2532736"/>
              <a:ext cx="103188" cy="101600"/>
            </a:xfrm>
            <a:custGeom>
              <a:avLst/>
              <a:gdLst/>
              <a:ahLst/>
              <a:cxnLst>
                <a:cxn ang="0">
                  <a:pos x="20" y="57"/>
                </a:cxn>
                <a:cxn ang="0">
                  <a:pos x="20" y="10"/>
                </a:cxn>
                <a:cxn ang="0">
                  <a:pos x="10" y="0"/>
                </a:cxn>
                <a:cxn ang="0">
                  <a:pos x="0" y="10"/>
                </a:cxn>
                <a:cxn ang="0">
                  <a:pos x="0" y="77"/>
                </a:cxn>
                <a:cxn ang="0">
                  <a:pos x="20" y="77"/>
                </a:cxn>
                <a:cxn ang="0">
                  <a:pos x="20" y="77"/>
                </a:cxn>
                <a:cxn ang="0">
                  <a:pos x="67" y="77"/>
                </a:cxn>
                <a:cxn ang="0">
                  <a:pos x="77" y="67"/>
                </a:cxn>
                <a:cxn ang="0">
                  <a:pos x="67" y="57"/>
                </a:cxn>
                <a:cxn ang="0">
                  <a:pos x="20" y="57"/>
                </a:cxn>
                <a:cxn ang="0">
                  <a:pos x="20" y="57"/>
                </a:cxn>
                <a:cxn ang="0">
                  <a:pos x="20" y="57"/>
                </a:cxn>
              </a:cxnLst>
              <a:rect l="0" t="0" r="r" b="b"/>
              <a:pathLst>
                <a:path w="77" h="77">
                  <a:moveTo>
                    <a:pt x="20" y="57"/>
                  </a:moveTo>
                  <a:cubicBezTo>
                    <a:pt x="20" y="10"/>
                    <a:pt x="20" y="10"/>
                    <a:pt x="20" y="10"/>
                  </a:cubicBezTo>
                  <a:cubicBezTo>
                    <a:pt x="20" y="5"/>
                    <a:pt x="16" y="0"/>
                    <a:pt x="10" y="0"/>
                  </a:cubicBezTo>
                  <a:cubicBezTo>
                    <a:pt x="4" y="0"/>
                    <a:pt x="0" y="5"/>
                    <a:pt x="0" y="10"/>
                  </a:cubicBezTo>
                  <a:cubicBezTo>
                    <a:pt x="0" y="77"/>
                    <a:pt x="0" y="77"/>
                    <a:pt x="0" y="77"/>
                  </a:cubicBezTo>
                  <a:cubicBezTo>
                    <a:pt x="20" y="77"/>
                    <a:pt x="20" y="77"/>
                    <a:pt x="20" y="77"/>
                  </a:cubicBezTo>
                  <a:cubicBezTo>
                    <a:pt x="20" y="77"/>
                    <a:pt x="20" y="77"/>
                    <a:pt x="20" y="77"/>
                  </a:cubicBezTo>
                  <a:cubicBezTo>
                    <a:pt x="67" y="77"/>
                    <a:pt x="67" y="77"/>
                    <a:pt x="67" y="77"/>
                  </a:cubicBezTo>
                  <a:cubicBezTo>
                    <a:pt x="72" y="77"/>
                    <a:pt x="77" y="73"/>
                    <a:pt x="77" y="67"/>
                  </a:cubicBezTo>
                  <a:cubicBezTo>
                    <a:pt x="77" y="61"/>
                    <a:pt x="72" y="57"/>
                    <a:pt x="67" y="57"/>
                  </a:cubicBezTo>
                  <a:lnTo>
                    <a:pt x="20" y="57"/>
                  </a:lnTo>
                  <a:close/>
                  <a:moveTo>
                    <a:pt x="20" y="57"/>
                  </a:moveTo>
                  <a:cubicBezTo>
                    <a:pt x="20" y="57"/>
                    <a:pt x="20" y="57"/>
                    <a:pt x="20" y="5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74" name="Freeform 26"/>
          <p:cNvSpPr>
            <a:spLocks noEditPoints="1"/>
          </p:cNvSpPr>
          <p:nvPr/>
        </p:nvSpPr>
        <p:spPr bwMode="auto">
          <a:xfrm>
            <a:off x="5638053" y="1708719"/>
            <a:ext cx="748328" cy="779276"/>
          </a:xfrm>
          <a:custGeom>
            <a:avLst/>
            <a:gdLst/>
            <a:ahLst/>
            <a:cxnLst>
              <a:cxn ang="0">
                <a:pos x="241" y="43"/>
              </a:cxn>
              <a:cxn ang="0">
                <a:pos x="284" y="0"/>
              </a:cxn>
              <a:cxn ang="0">
                <a:pos x="327" y="43"/>
              </a:cxn>
              <a:cxn ang="0">
                <a:pos x="284" y="86"/>
              </a:cxn>
              <a:cxn ang="0">
                <a:pos x="241" y="43"/>
              </a:cxn>
              <a:cxn ang="0">
                <a:pos x="378" y="172"/>
              </a:cxn>
              <a:cxn ang="0">
                <a:pos x="318" y="172"/>
              </a:cxn>
              <a:cxn ang="0">
                <a:pos x="272" y="109"/>
              </a:cxn>
              <a:cxn ang="0">
                <a:pos x="270" y="106"/>
              </a:cxn>
              <a:cxn ang="0">
                <a:pos x="267" y="103"/>
              </a:cxn>
              <a:cxn ang="0">
                <a:pos x="232" y="86"/>
              </a:cxn>
              <a:cxn ang="0">
                <a:pos x="230" y="85"/>
              </a:cxn>
              <a:cxn ang="0">
                <a:pos x="162" y="53"/>
              </a:cxn>
              <a:cxn ang="0">
                <a:pos x="144" y="55"/>
              </a:cxn>
              <a:cxn ang="0">
                <a:pos x="76" y="107"/>
              </a:cxn>
              <a:cxn ang="0">
                <a:pos x="72" y="131"/>
              </a:cxn>
              <a:cxn ang="0">
                <a:pos x="86" y="138"/>
              </a:cxn>
              <a:cxn ang="0">
                <a:pos x="96" y="134"/>
              </a:cxn>
              <a:cxn ang="0">
                <a:pos x="157" y="89"/>
              </a:cxn>
              <a:cxn ang="0">
                <a:pos x="203" y="111"/>
              </a:cxn>
              <a:cxn ang="0">
                <a:pos x="148" y="198"/>
              </a:cxn>
              <a:cxn ang="0">
                <a:pos x="158" y="241"/>
              </a:cxn>
              <a:cxn ang="0">
                <a:pos x="236" y="294"/>
              </a:cxn>
              <a:cxn ang="0">
                <a:pos x="237" y="296"/>
              </a:cxn>
              <a:cxn ang="0">
                <a:pos x="191" y="388"/>
              </a:cxn>
              <a:cxn ang="0">
                <a:pos x="199" y="411"/>
              </a:cxn>
              <a:cxn ang="0">
                <a:pos x="206" y="413"/>
              </a:cxn>
              <a:cxn ang="0">
                <a:pos x="222" y="403"/>
              </a:cxn>
              <a:cxn ang="0">
                <a:pos x="273" y="300"/>
              </a:cxn>
              <a:cxn ang="0">
                <a:pos x="270" y="280"/>
              </a:cxn>
              <a:cxn ang="0">
                <a:pos x="217" y="227"/>
              </a:cxn>
              <a:cxn ang="0">
                <a:pos x="261" y="152"/>
              </a:cxn>
              <a:cxn ang="0">
                <a:pos x="296" y="199"/>
              </a:cxn>
              <a:cxn ang="0">
                <a:pos x="310" y="206"/>
              </a:cxn>
              <a:cxn ang="0">
                <a:pos x="378" y="206"/>
              </a:cxn>
              <a:cxn ang="0">
                <a:pos x="396" y="189"/>
              </a:cxn>
              <a:cxn ang="0">
                <a:pos x="378" y="172"/>
              </a:cxn>
              <a:cxn ang="0">
                <a:pos x="131" y="234"/>
              </a:cxn>
              <a:cxn ang="0">
                <a:pos x="110" y="275"/>
              </a:cxn>
              <a:cxn ang="0">
                <a:pos x="17" y="275"/>
              </a:cxn>
              <a:cxn ang="0">
                <a:pos x="0" y="292"/>
              </a:cxn>
              <a:cxn ang="0">
                <a:pos x="17" y="310"/>
              </a:cxn>
              <a:cxn ang="0">
                <a:pos x="120" y="310"/>
              </a:cxn>
              <a:cxn ang="0">
                <a:pos x="132" y="305"/>
              </a:cxn>
              <a:cxn ang="0">
                <a:pos x="133" y="304"/>
              </a:cxn>
              <a:cxn ang="0">
                <a:pos x="134" y="303"/>
              </a:cxn>
              <a:cxn ang="0">
                <a:pos x="169" y="268"/>
              </a:cxn>
              <a:cxn ang="0">
                <a:pos x="148" y="255"/>
              </a:cxn>
              <a:cxn ang="0">
                <a:pos x="131" y="234"/>
              </a:cxn>
              <a:cxn ang="0">
                <a:pos x="131" y="234"/>
              </a:cxn>
              <a:cxn ang="0">
                <a:pos x="131" y="234"/>
              </a:cxn>
            </a:cxnLst>
            <a:rect l="0" t="0" r="r" b="b"/>
            <a:pathLst>
              <a:path w="396" h="413">
                <a:moveTo>
                  <a:pt x="241" y="43"/>
                </a:moveTo>
                <a:cubicBezTo>
                  <a:pt x="241" y="19"/>
                  <a:pt x="260" y="0"/>
                  <a:pt x="284" y="0"/>
                </a:cubicBezTo>
                <a:cubicBezTo>
                  <a:pt x="308" y="0"/>
                  <a:pt x="327" y="19"/>
                  <a:pt x="327" y="43"/>
                </a:cubicBezTo>
                <a:cubicBezTo>
                  <a:pt x="327" y="67"/>
                  <a:pt x="308" y="86"/>
                  <a:pt x="284" y="86"/>
                </a:cubicBezTo>
                <a:cubicBezTo>
                  <a:pt x="260" y="86"/>
                  <a:pt x="241" y="67"/>
                  <a:pt x="241" y="43"/>
                </a:cubicBezTo>
                <a:close/>
                <a:moveTo>
                  <a:pt x="378" y="172"/>
                </a:moveTo>
                <a:cubicBezTo>
                  <a:pt x="318" y="172"/>
                  <a:pt x="318" y="172"/>
                  <a:pt x="318" y="172"/>
                </a:cubicBezTo>
                <a:cubicBezTo>
                  <a:pt x="272" y="109"/>
                  <a:pt x="272" y="109"/>
                  <a:pt x="272" y="109"/>
                </a:cubicBezTo>
                <a:cubicBezTo>
                  <a:pt x="271" y="108"/>
                  <a:pt x="270" y="107"/>
                  <a:pt x="270" y="106"/>
                </a:cubicBezTo>
                <a:cubicBezTo>
                  <a:pt x="269" y="105"/>
                  <a:pt x="268" y="104"/>
                  <a:pt x="267" y="103"/>
                </a:cubicBezTo>
                <a:cubicBezTo>
                  <a:pt x="232" y="86"/>
                  <a:pt x="232" y="86"/>
                  <a:pt x="232" y="86"/>
                </a:cubicBezTo>
                <a:cubicBezTo>
                  <a:pt x="231" y="86"/>
                  <a:pt x="231" y="85"/>
                  <a:pt x="230" y="85"/>
                </a:cubicBezTo>
                <a:cubicBezTo>
                  <a:pt x="162" y="53"/>
                  <a:pt x="162" y="53"/>
                  <a:pt x="162" y="53"/>
                </a:cubicBezTo>
                <a:cubicBezTo>
                  <a:pt x="156" y="50"/>
                  <a:pt x="150" y="51"/>
                  <a:pt x="144" y="55"/>
                </a:cubicBezTo>
                <a:cubicBezTo>
                  <a:pt x="76" y="107"/>
                  <a:pt x="76" y="107"/>
                  <a:pt x="76" y="107"/>
                </a:cubicBezTo>
                <a:cubicBezTo>
                  <a:pt x="68" y="112"/>
                  <a:pt x="67" y="123"/>
                  <a:pt x="72" y="131"/>
                </a:cubicBezTo>
                <a:cubicBezTo>
                  <a:pt x="76" y="135"/>
                  <a:pt x="81" y="138"/>
                  <a:pt x="86" y="138"/>
                </a:cubicBezTo>
                <a:cubicBezTo>
                  <a:pt x="90" y="138"/>
                  <a:pt x="93" y="136"/>
                  <a:pt x="96" y="134"/>
                </a:cubicBezTo>
                <a:cubicBezTo>
                  <a:pt x="157" y="89"/>
                  <a:pt x="157" y="89"/>
                  <a:pt x="157" y="89"/>
                </a:cubicBezTo>
                <a:cubicBezTo>
                  <a:pt x="203" y="111"/>
                  <a:pt x="203" y="111"/>
                  <a:pt x="203" y="111"/>
                </a:cubicBezTo>
                <a:cubicBezTo>
                  <a:pt x="148" y="198"/>
                  <a:pt x="148" y="198"/>
                  <a:pt x="148" y="198"/>
                </a:cubicBezTo>
                <a:cubicBezTo>
                  <a:pt x="139" y="212"/>
                  <a:pt x="143" y="232"/>
                  <a:pt x="158" y="241"/>
                </a:cubicBezTo>
                <a:cubicBezTo>
                  <a:pt x="236" y="294"/>
                  <a:pt x="236" y="294"/>
                  <a:pt x="236" y="294"/>
                </a:cubicBezTo>
                <a:cubicBezTo>
                  <a:pt x="237" y="296"/>
                  <a:pt x="237" y="296"/>
                  <a:pt x="237" y="296"/>
                </a:cubicBezTo>
                <a:cubicBezTo>
                  <a:pt x="191" y="388"/>
                  <a:pt x="191" y="388"/>
                  <a:pt x="191" y="388"/>
                </a:cubicBezTo>
                <a:cubicBezTo>
                  <a:pt x="187" y="396"/>
                  <a:pt x="190" y="407"/>
                  <a:pt x="199" y="411"/>
                </a:cubicBezTo>
                <a:cubicBezTo>
                  <a:pt x="201" y="412"/>
                  <a:pt x="204" y="413"/>
                  <a:pt x="206" y="413"/>
                </a:cubicBezTo>
                <a:cubicBezTo>
                  <a:pt x="213" y="413"/>
                  <a:pt x="219" y="409"/>
                  <a:pt x="222" y="403"/>
                </a:cubicBezTo>
                <a:cubicBezTo>
                  <a:pt x="273" y="300"/>
                  <a:pt x="273" y="300"/>
                  <a:pt x="273" y="300"/>
                </a:cubicBezTo>
                <a:cubicBezTo>
                  <a:pt x="277" y="293"/>
                  <a:pt x="275" y="285"/>
                  <a:pt x="270" y="280"/>
                </a:cubicBezTo>
                <a:cubicBezTo>
                  <a:pt x="217" y="227"/>
                  <a:pt x="217" y="227"/>
                  <a:pt x="217" y="227"/>
                </a:cubicBezTo>
                <a:cubicBezTo>
                  <a:pt x="261" y="152"/>
                  <a:pt x="261" y="152"/>
                  <a:pt x="261" y="152"/>
                </a:cubicBezTo>
                <a:cubicBezTo>
                  <a:pt x="296" y="199"/>
                  <a:pt x="296" y="199"/>
                  <a:pt x="296" y="199"/>
                </a:cubicBezTo>
                <a:cubicBezTo>
                  <a:pt x="299" y="204"/>
                  <a:pt x="304" y="206"/>
                  <a:pt x="310" y="206"/>
                </a:cubicBezTo>
                <a:cubicBezTo>
                  <a:pt x="378" y="206"/>
                  <a:pt x="378" y="206"/>
                  <a:pt x="378" y="206"/>
                </a:cubicBezTo>
                <a:cubicBezTo>
                  <a:pt x="388" y="206"/>
                  <a:pt x="396" y="199"/>
                  <a:pt x="396" y="189"/>
                </a:cubicBezTo>
                <a:cubicBezTo>
                  <a:pt x="396" y="180"/>
                  <a:pt x="388" y="172"/>
                  <a:pt x="378" y="172"/>
                </a:cubicBezTo>
                <a:close/>
                <a:moveTo>
                  <a:pt x="131" y="234"/>
                </a:moveTo>
                <a:cubicBezTo>
                  <a:pt x="110" y="275"/>
                  <a:pt x="110" y="275"/>
                  <a:pt x="110" y="275"/>
                </a:cubicBezTo>
                <a:cubicBezTo>
                  <a:pt x="17" y="275"/>
                  <a:pt x="17" y="275"/>
                  <a:pt x="17" y="275"/>
                </a:cubicBezTo>
                <a:cubicBezTo>
                  <a:pt x="8" y="275"/>
                  <a:pt x="0" y="283"/>
                  <a:pt x="0" y="292"/>
                </a:cubicBezTo>
                <a:cubicBezTo>
                  <a:pt x="0" y="302"/>
                  <a:pt x="8" y="310"/>
                  <a:pt x="17" y="310"/>
                </a:cubicBezTo>
                <a:cubicBezTo>
                  <a:pt x="120" y="310"/>
                  <a:pt x="120" y="310"/>
                  <a:pt x="120" y="310"/>
                </a:cubicBezTo>
                <a:cubicBezTo>
                  <a:pt x="125" y="310"/>
                  <a:pt x="129" y="308"/>
                  <a:pt x="132" y="305"/>
                </a:cubicBezTo>
                <a:cubicBezTo>
                  <a:pt x="133" y="305"/>
                  <a:pt x="133" y="304"/>
                  <a:pt x="133" y="304"/>
                </a:cubicBezTo>
                <a:cubicBezTo>
                  <a:pt x="133" y="304"/>
                  <a:pt x="134" y="303"/>
                  <a:pt x="134" y="303"/>
                </a:cubicBezTo>
                <a:cubicBezTo>
                  <a:pt x="169" y="268"/>
                  <a:pt x="169" y="268"/>
                  <a:pt x="169" y="268"/>
                </a:cubicBezTo>
                <a:cubicBezTo>
                  <a:pt x="148" y="255"/>
                  <a:pt x="148" y="255"/>
                  <a:pt x="148" y="255"/>
                </a:cubicBezTo>
                <a:cubicBezTo>
                  <a:pt x="141" y="249"/>
                  <a:pt x="134" y="243"/>
                  <a:pt x="131" y="234"/>
                </a:cubicBezTo>
                <a:close/>
                <a:moveTo>
                  <a:pt x="131" y="234"/>
                </a:moveTo>
                <a:cubicBezTo>
                  <a:pt x="131" y="234"/>
                  <a:pt x="131" y="234"/>
                  <a:pt x="131" y="234"/>
                </a:cubicBezTo>
              </a:path>
            </a:pathLst>
          </a:custGeom>
          <a:solidFill>
            <a:srgbClr val="F09C2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nvGrpSpPr>
          <p:cNvPr id="75" name="Group 46"/>
          <p:cNvGrpSpPr/>
          <p:nvPr/>
        </p:nvGrpSpPr>
        <p:grpSpPr>
          <a:xfrm>
            <a:off x="5694060" y="3356974"/>
            <a:ext cx="636315" cy="769325"/>
            <a:chOff x="5676900" y="2346325"/>
            <a:chExt cx="949325" cy="1147763"/>
          </a:xfrm>
          <a:solidFill>
            <a:srgbClr val="686868"/>
          </a:solidFill>
        </p:grpSpPr>
        <p:sp>
          <p:nvSpPr>
            <p:cNvPr id="76" name="Freeform 30"/>
            <p:cNvSpPr>
              <a:spLocks noEditPoints="1"/>
            </p:cNvSpPr>
            <p:nvPr/>
          </p:nvSpPr>
          <p:spPr bwMode="auto">
            <a:xfrm>
              <a:off x="5676900" y="2554288"/>
              <a:ext cx="949325" cy="939800"/>
            </a:xfrm>
            <a:custGeom>
              <a:avLst/>
              <a:gdLst/>
              <a:ahLst/>
              <a:cxnLst>
                <a:cxn ang="0">
                  <a:pos x="125" y="27"/>
                </a:cxn>
                <a:cxn ang="0">
                  <a:pos x="0" y="104"/>
                </a:cxn>
                <a:cxn ang="0">
                  <a:pos x="83" y="248"/>
                </a:cxn>
                <a:cxn ang="0">
                  <a:pos x="125" y="235"/>
                </a:cxn>
                <a:cxn ang="0">
                  <a:pos x="167" y="248"/>
                </a:cxn>
                <a:cxn ang="0">
                  <a:pos x="250" y="104"/>
                </a:cxn>
                <a:cxn ang="0">
                  <a:pos x="125" y="27"/>
                </a:cxn>
                <a:cxn ang="0">
                  <a:pos x="125" y="27"/>
                </a:cxn>
                <a:cxn ang="0">
                  <a:pos x="125" y="27"/>
                </a:cxn>
              </a:cxnLst>
              <a:rect l="0" t="0" r="r" b="b"/>
              <a:pathLst>
                <a:path w="250" h="248">
                  <a:moveTo>
                    <a:pt x="125" y="27"/>
                  </a:moveTo>
                  <a:cubicBezTo>
                    <a:pt x="76" y="0"/>
                    <a:pt x="0" y="26"/>
                    <a:pt x="0" y="104"/>
                  </a:cubicBezTo>
                  <a:cubicBezTo>
                    <a:pt x="0" y="165"/>
                    <a:pt x="37" y="248"/>
                    <a:pt x="83" y="248"/>
                  </a:cubicBezTo>
                  <a:cubicBezTo>
                    <a:pt x="101" y="248"/>
                    <a:pt x="114" y="243"/>
                    <a:pt x="125" y="235"/>
                  </a:cubicBezTo>
                  <a:cubicBezTo>
                    <a:pt x="136" y="243"/>
                    <a:pt x="150" y="248"/>
                    <a:pt x="167" y="248"/>
                  </a:cubicBezTo>
                  <a:cubicBezTo>
                    <a:pt x="213" y="248"/>
                    <a:pt x="250" y="165"/>
                    <a:pt x="250" y="104"/>
                  </a:cubicBezTo>
                  <a:cubicBezTo>
                    <a:pt x="250" y="26"/>
                    <a:pt x="175" y="0"/>
                    <a:pt x="125" y="27"/>
                  </a:cubicBezTo>
                  <a:close/>
                  <a:moveTo>
                    <a:pt x="125" y="27"/>
                  </a:moveTo>
                  <a:cubicBezTo>
                    <a:pt x="125" y="27"/>
                    <a:pt x="125" y="27"/>
                    <a:pt x="125" y="2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7" name="Freeform 31"/>
            <p:cNvSpPr>
              <a:spLocks noEditPoints="1"/>
            </p:cNvSpPr>
            <p:nvPr/>
          </p:nvSpPr>
          <p:spPr bwMode="auto">
            <a:xfrm>
              <a:off x="6129338" y="2452688"/>
              <a:ext cx="139700" cy="185738"/>
            </a:xfrm>
            <a:custGeom>
              <a:avLst/>
              <a:gdLst/>
              <a:ahLst/>
              <a:cxnLst>
                <a:cxn ang="0">
                  <a:pos x="6" y="49"/>
                </a:cxn>
                <a:cxn ang="0">
                  <a:pos x="21" y="42"/>
                </a:cxn>
                <a:cxn ang="0">
                  <a:pos x="37" y="14"/>
                </a:cxn>
                <a:cxn ang="0">
                  <a:pos x="34" y="0"/>
                </a:cxn>
                <a:cxn ang="0">
                  <a:pos x="6" y="49"/>
                </a:cxn>
                <a:cxn ang="0">
                  <a:pos x="6" y="49"/>
                </a:cxn>
                <a:cxn ang="0">
                  <a:pos x="6" y="49"/>
                </a:cxn>
              </a:cxnLst>
              <a:rect l="0" t="0" r="r" b="b"/>
              <a:pathLst>
                <a:path w="37" h="49">
                  <a:moveTo>
                    <a:pt x="6" y="49"/>
                  </a:moveTo>
                  <a:cubicBezTo>
                    <a:pt x="21" y="42"/>
                    <a:pt x="21" y="42"/>
                    <a:pt x="21" y="42"/>
                  </a:cubicBezTo>
                  <a:cubicBezTo>
                    <a:pt x="21" y="42"/>
                    <a:pt x="21" y="18"/>
                    <a:pt x="37" y="14"/>
                  </a:cubicBezTo>
                  <a:cubicBezTo>
                    <a:pt x="34" y="0"/>
                    <a:pt x="34" y="0"/>
                    <a:pt x="34" y="0"/>
                  </a:cubicBezTo>
                  <a:cubicBezTo>
                    <a:pt x="0" y="11"/>
                    <a:pt x="6" y="47"/>
                    <a:pt x="6" y="49"/>
                  </a:cubicBezTo>
                  <a:close/>
                  <a:moveTo>
                    <a:pt x="6" y="49"/>
                  </a:moveTo>
                  <a:cubicBezTo>
                    <a:pt x="6" y="49"/>
                    <a:pt x="6" y="49"/>
                    <a:pt x="6" y="4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78" name="Freeform 32"/>
            <p:cNvSpPr>
              <a:spLocks noEditPoints="1"/>
            </p:cNvSpPr>
            <p:nvPr/>
          </p:nvSpPr>
          <p:spPr bwMode="auto">
            <a:xfrm>
              <a:off x="5813425" y="2346325"/>
              <a:ext cx="387350" cy="303213"/>
            </a:xfrm>
            <a:custGeom>
              <a:avLst/>
              <a:gdLst/>
              <a:ahLst/>
              <a:cxnLst>
                <a:cxn ang="0">
                  <a:pos x="91" y="46"/>
                </a:cxn>
                <a:cxn ang="0">
                  <a:pos x="30" y="0"/>
                </a:cxn>
                <a:cxn ang="0">
                  <a:pos x="91" y="46"/>
                </a:cxn>
                <a:cxn ang="0">
                  <a:pos x="91" y="46"/>
                </a:cxn>
                <a:cxn ang="0">
                  <a:pos x="91" y="46"/>
                </a:cxn>
              </a:cxnLst>
              <a:rect l="0" t="0" r="r" b="b"/>
              <a:pathLst>
                <a:path w="102" h="80">
                  <a:moveTo>
                    <a:pt x="91" y="46"/>
                  </a:moveTo>
                  <a:cubicBezTo>
                    <a:pt x="102" y="11"/>
                    <a:pt x="28" y="11"/>
                    <a:pt x="30" y="0"/>
                  </a:cubicBezTo>
                  <a:cubicBezTo>
                    <a:pt x="0" y="50"/>
                    <a:pt x="79" y="80"/>
                    <a:pt x="91" y="46"/>
                  </a:cubicBezTo>
                  <a:close/>
                  <a:moveTo>
                    <a:pt x="91" y="46"/>
                  </a:moveTo>
                  <a:cubicBezTo>
                    <a:pt x="91" y="46"/>
                    <a:pt x="91" y="46"/>
                    <a:pt x="91" y="4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79" name="Rectangular Callout 57"/>
          <p:cNvSpPr/>
          <p:nvPr/>
        </p:nvSpPr>
        <p:spPr>
          <a:xfrm>
            <a:off x="2230328" y="1483099"/>
            <a:ext cx="686790" cy="686790"/>
          </a:xfrm>
          <a:prstGeom prst="wedgeRectCallout">
            <a:avLst/>
          </a:prstGeom>
          <a:solidFill>
            <a:srgbClr val="189A80"/>
          </a:solidFill>
          <a:ln w="19050" cap="flat" cmpd="sng" algn="ctr">
            <a:solidFill>
              <a:srgbClr val="FFFFFF"/>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smtClean="0">
              <a:ln>
                <a:noFill/>
              </a:ln>
              <a:solidFill>
                <a:srgbClr val="189A80">
                  <a:lumMod val="50000"/>
                </a:srgbClr>
              </a:solidFill>
              <a:effectLst/>
              <a:uLnTx/>
              <a:uFillTx/>
              <a:latin typeface="FontAwesome" pitchFamily="2" charset="0"/>
              <a:ea typeface="+mn-ea"/>
            </a:endParaRPr>
          </a:p>
        </p:txBody>
      </p:sp>
      <p:sp>
        <p:nvSpPr>
          <p:cNvPr id="80" name="Freeform 36"/>
          <p:cNvSpPr>
            <a:spLocks noEditPoints="1"/>
          </p:cNvSpPr>
          <p:nvPr/>
        </p:nvSpPr>
        <p:spPr bwMode="auto">
          <a:xfrm>
            <a:off x="2449456" y="1620929"/>
            <a:ext cx="274638" cy="376238"/>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1" name="TextBox 80"/>
          <p:cNvSpPr txBox="1"/>
          <p:nvPr/>
        </p:nvSpPr>
        <p:spPr>
          <a:xfrm>
            <a:off x="3322128" y="2531990"/>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377790"/>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sp>
        <p:nvSpPr>
          <p:cNvPr id="82" name="TextBox 81"/>
          <p:cNvSpPr txBox="1"/>
          <p:nvPr/>
        </p:nvSpPr>
        <p:spPr>
          <a:xfrm>
            <a:off x="3322128" y="4202593"/>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D24132"/>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sp>
        <p:nvSpPr>
          <p:cNvPr id="83" name="TextBox 82"/>
          <p:cNvSpPr txBox="1"/>
          <p:nvPr/>
        </p:nvSpPr>
        <p:spPr>
          <a:xfrm>
            <a:off x="5205720" y="2531990"/>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F09C2A"/>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sp>
        <p:nvSpPr>
          <p:cNvPr id="84" name="TextBox 83"/>
          <p:cNvSpPr txBox="1"/>
          <p:nvPr/>
        </p:nvSpPr>
        <p:spPr>
          <a:xfrm>
            <a:off x="5205720" y="4202593"/>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686868"/>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grpSp>
        <p:nvGrpSpPr>
          <p:cNvPr id="85" name="Group 75"/>
          <p:cNvGrpSpPr/>
          <p:nvPr/>
        </p:nvGrpSpPr>
        <p:grpSpPr>
          <a:xfrm>
            <a:off x="7477832" y="1709540"/>
            <a:ext cx="842391" cy="808744"/>
            <a:chOff x="6959600" y="869951"/>
            <a:chExt cx="2185988" cy="2098675"/>
          </a:xfrm>
          <a:solidFill>
            <a:srgbClr val="564266"/>
          </a:solidFill>
        </p:grpSpPr>
        <p:sp>
          <p:nvSpPr>
            <p:cNvPr id="86" name="Freeform 40"/>
            <p:cNvSpPr>
              <a:spLocks noEditPoints="1"/>
            </p:cNvSpPr>
            <p:nvPr/>
          </p:nvSpPr>
          <p:spPr bwMode="auto">
            <a:xfrm>
              <a:off x="8042275" y="1231901"/>
              <a:ext cx="346075" cy="346075"/>
            </a:xfrm>
            <a:custGeom>
              <a:avLst/>
              <a:gdLst/>
              <a:ahLst/>
              <a:cxnLst>
                <a:cxn ang="0">
                  <a:pos x="119" y="0"/>
                </a:cxn>
                <a:cxn ang="0">
                  <a:pos x="238" y="120"/>
                </a:cxn>
                <a:cxn ang="0">
                  <a:pos x="119" y="239"/>
                </a:cxn>
                <a:cxn ang="0">
                  <a:pos x="0" y="120"/>
                </a:cxn>
                <a:cxn ang="0">
                  <a:pos x="119" y="0"/>
                </a:cxn>
                <a:cxn ang="0">
                  <a:pos x="119" y="0"/>
                </a:cxn>
                <a:cxn ang="0">
                  <a:pos x="119" y="0"/>
                </a:cxn>
              </a:cxnLst>
              <a:rect l="0" t="0" r="r" b="b"/>
              <a:pathLst>
                <a:path w="238" h="239">
                  <a:moveTo>
                    <a:pt x="119" y="0"/>
                  </a:moveTo>
                  <a:cubicBezTo>
                    <a:pt x="185" y="0"/>
                    <a:pt x="238" y="54"/>
                    <a:pt x="238" y="120"/>
                  </a:cubicBezTo>
                  <a:cubicBezTo>
                    <a:pt x="238" y="185"/>
                    <a:pt x="185" y="239"/>
                    <a:pt x="119" y="239"/>
                  </a:cubicBezTo>
                  <a:cubicBezTo>
                    <a:pt x="53" y="239"/>
                    <a:pt x="0" y="185"/>
                    <a:pt x="0" y="120"/>
                  </a:cubicBezTo>
                  <a:cubicBezTo>
                    <a:pt x="0" y="54"/>
                    <a:pt x="53" y="0"/>
                    <a:pt x="119" y="0"/>
                  </a:cubicBezTo>
                  <a:close/>
                  <a:moveTo>
                    <a:pt x="119" y="0"/>
                  </a:moveTo>
                  <a:cubicBezTo>
                    <a:pt x="119" y="0"/>
                    <a:pt x="119" y="0"/>
                    <a:pt x="119"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7" name="Freeform 41"/>
            <p:cNvSpPr>
              <a:spLocks noEditPoints="1"/>
            </p:cNvSpPr>
            <p:nvPr/>
          </p:nvSpPr>
          <p:spPr bwMode="auto">
            <a:xfrm>
              <a:off x="7607300" y="1254126"/>
              <a:ext cx="1193800" cy="1714500"/>
            </a:xfrm>
            <a:custGeom>
              <a:avLst/>
              <a:gdLst/>
              <a:ahLst/>
              <a:cxnLst>
                <a:cxn ang="0">
                  <a:pos x="803" y="20"/>
                </a:cxn>
                <a:cxn ang="0">
                  <a:pos x="732" y="20"/>
                </a:cxn>
                <a:cxn ang="0">
                  <a:pos x="489" y="262"/>
                </a:cxn>
                <a:cxn ang="0">
                  <a:pos x="422" y="242"/>
                </a:cxn>
                <a:cxn ang="0">
                  <a:pos x="343" y="272"/>
                </a:cxn>
                <a:cxn ang="0">
                  <a:pos x="91" y="20"/>
                </a:cxn>
                <a:cxn ang="0">
                  <a:pos x="19" y="20"/>
                </a:cxn>
                <a:cxn ang="0">
                  <a:pos x="19" y="91"/>
                </a:cxn>
                <a:cxn ang="0">
                  <a:pos x="300" y="374"/>
                </a:cxn>
                <a:cxn ang="0">
                  <a:pos x="300" y="1131"/>
                </a:cxn>
                <a:cxn ang="0">
                  <a:pos x="350" y="1182"/>
                </a:cxn>
                <a:cxn ang="0">
                  <a:pos x="401" y="1131"/>
                </a:cxn>
                <a:cxn ang="0">
                  <a:pos x="401" y="774"/>
                </a:cxn>
                <a:cxn ang="0">
                  <a:pos x="422" y="776"/>
                </a:cxn>
                <a:cxn ang="0">
                  <a:pos x="444" y="774"/>
                </a:cxn>
                <a:cxn ang="0">
                  <a:pos x="444" y="1131"/>
                </a:cxn>
                <a:cxn ang="0">
                  <a:pos x="495" y="1182"/>
                </a:cxn>
                <a:cxn ang="0">
                  <a:pos x="545" y="1131"/>
                </a:cxn>
                <a:cxn ang="0">
                  <a:pos x="545" y="353"/>
                </a:cxn>
                <a:cxn ang="0">
                  <a:pos x="803" y="91"/>
                </a:cxn>
                <a:cxn ang="0">
                  <a:pos x="803" y="20"/>
                </a:cxn>
                <a:cxn ang="0">
                  <a:pos x="803" y="20"/>
                </a:cxn>
                <a:cxn ang="0">
                  <a:pos x="803" y="20"/>
                </a:cxn>
              </a:cxnLst>
              <a:rect l="0" t="0" r="r" b="b"/>
              <a:pathLst>
                <a:path w="823" h="1182">
                  <a:moveTo>
                    <a:pt x="803" y="20"/>
                  </a:moveTo>
                  <a:cubicBezTo>
                    <a:pt x="783" y="0"/>
                    <a:pt x="751" y="0"/>
                    <a:pt x="732" y="20"/>
                  </a:cubicBezTo>
                  <a:cubicBezTo>
                    <a:pt x="489" y="262"/>
                    <a:pt x="489" y="262"/>
                    <a:pt x="489" y="262"/>
                  </a:cubicBezTo>
                  <a:cubicBezTo>
                    <a:pt x="470" y="249"/>
                    <a:pt x="447" y="242"/>
                    <a:pt x="422" y="242"/>
                  </a:cubicBezTo>
                  <a:cubicBezTo>
                    <a:pt x="392" y="242"/>
                    <a:pt x="364" y="253"/>
                    <a:pt x="343" y="272"/>
                  </a:cubicBezTo>
                  <a:cubicBezTo>
                    <a:pt x="91" y="20"/>
                    <a:pt x="91" y="20"/>
                    <a:pt x="91" y="20"/>
                  </a:cubicBezTo>
                  <a:cubicBezTo>
                    <a:pt x="71" y="0"/>
                    <a:pt x="39" y="0"/>
                    <a:pt x="19" y="20"/>
                  </a:cubicBezTo>
                  <a:cubicBezTo>
                    <a:pt x="0" y="39"/>
                    <a:pt x="0" y="71"/>
                    <a:pt x="19" y="91"/>
                  </a:cubicBezTo>
                  <a:cubicBezTo>
                    <a:pt x="300" y="374"/>
                    <a:pt x="300" y="374"/>
                    <a:pt x="300" y="374"/>
                  </a:cubicBezTo>
                  <a:cubicBezTo>
                    <a:pt x="300" y="1131"/>
                    <a:pt x="300" y="1131"/>
                    <a:pt x="300" y="1131"/>
                  </a:cubicBezTo>
                  <a:cubicBezTo>
                    <a:pt x="300" y="1159"/>
                    <a:pt x="322" y="1182"/>
                    <a:pt x="350" y="1182"/>
                  </a:cubicBezTo>
                  <a:cubicBezTo>
                    <a:pt x="378" y="1182"/>
                    <a:pt x="401" y="1159"/>
                    <a:pt x="401" y="1131"/>
                  </a:cubicBezTo>
                  <a:cubicBezTo>
                    <a:pt x="401" y="774"/>
                    <a:pt x="401" y="774"/>
                    <a:pt x="401" y="774"/>
                  </a:cubicBezTo>
                  <a:cubicBezTo>
                    <a:pt x="408" y="775"/>
                    <a:pt x="415" y="776"/>
                    <a:pt x="422" y="776"/>
                  </a:cubicBezTo>
                  <a:cubicBezTo>
                    <a:pt x="430" y="776"/>
                    <a:pt x="437" y="775"/>
                    <a:pt x="444" y="774"/>
                  </a:cubicBezTo>
                  <a:cubicBezTo>
                    <a:pt x="444" y="1131"/>
                    <a:pt x="444" y="1131"/>
                    <a:pt x="444" y="1131"/>
                  </a:cubicBezTo>
                  <a:cubicBezTo>
                    <a:pt x="444" y="1159"/>
                    <a:pt x="467" y="1182"/>
                    <a:pt x="495" y="1182"/>
                  </a:cubicBezTo>
                  <a:cubicBezTo>
                    <a:pt x="523" y="1182"/>
                    <a:pt x="545" y="1159"/>
                    <a:pt x="545" y="1131"/>
                  </a:cubicBezTo>
                  <a:cubicBezTo>
                    <a:pt x="545" y="353"/>
                    <a:pt x="545" y="353"/>
                    <a:pt x="545" y="353"/>
                  </a:cubicBezTo>
                  <a:cubicBezTo>
                    <a:pt x="803" y="91"/>
                    <a:pt x="803" y="91"/>
                    <a:pt x="803" y="91"/>
                  </a:cubicBezTo>
                  <a:cubicBezTo>
                    <a:pt x="823" y="71"/>
                    <a:pt x="823" y="39"/>
                    <a:pt x="803" y="20"/>
                  </a:cubicBezTo>
                  <a:close/>
                  <a:moveTo>
                    <a:pt x="803" y="20"/>
                  </a:moveTo>
                  <a:cubicBezTo>
                    <a:pt x="803" y="20"/>
                    <a:pt x="803" y="20"/>
                    <a:pt x="803" y="2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8" name="Freeform 42"/>
            <p:cNvSpPr>
              <a:spLocks noEditPoints="1"/>
            </p:cNvSpPr>
            <p:nvPr/>
          </p:nvSpPr>
          <p:spPr bwMode="auto">
            <a:xfrm>
              <a:off x="7377113" y="1920876"/>
              <a:ext cx="617538" cy="311150"/>
            </a:xfrm>
            <a:custGeom>
              <a:avLst/>
              <a:gdLst/>
              <a:ahLst/>
              <a:cxnLst>
                <a:cxn ang="0">
                  <a:pos x="426" y="0"/>
                </a:cxn>
                <a:cxn ang="0">
                  <a:pos x="321" y="0"/>
                </a:cxn>
                <a:cxn ang="0">
                  <a:pos x="284" y="15"/>
                </a:cxn>
                <a:cxn ang="0">
                  <a:pos x="269" y="57"/>
                </a:cxn>
                <a:cxn ang="0">
                  <a:pos x="269" y="78"/>
                </a:cxn>
                <a:cxn ang="0">
                  <a:pos x="55" y="78"/>
                </a:cxn>
                <a:cxn ang="0">
                  <a:pos x="0" y="133"/>
                </a:cxn>
                <a:cxn ang="0">
                  <a:pos x="0" y="160"/>
                </a:cxn>
                <a:cxn ang="0">
                  <a:pos x="3" y="177"/>
                </a:cxn>
                <a:cxn ang="0">
                  <a:pos x="55" y="215"/>
                </a:cxn>
                <a:cxn ang="0">
                  <a:pos x="426" y="215"/>
                </a:cxn>
                <a:cxn ang="0">
                  <a:pos x="426" y="0"/>
                </a:cxn>
                <a:cxn ang="0">
                  <a:pos x="426" y="0"/>
                </a:cxn>
                <a:cxn ang="0">
                  <a:pos x="426" y="0"/>
                </a:cxn>
              </a:cxnLst>
              <a:rect l="0" t="0" r="r" b="b"/>
              <a:pathLst>
                <a:path w="426" h="215">
                  <a:moveTo>
                    <a:pt x="426" y="0"/>
                  </a:moveTo>
                  <a:cubicBezTo>
                    <a:pt x="321" y="0"/>
                    <a:pt x="321" y="0"/>
                    <a:pt x="321" y="0"/>
                  </a:cubicBezTo>
                  <a:cubicBezTo>
                    <a:pt x="307" y="0"/>
                    <a:pt x="294" y="5"/>
                    <a:pt x="284" y="15"/>
                  </a:cubicBezTo>
                  <a:cubicBezTo>
                    <a:pt x="274" y="25"/>
                    <a:pt x="269" y="43"/>
                    <a:pt x="269" y="57"/>
                  </a:cubicBezTo>
                  <a:cubicBezTo>
                    <a:pt x="269" y="78"/>
                    <a:pt x="269" y="78"/>
                    <a:pt x="269" y="78"/>
                  </a:cubicBezTo>
                  <a:cubicBezTo>
                    <a:pt x="55" y="78"/>
                    <a:pt x="55" y="78"/>
                    <a:pt x="55" y="78"/>
                  </a:cubicBezTo>
                  <a:cubicBezTo>
                    <a:pt x="25" y="78"/>
                    <a:pt x="0" y="103"/>
                    <a:pt x="0" y="133"/>
                  </a:cubicBezTo>
                  <a:cubicBezTo>
                    <a:pt x="0" y="160"/>
                    <a:pt x="0" y="160"/>
                    <a:pt x="0" y="160"/>
                  </a:cubicBezTo>
                  <a:cubicBezTo>
                    <a:pt x="0" y="166"/>
                    <a:pt x="1" y="171"/>
                    <a:pt x="3" y="177"/>
                  </a:cubicBezTo>
                  <a:cubicBezTo>
                    <a:pt x="10" y="199"/>
                    <a:pt x="30" y="215"/>
                    <a:pt x="55" y="215"/>
                  </a:cubicBezTo>
                  <a:cubicBezTo>
                    <a:pt x="426" y="215"/>
                    <a:pt x="426" y="215"/>
                    <a:pt x="426" y="215"/>
                  </a:cubicBezTo>
                  <a:lnTo>
                    <a:pt x="426" y="0"/>
                  </a:lnTo>
                  <a:close/>
                  <a:moveTo>
                    <a:pt x="426" y="0"/>
                  </a:moveTo>
                  <a:cubicBezTo>
                    <a:pt x="426" y="0"/>
                    <a:pt x="426" y="0"/>
                    <a:pt x="426"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89" name="Freeform 43"/>
            <p:cNvSpPr>
              <a:spLocks noEditPoints="1"/>
            </p:cNvSpPr>
            <p:nvPr/>
          </p:nvSpPr>
          <p:spPr bwMode="auto">
            <a:xfrm>
              <a:off x="8445500" y="1920876"/>
              <a:ext cx="695325" cy="311150"/>
            </a:xfrm>
            <a:custGeom>
              <a:avLst/>
              <a:gdLst/>
              <a:ahLst/>
              <a:cxnLst>
                <a:cxn ang="0">
                  <a:pos x="456" y="26"/>
                </a:cxn>
                <a:cxn ang="0">
                  <a:pos x="397" y="0"/>
                </a:cxn>
                <a:cxn ang="0">
                  <a:pos x="0" y="0"/>
                </a:cxn>
                <a:cxn ang="0">
                  <a:pos x="0" y="215"/>
                </a:cxn>
                <a:cxn ang="0">
                  <a:pos x="479" y="215"/>
                </a:cxn>
                <a:cxn ang="0">
                  <a:pos x="479" y="79"/>
                </a:cxn>
                <a:cxn ang="0">
                  <a:pos x="456" y="26"/>
                </a:cxn>
                <a:cxn ang="0">
                  <a:pos x="456" y="26"/>
                </a:cxn>
                <a:cxn ang="0">
                  <a:pos x="456" y="26"/>
                </a:cxn>
              </a:cxnLst>
              <a:rect l="0" t="0" r="r" b="b"/>
              <a:pathLst>
                <a:path w="479" h="215">
                  <a:moveTo>
                    <a:pt x="456" y="26"/>
                  </a:moveTo>
                  <a:cubicBezTo>
                    <a:pt x="440" y="12"/>
                    <a:pt x="421" y="4"/>
                    <a:pt x="397" y="0"/>
                  </a:cubicBezTo>
                  <a:cubicBezTo>
                    <a:pt x="0" y="0"/>
                    <a:pt x="0" y="0"/>
                    <a:pt x="0" y="0"/>
                  </a:cubicBezTo>
                  <a:cubicBezTo>
                    <a:pt x="0" y="215"/>
                    <a:pt x="0" y="215"/>
                    <a:pt x="0" y="215"/>
                  </a:cubicBezTo>
                  <a:cubicBezTo>
                    <a:pt x="479" y="215"/>
                    <a:pt x="479" y="215"/>
                    <a:pt x="479" y="215"/>
                  </a:cubicBezTo>
                  <a:cubicBezTo>
                    <a:pt x="479" y="79"/>
                    <a:pt x="479" y="79"/>
                    <a:pt x="479" y="79"/>
                  </a:cubicBezTo>
                  <a:cubicBezTo>
                    <a:pt x="479" y="57"/>
                    <a:pt x="471" y="39"/>
                    <a:pt x="456" y="26"/>
                  </a:cubicBezTo>
                  <a:close/>
                  <a:moveTo>
                    <a:pt x="456" y="26"/>
                  </a:moveTo>
                  <a:cubicBezTo>
                    <a:pt x="456" y="26"/>
                    <a:pt x="456" y="26"/>
                    <a:pt x="456" y="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0" name="Freeform 44"/>
            <p:cNvSpPr>
              <a:spLocks noEditPoints="1"/>
            </p:cNvSpPr>
            <p:nvPr/>
          </p:nvSpPr>
          <p:spPr bwMode="auto">
            <a:xfrm>
              <a:off x="7124700" y="1573213"/>
              <a:ext cx="869950" cy="1136650"/>
            </a:xfrm>
            <a:custGeom>
              <a:avLst/>
              <a:gdLst/>
              <a:ahLst/>
              <a:cxnLst>
                <a:cxn ang="0">
                  <a:pos x="600" y="514"/>
                </a:cxn>
                <a:cxn ang="0">
                  <a:pos x="112" y="514"/>
                </a:cxn>
                <a:cxn ang="0">
                  <a:pos x="112" y="57"/>
                </a:cxn>
                <a:cxn ang="0">
                  <a:pos x="95" y="17"/>
                </a:cxn>
                <a:cxn ang="0">
                  <a:pos x="56" y="0"/>
                </a:cxn>
                <a:cxn ang="0">
                  <a:pos x="16" y="17"/>
                </a:cxn>
                <a:cxn ang="0">
                  <a:pos x="0" y="57"/>
                </a:cxn>
                <a:cxn ang="0">
                  <a:pos x="0" y="783"/>
                </a:cxn>
                <a:cxn ang="0">
                  <a:pos x="112" y="783"/>
                </a:cxn>
                <a:cxn ang="0">
                  <a:pos x="112" y="625"/>
                </a:cxn>
                <a:cxn ang="0">
                  <a:pos x="600" y="625"/>
                </a:cxn>
                <a:cxn ang="0">
                  <a:pos x="600" y="514"/>
                </a:cxn>
                <a:cxn ang="0">
                  <a:pos x="600" y="514"/>
                </a:cxn>
                <a:cxn ang="0">
                  <a:pos x="600" y="514"/>
                </a:cxn>
              </a:cxnLst>
              <a:rect l="0" t="0" r="r" b="b"/>
              <a:pathLst>
                <a:path w="600" h="783">
                  <a:moveTo>
                    <a:pt x="600" y="514"/>
                  </a:moveTo>
                  <a:cubicBezTo>
                    <a:pt x="112" y="514"/>
                    <a:pt x="112" y="514"/>
                    <a:pt x="112" y="514"/>
                  </a:cubicBezTo>
                  <a:cubicBezTo>
                    <a:pt x="112" y="57"/>
                    <a:pt x="112" y="57"/>
                    <a:pt x="112" y="57"/>
                  </a:cubicBezTo>
                  <a:cubicBezTo>
                    <a:pt x="112" y="42"/>
                    <a:pt x="106" y="29"/>
                    <a:pt x="95" y="17"/>
                  </a:cubicBezTo>
                  <a:cubicBezTo>
                    <a:pt x="84" y="5"/>
                    <a:pt x="71" y="0"/>
                    <a:pt x="56" y="0"/>
                  </a:cubicBezTo>
                  <a:cubicBezTo>
                    <a:pt x="40" y="0"/>
                    <a:pt x="27" y="5"/>
                    <a:pt x="16" y="17"/>
                  </a:cubicBezTo>
                  <a:cubicBezTo>
                    <a:pt x="6" y="29"/>
                    <a:pt x="0" y="42"/>
                    <a:pt x="0" y="57"/>
                  </a:cubicBezTo>
                  <a:cubicBezTo>
                    <a:pt x="0" y="783"/>
                    <a:pt x="0" y="783"/>
                    <a:pt x="0" y="783"/>
                  </a:cubicBezTo>
                  <a:cubicBezTo>
                    <a:pt x="112" y="783"/>
                    <a:pt x="112" y="783"/>
                    <a:pt x="112" y="783"/>
                  </a:cubicBezTo>
                  <a:cubicBezTo>
                    <a:pt x="112" y="625"/>
                    <a:pt x="112" y="625"/>
                    <a:pt x="112" y="625"/>
                  </a:cubicBezTo>
                  <a:cubicBezTo>
                    <a:pt x="600" y="625"/>
                    <a:pt x="600" y="625"/>
                    <a:pt x="600" y="625"/>
                  </a:cubicBezTo>
                  <a:lnTo>
                    <a:pt x="600" y="514"/>
                  </a:lnTo>
                  <a:close/>
                  <a:moveTo>
                    <a:pt x="600" y="514"/>
                  </a:moveTo>
                  <a:cubicBezTo>
                    <a:pt x="600" y="514"/>
                    <a:pt x="600" y="514"/>
                    <a:pt x="600" y="51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1" name="Freeform 45"/>
            <p:cNvSpPr>
              <a:spLocks noEditPoints="1"/>
            </p:cNvSpPr>
            <p:nvPr/>
          </p:nvSpPr>
          <p:spPr bwMode="auto">
            <a:xfrm>
              <a:off x="8445500" y="2319338"/>
              <a:ext cx="700088" cy="390525"/>
            </a:xfrm>
            <a:custGeom>
              <a:avLst/>
              <a:gdLst/>
              <a:ahLst/>
              <a:cxnLst>
                <a:cxn ang="0">
                  <a:pos x="0" y="0"/>
                </a:cxn>
                <a:cxn ang="0">
                  <a:pos x="0" y="101"/>
                </a:cxn>
                <a:cxn ang="0">
                  <a:pos x="339" y="101"/>
                </a:cxn>
                <a:cxn ang="0">
                  <a:pos x="339" y="246"/>
                </a:cxn>
                <a:cxn ang="0">
                  <a:pos x="441" y="246"/>
                </a:cxn>
                <a:cxn ang="0">
                  <a:pos x="441" y="0"/>
                </a:cxn>
                <a:cxn ang="0">
                  <a:pos x="0" y="0"/>
                </a:cxn>
                <a:cxn ang="0">
                  <a:pos x="0" y="0"/>
                </a:cxn>
                <a:cxn ang="0">
                  <a:pos x="0" y="0"/>
                </a:cxn>
              </a:cxnLst>
              <a:rect l="0" t="0" r="r" b="b"/>
              <a:pathLst>
                <a:path w="441" h="246">
                  <a:moveTo>
                    <a:pt x="0" y="0"/>
                  </a:moveTo>
                  <a:lnTo>
                    <a:pt x="0" y="101"/>
                  </a:lnTo>
                  <a:lnTo>
                    <a:pt x="339" y="101"/>
                  </a:lnTo>
                  <a:lnTo>
                    <a:pt x="339" y="246"/>
                  </a:lnTo>
                  <a:lnTo>
                    <a:pt x="441" y="246"/>
                  </a:lnTo>
                  <a:lnTo>
                    <a:pt x="441" y="0"/>
                  </a:lnTo>
                  <a:lnTo>
                    <a:pt x="0" y="0"/>
                  </a:lnTo>
                  <a:close/>
                  <a:moveTo>
                    <a:pt x="0" y="0"/>
                  </a:move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2" name="Freeform 46"/>
            <p:cNvSpPr>
              <a:spLocks noEditPoints="1"/>
            </p:cNvSpPr>
            <p:nvPr/>
          </p:nvSpPr>
          <p:spPr bwMode="auto">
            <a:xfrm>
              <a:off x="8445500" y="2319338"/>
              <a:ext cx="700088" cy="390525"/>
            </a:xfrm>
            <a:custGeom>
              <a:avLst/>
              <a:gdLst/>
              <a:ahLst/>
              <a:cxnLst>
                <a:cxn ang="0">
                  <a:pos x="0" y="0"/>
                </a:cxn>
                <a:cxn ang="0">
                  <a:pos x="0" y="101"/>
                </a:cxn>
                <a:cxn ang="0">
                  <a:pos x="339" y="101"/>
                </a:cxn>
                <a:cxn ang="0">
                  <a:pos x="339" y="246"/>
                </a:cxn>
                <a:cxn ang="0">
                  <a:pos x="441" y="246"/>
                </a:cxn>
                <a:cxn ang="0">
                  <a:pos x="441" y="0"/>
                </a:cxn>
                <a:cxn ang="0">
                  <a:pos x="0" y="0"/>
                </a:cxn>
                <a:cxn ang="0">
                  <a:pos x="0" y="0"/>
                </a:cxn>
                <a:cxn ang="0">
                  <a:pos x="0" y="0"/>
                </a:cxn>
              </a:cxnLst>
              <a:rect l="0" t="0" r="r" b="b"/>
              <a:pathLst>
                <a:path w="441" h="246">
                  <a:moveTo>
                    <a:pt x="0" y="0"/>
                  </a:moveTo>
                  <a:lnTo>
                    <a:pt x="0" y="101"/>
                  </a:lnTo>
                  <a:lnTo>
                    <a:pt x="339" y="101"/>
                  </a:lnTo>
                  <a:lnTo>
                    <a:pt x="339" y="246"/>
                  </a:lnTo>
                  <a:lnTo>
                    <a:pt x="441" y="246"/>
                  </a:lnTo>
                  <a:lnTo>
                    <a:pt x="441" y="0"/>
                  </a:lnTo>
                  <a:lnTo>
                    <a:pt x="0" y="0"/>
                  </a:lnTo>
                  <a:moveTo>
                    <a:pt x="0" y="0"/>
                  </a:moveTo>
                  <a:lnTo>
                    <a:pt x="0"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3" name="Freeform 47"/>
            <p:cNvSpPr>
              <a:spLocks noEditPoints="1"/>
            </p:cNvSpPr>
            <p:nvPr/>
          </p:nvSpPr>
          <p:spPr bwMode="auto">
            <a:xfrm>
              <a:off x="6959600" y="869951"/>
              <a:ext cx="579438" cy="581025"/>
            </a:xfrm>
            <a:custGeom>
              <a:avLst/>
              <a:gdLst/>
              <a:ahLst/>
              <a:cxnLst>
                <a:cxn ang="0">
                  <a:pos x="200" y="0"/>
                </a:cxn>
                <a:cxn ang="0">
                  <a:pos x="0" y="200"/>
                </a:cxn>
                <a:cxn ang="0">
                  <a:pos x="200" y="400"/>
                </a:cxn>
                <a:cxn ang="0">
                  <a:pos x="400" y="200"/>
                </a:cxn>
                <a:cxn ang="0">
                  <a:pos x="200" y="0"/>
                </a:cxn>
                <a:cxn ang="0">
                  <a:pos x="200" y="339"/>
                </a:cxn>
                <a:cxn ang="0">
                  <a:pos x="61" y="200"/>
                </a:cxn>
                <a:cxn ang="0">
                  <a:pos x="200" y="61"/>
                </a:cxn>
                <a:cxn ang="0">
                  <a:pos x="339" y="200"/>
                </a:cxn>
                <a:cxn ang="0">
                  <a:pos x="200" y="339"/>
                </a:cxn>
                <a:cxn ang="0">
                  <a:pos x="200" y="339"/>
                </a:cxn>
                <a:cxn ang="0">
                  <a:pos x="200" y="339"/>
                </a:cxn>
              </a:cxnLst>
              <a:rect l="0" t="0" r="r" b="b"/>
              <a:pathLst>
                <a:path w="400" h="400">
                  <a:moveTo>
                    <a:pt x="200" y="0"/>
                  </a:moveTo>
                  <a:cubicBezTo>
                    <a:pt x="89" y="0"/>
                    <a:pt x="0" y="89"/>
                    <a:pt x="0" y="200"/>
                  </a:cubicBezTo>
                  <a:cubicBezTo>
                    <a:pt x="0" y="310"/>
                    <a:pt x="89" y="400"/>
                    <a:pt x="200" y="400"/>
                  </a:cubicBezTo>
                  <a:cubicBezTo>
                    <a:pt x="310" y="400"/>
                    <a:pt x="400" y="310"/>
                    <a:pt x="400" y="200"/>
                  </a:cubicBezTo>
                  <a:cubicBezTo>
                    <a:pt x="400" y="89"/>
                    <a:pt x="310" y="0"/>
                    <a:pt x="200" y="0"/>
                  </a:cubicBezTo>
                  <a:close/>
                  <a:moveTo>
                    <a:pt x="200" y="339"/>
                  </a:moveTo>
                  <a:cubicBezTo>
                    <a:pt x="123" y="339"/>
                    <a:pt x="61" y="277"/>
                    <a:pt x="61" y="200"/>
                  </a:cubicBezTo>
                  <a:cubicBezTo>
                    <a:pt x="61" y="123"/>
                    <a:pt x="123" y="61"/>
                    <a:pt x="200" y="61"/>
                  </a:cubicBezTo>
                  <a:cubicBezTo>
                    <a:pt x="277" y="61"/>
                    <a:pt x="339" y="123"/>
                    <a:pt x="339" y="200"/>
                  </a:cubicBezTo>
                  <a:cubicBezTo>
                    <a:pt x="339" y="277"/>
                    <a:pt x="277" y="339"/>
                    <a:pt x="200" y="339"/>
                  </a:cubicBezTo>
                  <a:close/>
                  <a:moveTo>
                    <a:pt x="200" y="339"/>
                  </a:moveTo>
                  <a:cubicBezTo>
                    <a:pt x="200" y="339"/>
                    <a:pt x="200" y="339"/>
                    <a:pt x="200" y="33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4" name="Freeform 48"/>
            <p:cNvSpPr>
              <a:spLocks noEditPoints="1"/>
            </p:cNvSpPr>
            <p:nvPr/>
          </p:nvSpPr>
          <p:spPr bwMode="auto">
            <a:xfrm>
              <a:off x="7224713" y="1008063"/>
              <a:ext cx="185738" cy="185738"/>
            </a:xfrm>
            <a:custGeom>
              <a:avLst/>
              <a:gdLst/>
              <a:ahLst/>
              <a:cxnLst>
                <a:cxn ang="0">
                  <a:pos x="34" y="94"/>
                </a:cxn>
                <a:cxn ang="0">
                  <a:pos x="34" y="17"/>
                </a:cxn>
                <a:cxn ang="0">
                  <a:pos x="17" y="0"/>
                </a:cxn>
                <a:cxn ang="0">
                  <a:pos x="0" y="17"/>
                </a:cxn>
                <a:cxn ang="0">
                  <a:pos x="0" y="128"/>
                </a:cxn>
                <a:cxn ang="0">
                  <a:pos x="34" y="128"/>
                </a:cxn>
                <a:cxn ang="0">
                  <a:pos x="34" y="128"/>
                </a:cxn>
                <a:cxn ang="0">
                  <a:pos x="111" y="128"/>
                </a:cxn>
                <a:cxn ang="0">
                  <a:pos x="128" y="111"/>
                </a:cxn>
                <a:cxn ang="0">
                  <a:pos x="111" y="94"/>
                </a:cxn>
                <a:cxn ang="0">
                  <a:pos x="34" y="94"/>
                </a:cxn>
                <a:cxn ang="0">
                  <a:pos x="34" y="94"/>
                </a:cxn>
                <a:cxn ang="0">
                  <a:pos x="34" y="94"/>
                </a:cxn>
              </a:cxnLst>
              <a:rect l="0" t="0" r="r" b="b"/>
              <a:pathLst>
                <a:path w="128" h="128">
                  <a:moveTo>
                    <a:pt x="34" y="94"/>
                  </a:moveTo>
                  <a:cubicBezTo>
                    <a:pt x="34" y="17"/>
                    <a:pt x="34" y="17"/>
                    <a:pt x="34" y="17"/>
                  </a:cubicBezTo>
                  <a:cubicBezTo>
                    <a:pt x="34" y="7"/>
                    <a:pt x="26" y="0"/>
                    <a:pt x="17" y="0"/>
                  </a:cubicBezTo>
                  <a:cubicBezTo>
                    <a:pt x="7" y="0"/>
                    <a:pt x="0" y="7"/>
                    <a:pt x="0" y="17"/>
                  </a:cubicBezTo>
                  <a:cubicBezTo>
                    <a:pt x="0" y="128"/>
                    <a:pt x="0" y="128"/>
                    <a:pt x="0" y="128"/>
                  </a:cubicBezTo>
                  <a:cubicBezTo>
                    <a:pt x="34" y="128"/>
                    <a:pt x="34" y="128"/>
                    <a:pt x="34" y="128"/>
                  </a:cubicBezTo>
                  <a:cubicBezTo>
                    <a:pt x="34" y="128"/>
                    <a:pt x="34" y="128"/>
                    <a:pt x="34" y="128"/>
                  </a:cubicBezTo>
                  <a:cubicBezTo>
                    <a:pt x="111" y="128"/>
                    <a:pt x="111" y="128"/>
                    <a:pt x="111" y="128"/>
                  </a:cubicBezTo>
                  <a:cubicBezTo>
                    <a:pt x="121" y="128"/>
                    <a:pt x="128" y="121"/>
                    <a:pt x="128" y="111"/>
                  </a:cubicBezTo>
                  <a:cubicBezTo>
                    <a:pt x="128" y="102"/>
                    <a:pt x="121" y="94"/>
                    <a:pt x="111" y="94"/>
                  </a:cubicBezTo>
                  <a:lnTo>
                    <a:pt x="34" y="94"/>
                  </a:lnTo>
                  <a:close/>
                  <a:moveTo>
                    <a:pt x="34" y="94"/>
                  </a:moveTo>
                  <a:cubicBezTo>
                    <a:pt x="34" y="94"/>
                    <a:pt x="34" y="94"/>
                    <a:pt x="34" y="9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95" name="TextBox 94"/>
          <p:cNvSpPr txBox="1"/>
          <p:nvPr/>
        </p:nvSpPr>
        <p:spPr>
          <a:xfrm>
            <a:off x="7092530" y="2531990"/>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564266"/>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grpSp>
        <p:nvGrpSpPr>
          <p:cNvPr id="96" name="Group 90"/>
          <p:cNvGrpSpPr/>
          <p:nvPr/>
        </p:nvGrpSpPr>
        <p:grpSpPr>
          <a:xfrm>
            <a:off x="7614292" y="3378247"/>
            <a:ext cx="569470" cy="727618"/>
            <a:chOff x="7239000" y="2776538"/>
            <a:chExt cx="1331913" cy="1701800"/>
          </a:xfrm>
          <a:solidFill>
            <a:srgbClr val="189A80"/>
          </a:solidFill>
        </p:grpSpPr>
        <p:sp>
          <p:nvSpPr>
            <p:cNvPr id="97" name="Freeform 52"/>
            <p:cNvSpPr>
              <a:spLocks noEditPoints="1"/>
            </p:cNvSpPr>
            <p:nvPr/>
          </p:nvSpPr>
          <p:spPr bwMode="auto">
            <a:xfrm>
              <a:off x="7239000" y="2776538"/>
              <a:ext cx="1331913" cy="1701800"/>
            </a:xfrm>
            <a:custGeom>
              <a:avLst/>
              <a:gdLst/>
              <a:ahLst/>
              <a:cxnLst>
                <a:cxn ang="0">
                  <a:pos x="425" y="197"/>
                </a:cxn>
                <a:cxn ang="0">
                  <a:pos x="454" y="167"/>
                </a:cxn>
                <a:cxn ang="0">
                  <a:pos x="453" y="141"/>
                </a:cxn>
                <a:cxn ang="0">
                  <a:pos x="430" y="119"/>
                </a:cxn>
                <a:cxn ang="0">
                  <a:pos x="404" y="120"/>
                </a:cxn>
                <a:cxn ang="0">
                  <a:pos x="372" y="153"/>
                </a:cxn>
                <a:cxn ang="0">
                  <a:pos x="294" y="123"/>
                </a:cxn>
                <a:cxn ang="0">
                  <a:pos x="294" y="82"/>
                </a:cxn>
                <a:cxn ang="0">
                  <a:pos x="330" y="82"/>
                </a:cxn>
                <a:cxn ang="0">
                  <a:pos x="349" y="63"/>
                </a:cxn>
                <a:cxn ang="0">
                  <a:pos x="349" y="19"/>
                </a:cxn>
                <a:cxn ang="0">
                  <a:pos x="330" y="0"/>
                </a:cxn>
                <a:cxn ang="0">
                  <a:pos x="168" y="0"/>
                </a:cxn>
                <a:cxn ang="0">
                  <a:pos x="149" y="19"/>
                </a:cxn>
                <a:cxn ang="0">
                  <a:pos x="149" y="63"/>
                </a:cxn>
                <a:cxn ang="0">
                  <a:pos x="168" y="82"/>
                </a:cxn>
                <a:cxn ang="0">
                  <a:pos x="197" y="82"/>
                </a:cxn>
                <a:cxn ang="0">
                  <a:pos x="197" y="123"/>
                </a:cxn>
                <a:cxn ang="0">
                  <a:pos x="198" y="123"/>
                </a:cxn>
                <a:cxn ang="0">
                  <a:pos x="120" y="153"/>
                </a:cxn>
                <a:cxn ang="0">
                  <a:pos x="85" y="119"/>
                </a:cxn>
                <a:cxn ang="0">
                  <a:pos x="59" y="120"/>
                </a:cxn>
                <a:cxn ang="0">
                  <a:pos x="37" y="143"/>
                </a:cxn>
                <a:cxn ang="0">
                  <a:pos x="38" y="170"/>
                </a:cxn>
                <a:cxn ang="0">
                  <a:pos x="66" y="196"/>
                </a:cxn>
                <a:cxn ang="0">
                  <a:pos x="0" y="364"/>
                </a:cxn>
                <a:cxn ang="0">
                  <a:pos x="178" y="600"/>
                </a:cxn>
                <a:cxn ang="0">
                  <a:pos x="178" y="615"/>
                </a:cxn>
                <a:cxn ang="0">
                  <a:pos x="192" y="628"/>
                </a:cxn>
                <a:cxn ang="0">
                  <a:pos x="306" y="628"/>
                </a:cxn>
                <a:cxn ang="0">
                  <a:pos x="320" y="615"/>
                </a:cxn>
                <a:cxn ang="0">
                  <a:pos x="320" y="598"/>
                </a:cxn>
                <a:cxn ang="0">
                  <a:pos x="491" y="364"/>
                </a:cxn>
                <a:cxn ang="0">
                  <a:pos x="425" y="197"/>
                </a:cxn>
                <a:cxn ang="0">
                  <a:pos x="245" y="565"/>
                </a:cxn>
                <a:cxn ang="0">
                  <a:pos x="44" y="364"/>
                </a:cxn>
                <a:cxn ang="0">
                  <a:pos x="245" y="162"/>
                </a:cxn>
                <a:cxn ang="0">
                  <a:pos x="447" y="364"/>
                </a:cxn>
                <a:cxn ang="0">
                  <a:pos x="245" y="565"/>
                </a:cxn>
                <a:cxn ang="0">
                  <a:pos x="245" y="565"/>
                </a:cxn>
                <a:cxn ang="0">
                  <a:pos x="245" y="565"/>
                </a:cxn>
              </a:cxnLst>
              <a:rect l="0" t="0" r="r" b="b"/>
              <a:pathLst>
                <a:path w="491" h="628">
                  <a:moveTo>
                    <a:pt x="425" y="197"/>
                  </a:moveTo>
                  <a:cubicBezTo>
                    <a:pt x="454" y="167"/>
                    <a:pt x="454" y="167"/>
                    <a:pt x="454" y="167"/>
                  </a:cubicBezTo>
                  <a:cubicBezTo>
                    <a:pt x="461" y="160"/>
                    <a:pt x="461" y="148"/>
                    <a:pt x="453" y="141"/>
                  </a:cubicBezTo>
                  <a:cubicBezTo>
                    <a:pt x="430" y="119"/>
                    <a:pt x="430" y="119"/>
                    <a:pt x="430" y="119"/>
                  </a:cubicBezTo>
                  <a:cubicBezTo>
                    <a:pt x="423" y="112"/>
                    <a:pt x="411" y="112"/>
                    <a:pt x="404" y="120"/>
                  </a:cubicBezTo>
                  <a:cubicBezTo>
                    <a:pt x="372" y="153"/>
                    <a:pt x="372" y="153"/>
                    <a:pt x="372" y="153"/>
                  </a:cubicBezTo>
                  <a:cubicBezTo>
                    <a:pt x="348" y="139"/>
                    <a:pt x="322" y="129"/>
                    <a:pt x="294" y="123"/>
                  </a:cubicBezTo>
                  <a:cubicBezTo>
                    <a:pt x="294" y="82"/>
                    <a:pt x="294" y="82"/>
                    <a:pt x="294" y="82"/>
                  </a:cubicBezTo>
                  <a:cubicBezTo>
                    <a:pt x="330" y="82"/>
                    <a:pt x="330" y="82"/>
                    <a:pt x="330" y="82"/>
                  </a:cubicBezTo>
                  <a:cubicBezTo>
                    <a:pt x="341" y="82"/>
                    <a:pt x="349" y="74"/>
                    <a:pt x="349" y="63"/>
                  </a:cubicBezTo>
                  <a:cubicBezTo>
                    <a:pt x="349" y="19"/>
                    <a:pt x="349" y="19"/>
                    <a:pt x="349" y="19"/>
                  </a:cubicBezTo>
                  <a:cubicBezTo>
                    <a:pt x="349" y="9"/>
                    <a:pt x="341" y="0"/>
                    <a:pt x="330" y="0"/>
                  </a:cubicBezTo>
                  <a:cubicBezTo>
                    <a:pt x="168" y="0"/>
                    <a:pt x="168" y="0"/>
                    <a:pt x="168" y="0"/>
                  </a:cubicBezTo>
                  <a:cubicBezTo>
                    <a:pt x="158" y="0"/>
                    <a:pt x="149" y="9"/>
                    <a:pt x="149" y="19"/>
                  </a:cubicBezTo>
                  <a:cubicBezTo>
                    <a:pt x="149" y="63"/>
                    <a:pt x="149" y="63"/>
                    <a:pt x="149" y="63"/>
                  </a:cubicBezTo>
                  <a:cubicBezTo>
                    <a:pt x="149" y="74"/>
                    <a:pt x="158" y="82"/>
                    <a:pt x="168" y="82"/>
                  </a:cubicBezTo>
                  <a:cubicBezTo>
                    <a:pt x="197" y="82"/>
                    <a:pt x="197" y="82"/>
                    <a:pt x="197" y="82"/>
                  </a:cubicBezTo>
                  <a:cubicBezTo>
                    <a:pt x="197" y="123"/>
                    <a:pt x="197" y="123"/>
                    <a:pt x="197" y="123"/>
                  </a:cubicBezTo>
                  <a:cubicBezTo>
                    <a:pt x="198" y="123"/>
                    <a:pt x="198" y="123"/>
                    <a:pt x="198" y="123"/>
                  </a:cubicBezTo>
                  <a:cubicBezTo>
                    <a:pt x="170" y="129"/>
                    <a:pt x="144" y="139"/>
                    <a:pt x="120" y="153"/>
                  </a:cubicBezTo>
                  <a:cubicBezTo>
                    <a:pt x="85" y="119"/>
                    <a:pt x="85" y="119"/>
                    <a:pt x="85" y="119"/>
                  </a:cubicBezTo>
                  <a:cubicBezTo>
                    <a:pt x="78" y="112"/>
                    <a:pt x="66" y="112"/>
                    <a:pt x="59" y="120"/>
                  </a:cubicBezTo>
                  <a:cubicBezTo>
                    <a:pt x="37" y="143"/>
                    <a:pt x="37" y="143"/>
                    <a:pt x="37" y="143"/>
                  </a:cubicBezTo>
                  <a:cubicBezTo>
                    <a:pt x="30" y="150"/>
                    <a:pt x="30" y="162"/>
                    <a:pt x="38" y="170"/>
                  </a:cubicBezTo>
                  <a:cubicBezTo>
                    <a:pt x="66" y="196"/>
                    <a:pt x="66" y="196"/>
                    <a:pt x="66" y="196"/>
                  </a:cubicBezTo>
                  <a:cubicBezTo>
                    <a:pt x="25" y="240"/>
                    <a:pt x="0" y="299"/>
                    <a:pt x="0" y="364"/>
                  </a:cubicBezTo>
                  <a:cubicBezTo>
                    <a:pt x="0" y="476"/>
                    <a:pt x="75" y="571"/>
                    <a:pt x="178" y="600"/>
                  </a:cubicBezTo>
                  <a:cubicBezTo>
                    <a:pt x="178" y="615"/>
                    <a:pt x="178" y="615"/>
                    <a:pt x="178" y="615"/>
                  </a:cubicBezTo>
                  <a:cubicBezTo>
                    <a:pt x="178" y="622"/>
                    <a:pt x="184" y="628"/>
                    <a:pt x="192" y="628"/>
                  </a:cubicBezTo>
                  <a:cubicBezTo>
                    <a:pt x="306" y="628"/>
                    <a:pt x="306" y="628"/>
                    <a:pt x="306" y="628"/>
                  </a:cubicBezTo>
                  <a:cubicBezTo>
                    <a:pt x="314" y="628"/>
                    <a:pt x="320" y="622"/>
                    <a:pt x="320" y="615"/>
                  </a:cubicBezTo>
                  <a:cubicBezTo>
                    <a:pt x="320" y="598"/>
                    <a:pt x="320" y="598"/>
                    <a:pt x="320" y="598"/>
                  </a:cubicBezTo>
                  <a:cubicBezTo>
                    <a:pt x="419" y="566"/>
                    <a:pt x="491" y="473"/>
                    <a:pt x="491" y="364"/>
                  </a:cubicBezTo>
                  <a:cubicBezTo>
                    <a:pt x="491" y="300"/>
                    <a:pt x="466" y="241"/>
                    <a:pt x="425" y="197"/>
                  </a:cubicBezTo>
                  <a:close/>
                  <a:moveTo>
                    <a:pt x="245" y="565"/>
                  </a:moveTo>
                  <a:cubicBezTo>
                    <a:pt x="134" y="565"/>
                    <a:pt x="44" y="475"/>
                    <a:pt x="44" y="364"/>
                  </a:cubicBezTo>
                  <a:cubicBezTo>
                    <a:pt x="44" y="253"/>
                    <a:pt x="134" y="162"/>
                    <a:pt x="245" y="162"/>
                  </a:cubicBezTo>
                  <a:cubicBezTo>
                    <a:pt x="356" y="162"/>
                    <a:pt x="447" y="253"/>
                    <a:pt x="447" y="364"/>
                  </a:cubicBezTo>
                  <a:cubicBezTo>
                    <a:pt x="447" y="475"/>
                    <a:pt x="356" y="565"/>
                    <a:pt x="245" y="565"/>
                  </a:cubicBezTo>
                  <a:close/>
                  <a:moveTo>
                    <a:pt x="245" y="565"/>
                  </a:moveTo>
                  <a:cubicBezTo>
                    <a:pt x="245" y="565"/>
                    <a:pt x="245" y="565"/>
                    <a:pt x="245" y="56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8" name="Freeform 53"/>
            <p:cNvSpPr>
              <a:spLocks noEditPoints="1"/>
            </p:cNvSpPr>
            <p:nvPr/>
          </p:nvSpPr>
          <p:spPr bwMode="auto">
            <a:xfrm>
              <a:off x="7829550" y="3557588"/>
              <a:ext cx="363538" cy="298450"/>
            </a:xfrm>
            <a:custGeom>
              <a:avLst/>
              <a:gdLst/>
              <a:ahLst/>
              <a:cxnLst>
                <a:cxn ang="0">
                  <a:pos x="128" y="8"/>
                </a:cxn>
                <a:cxn ang="0">
                  <a:pos x="21" y="46"/>
                </a:cxn>
                <a:cxn ang="0">
                  <a:pos x="17" y="48"/>
                </a:cxn>
                <a:cxn ang="0">
                  <a:pos x="16" y="49"/>
                </a:cxn>
                <a:cxn ang="0">
                  <a:pos x="16" y="49"/>
                </a:cxn>
                <a:cxn ang="0">
                  <a:pos x="0" y="77"/>
                </a:cxn>
                <a:cxn ang="0">
                  <a:pos x="33" y="110"/>
                </a:cxn>
                <a:cxn ang="0">
                  <a:pos x="52" y="104"/>
                </a:cxn>
                <a:cxn ang="0">
                  <a:pos x="52" y="104"/>
                </a:cxn>
                <a:cxn ang="0">
                  <a:pos x="53" y="104"/>
                </a:cxn>
                <a:cxn ang="0">
                  <a:pos x="61" y="95"/>
                </a:cxn>
                <a:cxn ang="0">
                  <a:pos x="128" y="8"/>
                </a:cxn>
                <a:cxn ang="0">
                  <a:pos x="128" y="8"/>
                </a:cxn>
                <a:cxn ang="0">
                  <a:pos x="128" y="8"/>
                </a:cxn>
              </a:cxnLst>
              <a:rect l="0" t="0" r="r" b="b"/>
              <a:pathLst>
                <a:path w="134" h="110">
                  <a:moveTo>
                    <a:pt x="128" y="8"/>
                  </a:moveTo>
                  <a:cubicBezTo>
                    <a:pt x="121" y="0"/>
                    <a:pt x="42" y="37"/>
                    <a:pt x="21" y="46"/>
                  </a:cubicBezTo>
                  <a:cubicBezTo>
                    <a:pt x="20" y="47"/>
                    <a:pt x="18" y="48"/>
                    <a:pt x="17" y="48"/>
                  </a:cubicBezTo>
                  <a:cubicBezTo>
                    <a:pt x="17" y="49"/>
                    <a:pt x="16" y="49"/>
                    <a:pt x="16" y="49"/>
                  </a:cubicBezTo>
                  <a:cubicBezTo>
                    <a:pt x="16" y="49"/>
                    <a:pt x="16" y="49"/>
                    <a:pt x="16" y="49"/>
                  </a:cubicBezTo>
                  <a:cubicBezTo>
                    <a:pt x="6" y="54"/>
                    <a:pt x="0" y="65"/>
                    <a:pt x="0" y="77"/>
                  </a:cubicBezTo>
                  <a:cubicBezTo>
                    <a:pt x="0" y="96"/>
                    <a:pt x="15" y="110"/>
                    <a:pt x="33" y="110"/>
                  </a:cubicBezTo>
                  <a:cubicBezTo>
                    <a:pt x="40" y="110"/>
                    <a:pt x="47" y="108"/>
                    <a:pt x="52" y="104"/>
                  </a:cubicBezTo>
                  <a:cubicBezTo>
                    <a:pt x="52" y="104"/>
                    <a:pt x="52" y="104"/>
                    <a:pt x="52" y="104"/>
                  </a:cubicBezTo>
                  <a:cubicBezTo>
                    <a:pt x="52" y="104"/>
                    <a:pt x="53" y="104"/>
                    <a:pt x="53" y="104"/>
                  </a:cubicBezTo>
                  <a:cubicBezTo>
                    <a:pt x="56" y="101"/>
                    <a:pt x="58" y="98"/>
                    <a:pt x="61" y="95"/>
                  </a:cubicBezTo>
                  <a:cubicBezTo>
                    <a:pt x="81" y="73"/>
                    <a:pt x="134" y="15"/>
                    <a:pt x="128" y="8"/>
                  </a:cubicBezTo>
                  <a:close/>
                  <a:moveTo>
                    <a:pt x="128" y="8"/>
                  </a:moveTo>
                  <a:cubicBezTo>
                    <a:pt x="128" y="8"/>
                    <a:pt x="128" y="8"/>
                    <a:pt x="128" y="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99" name="Freeform 54"/>
            <p:cNvSpPr>
              <a:spLocks noEditPoints="1"/>
            </p:cNvSpPr>
            <p:nvPr/>
          </p:nvSpPr>
          <p:spPr bwMode="auto">
            <a:xfrm>
              <a:off x="7870825" y="4121151"/>
              <a:ext cx="84138" cy="115888"/>
            </a:xfrm>
            <a:custGeom>
              <a:avLst/>
              <a:gdLst/>
              <a:ahLst/>
              <a:cxnLst>
                <a:cxn ang="0">
                  <a:pos x="30" y="0"/>
                </a:cxn>
                <a:cxn ang="0">
                  <a:pos x="1" y="0"/>
                </a:cxn>
                <a:cxn ang="0">
                  <a:pos x="0" y="0"/>
                </a:cxn>
                <a:cxn ang="0">
                  <a:pos x="0" y="43"/>
                </a:cxn>
                <a:cxn ang="0">
                  <a:pos x="1" y="43"/>
                </a:cxn>
                <a:cxn ang="0">
                  <a:pos x="30" y="43"/>
                </a:cxn>
                <a:cxn ang="0">
                  <a:pos x="31" y="43"/>
                </a:cxn>
                <a:cxn ang="0">
                  <a:pos x="31" y="0"/>
                </a:cxn>
                <a:cxn ang="0">
                  <a:pos x="30" y="0"/>
                </a:cxn>
                <a:cxn ang="0">
                  <a:pos x="30" y="0"/>
                </a:cxn>
                <a:cxn ang="0">
                  <a:pos x="30" y="0"/>
                </a:cxn>
              </a:cxnLst>
              <a:rect l="0" t="0" r="r" b="b"/>
              <a:pathLst>
                <a:path w="31" h="43">
                  <a:moveTo>
                    <a:pt x="30" y="0"/>
                  </a:moveTo>
                  <a:cubicBezTo>
                    <a:pt x="1" y="0"/>
                    <a:pt x="1" y="0"/>
                    <a:pt x="1" y="0"/>
                  </a:cubicBezTo>
                  <a:cubicBezTo>
                    <a:pt x="0" y="0"/>
                    <a:pt x="0" y="0"/>
                    <a:pt x="0" y="0"/>
                  </a:cubicBezTo>
                  <a:cubicBezTo>
                    <a:pt x="0" y="43"/>
                    <a:pt x="0" y="43"/>
                    <a:pt x="0" y="43"/>
                  </a:cubicBezTo>
                  <a:cubicBezTo>
                    <a:pt x="0" y="43"/>
                    <a:pt x="0" y="43"/>
                    <a:pt x="1" y="43"/>
                  </a:cubicBezTo>
                  <a:cubicBezTo>
                    <a:pt x="30" y="43"/>
                    <a:pt x="30" y="43"/>
                    <a:pt x="30" y="43"/>
                  </a:cubicBezTo>
                  <a:cubicBezTo>
                    <a:pt x="30" y="43"/>
                    <a:pt x="31" y="43"/>
                    <a:pt x="31" y="43"/>
                  </a:cubicBezTo>
                  <a:cubicBezTo>
                    <a:pt x="31" y="0"/>
                    <a:pt x="31" y="0"/>
                    <a:pt x="31" y="0"/>
                  </a:cubicBezTo>
                  <a:cubicBezTo>
                    <a:pt x="31" y="0"/>
                    <a:pt x="30" y="0"/>
                    <a:pt x="30" y="0"/>
                  </a:cubicBezTo>
                  <a:close/>
                  <a:moveTo>
                    <a:pt x="30" y="0"/>
                  </a:moveTo>
                  <a:cubicBezTo>
                    <a:pt x="30" y="0"/>
                    <a:pt x="30" y="0"/>
                    <a:pt x="30"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0" name="Freeform 55"/>
            <p:cNvSpPr>
              <a:spLocks noEditPoints="1"/>
            </p:cNvSpPr>
            <p:nvPr/>
          </p:nvSpPr>
          <p:spPr bwMode="auto">
            <a:xfrm>
              <a:off x="7466013" y="3711576"/>
              <a:ext cx="120650" cy="80963"/>
            </a:xfrm>
            <a:custGeom>
              <a:avLst/>
              <a:gdLst/>
              <a:ahLst/>
              <a:cxnLst>
                <a:cxn ang="0">
                  <a:pos x="44" y="30"/>
                </a:cxn>
                <a:cxn ang="0">
                  <a:pos x="44" y="1"/>
                </a:cxn>
                <a:cxn ang="0">
                  <a:pos x="43" y="0"/>
                </a:cxn>
                <a:cxn ang="0">
                  <a:pos x="1" y="0"/>
                </a:cxn>
                <a:cxn ang="0">
                  <a:pos x="0" y="1"/>
                </a:cxn>
                <a:cxn ang="0">
                  <a:pos x="0" y="30"/>
                </a:cxn>
                <a:cxn ang="0">
                  <a:pos x="1" y="30"/>
                </a:cxn>
                <a:cxn ang="0">
                  <a:pos x="43" y="30"/>
                </a:cxn>
                <a:cxn ang="0">
                  <a:pos x="44" y="30"/>
                </a:cxn>
                <a:cxn ang="0">
                  <a:pos x="44" y="30"/>
                </a:cxn>
                <a:cxn ang="0">
                  <a:pos x="44" y="30"/>
                </a:cxn>
              </a:cxnLst>
              <a:rect l="0" t="0" r="r" b="b"/>
              <a:pathLst>
                <a:path w="44" h="30">
                  <a:moveTo>
                    <a:pt x="44" y="30"/>
                  </a:moveTo>
                  <a:cubicBezTo>
                    <a:pt x="44" y="1"/>
                    <a:pt x="44" y="1"/>
                    <a:pt x="44" y="1"/>
                  </a:cubicBezTo>
                  <a:cubicBezTo>
                    <a:pt x="44" y="1"/>
                    <a:pt x="44" y="0"/>
                    <a:pt x="43" y="0"/>
                  </a:cubicBezTo>
                  <a:cubicBezTo>
                    <a:pt x="1" y="0"/>
                    <a:pt x="1" y="0"/>
                    <a:pt x="1" y="0"/>
                  </a:cubicBezTo>
                  <a:cubicBezTo>
                    <a:pt x="1" y="0"/>
                    <a:pt x="0" y="1"/>
                    <a:pt x="0" y="1"/>
                  </a:cubicBezTo>
                  <a:cubicBezTo>
                    <a:pt x="0" y="30"/>
                    <a:pt x="0" y="30"/>
                    <a:pt x="0" y="30"/>
                  </a:cubicBezTo>
                  <a:cubicBezTo>
                    <a:pt x="0" y="30"/>
                    <a:pt x="1" y="30"/>
                    <a:pt x="1" y="30"/>
                  </a:cubicBezTo>
                  <a:cubicBezTo>
                    <a:pt x="43" y="30"/>
                    <a:pt x="43" y="30"/>
                    <a:pt x="43" y="30"/>
                  </a:cubicBezTo>
                  <a:cubicBezTo>
                    <a:pt x="44" y="30"/>
                    <a:pt x="44" y="30"/>
                    <a:pt x="44" y="30"/>
                  </a:cubicBezTo>
                  <a:close/>
                  <a:moveTo>
                    <a:pt x="44" y="30"/>
                  </a:moveTo>
                  <a:cubicBezTo>
                    <a:pt x="44" y="30"/>
                    <a:pt x="44" y="30"/>
                    <a:pt x="44" y="3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1" name="Freeform 56"/>
            <p:cNvSpPr>
              <a:spLocks noEditPoints="1"/>
            </p:cNvSpPr>
            <p:nvPr/>
          </p:nvSpPr>
          <p:spPr bwMode="auto">
            <a:xfrm>
              <a:off x="7870825" y="3267076"/>
              <a:ext cx="84138" cy="119063"/>
            </a:xfrm>
            <a:custGeom>
              <a:avLst/>
              <a:gdLst/>
              <a:ahLst/>
              <a:cxnLst>
                <a:cxn ang="0">
                  <a:pos x="1" y="44"/>
                </a:cxn>
                <a:cxn ang="0">
                  <a:pos x="30" y="44"/>
                </a:cxn>
                <a:cxn ang="0">
                  <a:pos x="31" y="43"/>
                </a:cxn>
                <a:cxn ang="0">
                  <a:pos x="31" y="1"/>
                </a:cxn>
                <a:cxn ang="0">
                  <a:pos x="30" y="0"/>
                </a:cxn>
                <a:cxn ang="0">
                  <a:pos x="1" y="0"/>
                </a:cxn>
                <a:cxn ang="0">
                  <a:pos x="0" y="1"/>
                </a:cxn>
                <a:cxn ang="0">
                  <a:pos x="0" y="43"/>
                </a:cxn>
                <a:cxn ang="0">
                  <a:pos x="1" y="44"/>
                </a:cxn>
                <a:cxn ang="0">
                  <a:pos x="1" y="44"/>
                </a:cxn>
                <a:cxn ang="0">
                  <a:pos x="1" y="44"/>
                </a:cxn>
              </a:cxnLst>
              <a:rect l="0" t="0" r="r" b="b"/>
              <a:pathLst>
                <a:path w="31" h="44">
                  <a:moveTo>
                    <a:pt x="1" y="44"/>
                  </a:moveTo>
                  <a:cubicBezTo>
                    <a:pt x="30" y="44"/>
                    <a:pt x="30" y="44"/>
                    <a:pt x="30" y="44"/>
                  </a:cubicBezTo>
                  <a:cubicBezTo>
                    <a:pt x="30" y="44"/>
                    <a:pt x="31" y="43"/>
                    <a:pt x="31" y="43"/>
                  </a:cubicBezTo>
                  <a:cubicBezTo>
                    <a:pt x="31" y="1"/>
                    <a:pt x="31" y="1"/>
                    <a:pt x="31" y="1"/>
                  </a:cubicBezTo>
                  <a:cubicBezTo>
                    <a:pt x="31" y="0"/>
                    <a:pt x="30" y="0"/>
                    <a:pt x="30" y="0"/>
                  </a:cubicBezTo>
                  <a:cubicBezTo>
                    <a:pt x="1" y="0"/>
                    <a:pt x="1" y="0"/>
                    <a:pt x="1" y="0"/>
                  </a:cubicBezTo>
                  <a:cubicBezTo>
                    <a:pt x="0" y="0"/>
                    <a:pt x="0" y="0"/>
                    <a:pt x="0" y="1"/>
                  </a:cubicBezTo>
                  <a:cubicBezTo>
                    <a:pt x="0" y="43"/>
                    <a:pt x="0" y="43"/>
                    <a:pt x="0" y="43"/>
                  </a:cubicBezTo>
                  <a:cubicBezTo>
                    <a:pt x="0" y="43"/>
                    <a:pt x="0" y="44"/>
                    <a:pt x="1" y="44"/>
                  </a:cubicBezTo>
                  <a:close/>
                  <a:moveTo>
                    <a:pt x="1" y="44"/>
                  </a:moveTo>
                  <a:cubicBezTo>
                    <a:pt x="1" y="44"/>
                    <a:pt x="1" y="44"/>
                    <a:pt x="1" y="4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2" name="Freeform 57"/>
            <p:cNvSpPr>
              <a:spLocks noEditPoints="1"/>
            </p:cNvSpPr>
            <p:nvPr/>
          </p:nvSpPr>
          <p:spPr bwMode="auto">
            <a:xfrm>
              <a:off x="8239125" y="3711576"/>
              <a:ext cx="117475" cy="80963"/>
            </a:xfrm>
            <a:custGeom>
              <a:avLst/>
              <a:gdLst/>
              <a:ahLst/>
              <a:cxnLst>
                <a:cxn ang="0">
                  <a:pos x="43" y="0"/>
                </a:cxn>
                <a:cxn ang="0">
                  <a:pos x="0" y="0"/>
                </a:cxn>
                <a:cxn ang="0">
                  <a:pos x="0" y="1"/>
                </a:cxn>
                <a:cxn ang="0">
                  <a:pos x="0" y="29"/>
                </a:cxn>
                <a:cxn ang="0">
                  <a:pos x="0" y="30"/>
                </a:cxn>
                <a:cxn ang="0">
                  <a:pos x="43" y="30"/>
                </a:cxn>
                <a:cxn ang="0">
                  <a:pos x="43" y="29"/>
                </a:cxn>
                <a:cxn ang="0">
                  <a:pos x="43" y="1"/>
                </a:cxn>
                <a:cxn ang="0">
                  <a:pos x="43" y="0"/>
                </a:cxn>
                <a:cxn ang="0">
                  <a:pos x="43" y="0"/>
                </a:cxn>
                <a:cxn ang="0">
                  <a:pos x="43" y="0"/>
                </a:cxn>
              </a:cxnLst>
              <a:rect l="0" t="0" r="r" b="b"/>
              <a:pathLst>
                <a:path w="43" h="30">
                  <a:moveTo>
                    <a:pt x="43" y="0"/>
                  </a:moveTo>
                  <a:cubicBezTo>
                    <a:pt x="0" y="0"/>
                    <a:pt x="0" y="0"/>
                    <a:pt x="0" y="0"/>
                  </a:cubicBezTo>
                  <a:cubicBezTo>
                    <a:pt x="0" y="0"/>
                    <a:pt x="0" y="0"/>
                    <a:pt x="0" y="1"/>
                  </a:cubicBezTo>
                  <a:cubicBezTo>
                    <a:pt x="0" y="29"/>
                    <a:pt x="0" y="29"/>
                    <a:pt x="0" y="29"/>
                  </a:cubicBezTo>
                  <a:cubicBezTo>
                    <a:pt x="0" y="30"/>
                    <a:pt x="0" y="30"/>
                    <a:pt x="0" y="30"/>
                  </a:cubicBezTo>
                  <a:cubicBezTo>
                    <a:pt x="43" y="30"/>
                    <a:pt x="43" y="30"/>
                    <a:pt x="43" y="30"/>
                  </a:cubicBezTo>
                  <a:cubicBezTo>
                    <a:pt x="43" y="30"/>
                    <a:pt x="43" y="30"/>
                    <a:pt x="43" y="29"/>
                  </a:cubicBezTo>
                  <a:cubicBezTo>
                    <a:pt x="43" y="1"/>
                    <a:pt x="43" y="1"/>
                    <a:pt x="43" y="1"/>
                  </a:cubicBezTo>
                  <a:cubicBezTo>
                    <a:pt x="43" y="0"/>
                    <a:pt x="43" y="0"/>
                    <a:pt x="43" y="0"/>
                  </a:cubicBezTo>
                  <a:close/>
                  <a:moveTo>
                    <a:pt x="43" y="0"/>
                  </a:moveTo>
                  <a:cubicBezTo>
                    <a:pt x="43" y="0"/>
                    <a:pt x="43" y="0"/>
                    <a:pt x="43"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3" name="Freeform 58"/>
            <p:cNvSpPr>
              <a:spLocks noEditPoints="1"/>
            </p:cNvSpPr>
            <p:nvPr/>
          </p:nvSpPr>
          <p:spPr bwMode="auto">
            <a:xfrm>
              <a:off x="7518400" y="3990976"/>
              <a:ext cx="141288" cy="142875"/>
            </a:xfrm>
            <a:custGeom>
              <a:avLst/>
              <a:gdLst/>
              <a:ahLst/>
              <a:cxnLst>
                <a:cxn ang="0">
                  <a:pos x="31" y="0"/>
                </a:cxn>
                <a:cxn ang="0">
                  <a:pos x="30" y="0"/>
                </a:cxn>
                <a:cxn ang="0">
                  <a:pos x="0" y="31"/>
                </a:cxn>
                <a:cxn ang="0">
                  <a:pos x="0" y="31"/>
                </a:cxn>
                <a:cxn ang="0">
                  <a:pos x="0" y="31"/>
                </a:cxn>
                <a:cxn ang="0">
                  <a:pos x="21" y="53"/>
                </a:cxn>
                <a:cxn ang="0">
                  <a:pos x="21" y="53"/>
                </a:cxn>
                <a:cxn ang="0">
                  <a:pos x="22" y="53"/>
                </a:cxn>
                <a:cxn ang="0">
                  <a:pos x="52" y="22"/>
                </a:cxn>
                <a:cxn ang="0">
                  <a:pos x="52" y="22"/>
                </a:cxn>
                <a:cxn ang="0">
                  <a:pos x="52" y="21"/>
                </a:cxn>
                <a:cxn ang="0">
                  <a:pos x="31" y="0"/>
                </a:cxn>
                <a:cxn ang="0">
                  <a:pos x="31" y="0"/>
                </a:cxn>
                <a:cxn ang="0">
                  <a:pos x="31" y="0"/>
                </a:cxn>
              </a:cxnLst>
              <a:rect l="0" t="0" r="r" b="b"/>
              <a:pathLst>
                <a:path w="52" h="53">
                  <a:moveTo>
                    <a:pt x="31" y="0"/>
                  </a:moveTo>
                  <a:cubicBezTo>
                    <a:pt x="31" y="0"/>
                    <a:pt x="31" y="0"/>
                    <a:pt x="30" y="0"/>
                  </a:cubicBezTo>
                  <a:cubicBezTo>
                    <a:pt x="0" y="31"/>
                    <a:pt x="0" y="31"/>
                    <a:pt x="0" y="31"/>
                  </a:cubicBezTo>
                  <a:cubicBezTo>
                    <a:pt x="0" y="31"/>
                    <a:pt x="0" y="31"/>
                    <a:pt x="0" y="31"/>
                  </a:cubicBezTo>
                  <a:cubicBezTo>
                    <a:pt x="0" y="31"/>
                    <a:pt x="0" y="31"/>
                    <a:pt x="0" y="31"/>
                  </a:cubicBezTo>
                  <a:cubicBezTo>
                    <a:pt x="21" y="53"/>
                    <a:pt x="21" y="53"/>
                    <a:pt x="21" y="53"/>
                  </a:cubicBezTo>
                  <a:cubicBezTo>
                    <a:pt x="21" y="53"/>
                    <a:pt x="21" y="53"/>
                    <a:pt x="21" y="53"/>
                  </a:cubicBezTo>
                  <a:cubicBezTo>
                    <a:pt x="22" y="53"/>
                    <a:pt x="22" y="53"/>
                    <a:pt x="22" y="53"/>
                  </a:cubicBezTo>
                  <a:cubicBezTo>
                    <a:pt x="52" y="22"/>
                    <a:pt x="52" y="22"/>
                    <a:pt x="52" y="22"/>
                  </a:cubicBezTo>
                  <a:cubicBezTo>
                    <a:pt x="52" y="22"/>
                    <a:pt x="52" y="22"/>
                    <a:pt x="52" y="22"/>
                  </a:cubicBezTo>
                  <a:cubicBezTo>
                    <a:pt x="52" y="21"/>
                    <a:pt x="52" y="21"/>
                    <a:pt x="52" y="21"/>
                  </a:cubicBezTo>
                  <a:lnTo>
                    <a:pt x="31" y="0"/>
                  </a:lnTo>
                  <a:close/>
                  <a:moveTo>
                    <a:pt x="31" y="0"/>
                  </a:moveTo>
                  <a:cubicBezTo>
                    <a:pt x="31" y="0"/>
                    <a:pt x="31" y="0"/>
                    <a:pt x="31"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4" name="Freeform 59"/>
            <p:cNvSpPr>
              <a:spLocks noEditPoints="1"/>
            </p:cNvSpPr>
            <p:nvPr/>
          </p:nvSpPr>
          <p:spPr bwMode="auto">
            <a:xfrm>
              <a:off x="7548563" y="3408363"/>
              <a:ext cx="139700" cy="142875"/>
            </a:xfrm>
            <a:custGeom>
              <a:avLst/>
              <a:gdLst/>
              <a:ahLst/>
              <a:cxnLst>
                <a:cxn ang="0">
                  <a:pos x="21" y="0"/>
                </a:cxn>
                <a:cxn ang="0">
                  <a:pos x="20" y="0"/>
                </a:cxn>
                <a:cxn ang="0">
                  <a:pos x="0" y="21"/>
                </a:cxn>
                <a:cxn ang="0">
                  <a:pos x="0" y="21"/>
                </a:cxn>
                <a:cxn ang="0">
                  <a:pos x="0" y="22"/>
                </a:cxn>
                <a:cxn ang="0">
                  <a:pos x="30" y="52"/>
                </a:cxn>
                <a:cxn ang="0">
                  <a:pos x="31" y="53"/>
                </a:cxn>
                <a:cxn ang="0">
                  <a:pos x="31" y="52"/>
                </a:cxn>
                <a:cxn ang="0">
                  <a:pos x="52" y="32"/>
                </a:cxn>
                <a:cxn ang="0">
                  <a:pos x="52" y="31"/>
                </a:cxn>
                <a:cxn ang="0">
                  <a:pos x="52" y="31"/>
                </a:cxn>
                <a:cxn ang="0">
                  <a:pos x="21" y="0"/>
                </a:cxn>
                <a:cxn ang="0">
                  <a:pos x="21" y="0"/>
                </a:cxn>
                <a:cxn ang="0">
                  <a:pos x="21" y="0"/>
                </a:cxn>
              </a:cxnLst>
              <a:rect l="0" t="0" r="r" b="b"/>
              <a:pathLst>
                <a:path w="52" h="53">
                  <a:moveTo>
                    <a:pt x="21" y="0"/>
                  </a:moveTo>
                  <a:cubicBezTo>
                    <a:pt x="21" y="0"/>
                    <a:pt x="21" y="0"/>
                    <a:pt x="20" y="0"/>
                  </a:cubicBezTo>
                  <a:cubicBezTo>
                    <a:pt x="0" y="21"/>
                    <a:pt x="0" y="21"/>
                    <a:pt x="0" y="21"/>
                  </a:cubicBezTo>
                  <a:cubicBezTo>
                    <a:pt x="0" y="21"/>
                    <a:pt x="0" y="21"/>
                    <a:pt x="0" y="21"/>
                  </a:cubicBezTo>
                  <a:cubicBezTo>
                    <a:pt x="0" y="22"/>
                    <a:pt x="0" y="22"/>
                    <a:pt x="0" y="22"/>
                  </a:cubicBezTo>
                  <a:cubicBezTo>
                    <a:pt x="30" y="52"/>
                    <a:pt x="30" y="52"/>
                    <a:pt x="30" y="52"/>
                  </a:cubicBezTo>
                  <a:cubicBezTo>
                    <a:pt x="30" y="52"/>
                    <a:pt x="31" y="53"/>
                    <a:pt x="31" y="53"/>
                  </a:cubicBezTo>
                  <a:cubicBezTo>
                    <a:pt x="31" y="53"/>
                    <a:pt x="31" y="52"/>
                    <a:pt x="31" y="52"/>
                  </a:cubicBezTo>
                  <a:cubicBezTo>
                    <a:pt x="52" y="32"/>
                    <a:pt x="52" y="32"/>
                    <a:pt x="52" y="32"/>
                  </a:cubicBezTo>
                  <a:cubicBezTo>
                    <a:pt x="52" y="32"/>
                    <a:pt x="52" y="31"/>
                    <a:pt x="52" y="31"/>
                  </a:cubicBezTo>
                  <a:cubicBezTo>
                    <a:pt x="52" y="31"/>
                    <a:pt x="52" y="31"/>
                    <a:pt x="52" y="31"/>
                  </a:cubicBezTo>
                  <a:lnTo>
                    <a:pt x="21" y="0"/>
                  </a:lnTo>
                  <a:close/>
                  <a:moveTo>
                    <a:pt x="21" y="0"/>
                  </a:moveTo>
                  <a:cubicBezTo>
                    <a:pt x="21" y="0"/>
                    <a:pt x="21" y="0"/>
                    <a:pt x="21"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5" name="Freeform 60"/>
            <p:cNvSpPr>
              <a:spLocks noEditPoints="1"/>
            </p:cNvSpPr>
            <p:nvPr/>
          </p:nvSpPr>
          <p:spPr bwMode="auto">
            <a:xfrm>
              <a:off x="8131175" y="3378201"/>
              <a:ext cx="141288" cy="144463"/>
            </a:xfrm>
            <a:custGeom>
              <a:avLst/>
              <a:gdLst/>
              <a:ahLst/>
              <a:cxnLst>
                <a:cxn ang="0">
                  <a:pos x="21" y="53"/>
                </a:cxn>
                <a:cxn ang="0">
                  <a:pos x="21" y="53"/>
                </a:cxn>
                <a:cxn ang="0">
                  <a:pos x="22" y="53"/>
                </a:cxn>
                <a:cxn ang="0">
                  <a:pos x="52" y="22"/>
                </a:cxn>
                <a:cxn ang="0">
                  <a:pos x="52" y="22"/>
                </a:cxn>
                <a:cxn ang="0">
                  <a:pos x="52" y="21"/>
                </a:cxn>
                <a:cxn ang="0">
                  <a:pos x="31" y="0"/>
                </a:cxn>
                <a:cxn ang="0">
                  <a:pos x="30" y="0"/>
                </a:cxn>
                <a:cxn ang="0">
                  <a:pos x="0" y="31"/>
                </a:cxn>
                <a:cxn ang="0">
                  <a:pos x="0" y="31"/>
                </a:cxn>
                <a:cxn ang="0">
                  <a:pos x="0" y="32"/>
                </a:cxn>
                <a:cxn ang="0">
                  <a:pos x="21" y="53"/>
                </a:cxn>
                <a:cxn ang="0">
                  <a:pos x="21" y="53"/>
                </a:cxn>
                <a:cxn ang="0">
                  <a:pos x="21" y="53"/>
                </a:cxn>
              </a:cxnLst>
              <a:rect l="0" t="0" r="r" b="b"/>
              <a:pathLst>
                <a:path w="52" h="53">
                  <a:moveTo>
                    <a:pt x="21" y="53"/>
                  </a:moveTo>
                  <a:cubicBezTo>
                    <a:pt x="21" y="53"/>
                    <a:pt x="21" y="53"/>
                    <a:pt x="21" y="53"/>
                  </a:cubicBezTo>
                  <a:cubicBezTo>
                    <a:pt x="21" y="53"/>
                    <a:pt x="22" y="53"/>
                    <a:pt x="22" y="53"/>
                  </a:cubicBezTo>
                  <a:cubicBezTo>
                    <a:pt x="52" y="22"/>
                    <a:pt x="52" y="22"/>
                    <a:pt x="52" y="22"/>
                  </a:cubicBezTo>
                  <a:cubicBezTo>
                    <a:pt x="52" y="22"/>
                    <a:pt x="52" y="22"/>
                    <a:pt x="52" y="22"/>
                  </a:cubicBezTo>
                  <a:cubicBezTo>
                    <a:pt x="52" y="22"/>
                    <a:pt x="52" y="21"/>
                    <a:pt x="52" y="21"/>
                  </a:cubicBezTo>
                  <a:cubicBezTo>
                    <a:pt x="31" y="0"/>
                    <a:pt x="31" y="0"/>
                    <a:pt x="31" y="0"/>
                  </a:cubicBezTo>
                  <a:cubicBezTo>
                    <a:pt x="31" y="0"/>
                    <a:pt x="30" y="0"/>
                    <a:pt x="30" y="0"/>
                  </a:cubicBezTo>
                  <a:cubicBezTo>
                    <a:pt x="0" y="31"/>
                    <a:pt x="0" y="31"/>
                    <a:pt x="0" y="31"/>
                  </a:cubicBezTo>
                  <a:cubicBezTo>
                    <a:pt x="0" y="31"/>
                    <a:pt x="0" y="31"/>
                    <a:pt x="0" y="31"/>
                  </a:cubicBezTo>
                  <a:cubicBezTo>
                    <a:pt x="0" y="31"/>
                    <a:pt x="0" y="31"/>
                    <a:pt x="0" y="32"/>
                  </a:cubicBezTo>
                  <a:lnTo>
                    <a:pt x="21" y="53"/>
                  </a:lnTo>
                  <a:close/>
                  <a:moveTo>
                    <a:pt x="21" y="53"/>
                  </a:moveTo>
                  <a:cubicBezTo>
                    <a:pt x="21" y="53"/>
                    <a:pt x="21" y="53"/>
                    <a:pt x="21" y="5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sp>
          <p:nvSpPr>
            <p:cNvPr id="106" name="Freeform 61"/>
            <p:cNvSpPr>
              <a:spLocks noEditPoints="1"/>
            </p:cNvSpPr>
            <p:nvPr/>
          </p:nvSpPr>
          <p:spPr bwMode="auto">
            <a:xfrm>
              <a:off x="8101013" y="3960813"/>
              <a:ext cx="141288" cy="141288"/>
            </a:xfrm>
            <a:custGeom>
              <a:avLst/>
              <a:gdLst/>
              <a:ahLst/>
              <a:cxnLst>
                <a:cxn ang="0">
                  <a:pos x="22" y="0"/>
                </a:cxn>
                <a:cxn ang="0">
                  <a:pos x="21" y="0"/>
                </a:cxn>
                <a:cxn ang="0">
                  <a:pos x="0" y="21"/>
                </a:cxn>
                <a:cxn ang="0">
                  <a:pos x="0" y="22"/>
                </a:cxn>
                <a:cxn ang="0">
                  <a:pos x="31" y="52"/>
                </a:cxn>
                <a:cxn ang="0">
                  <a:pos x="31" y="52"/>
                </a:cxn>
                <a:cxn ang="0">
                  <a:pos x="31" y="52"/>
                </a:cxn>
                <a:cxn ang="0">
                  <a:pos x="52" y="32"/>
                </a:cxn>
                <a:cxn ang="0">
                  <a:pos x="52" y="31"/>
                </a:cxn>
                <a:cxn ang="0">
                  <a:pos x="22" y="0"/>
                </a:cxn>
                <a:cxn ang="0">
                  <a:pos x="22" y="0"/>
                </a:cxn>
                <a:cxn ang="0">
                  <a:pos x="22" y="0"/>
                </a:cxn>
              </a:cxnLst>
              <a:rect l="0" t="0" r="r" b="b"/>
              <a:pathLst>
                <a:path w="52" h="52">
                  <a:moveTo>
                    <a:pt x="22" y="0"/>
                  </a:moveTo>
                  <a:cubicBezTo>
                    <a:pt x="21" y="0"/>
                    <a:pt x="21" y="0"/>
                    <a:pt x="21" y="0"/>
                  </a:cubicBezTo>
                  <a:cubicBezTo>
                    <a:pt x="0" y="21"/>
                    <a:pt x="0" y="21"/>
                    <a:pt x="0" y="21"/>
                  </a:cubicBezTo>
                  <a:cubicBezTo>
                    <a:pt x="0" y="21"/>
                    <a:pt x="0" y="22"/>
                    <a:pt x="0" y="22"/>
                  </a:cubicBezTo>
                  <a:cubicBezTo>
                    <a:pt x="31" y="52"/>
                    <a:pt x="31" y="52"/>
                    <a:pt x="31" y="52"/>
                  </a:cubicBezTo>
                  <a:cubicBezTo>
                    <a:pt x="31" y="52"/>
                    <a:pt x="31" y="52"/>
                    <a:pt x="31" y="52"/>
                  </a:cubicBezTo>
                  <a:cubicBezTo>
                    <a:pt x="31" y="52"/>
                    <a:pt x="31" y="52"/>
                    <a:pt x="31" y="52"/>
                  </a:cubicBezTo>
                  <a:cubicBezTo>
                    <a:pt x="52" y="32"/>
                    <a:pt x="52" y="32"/>
                    <a:pt x="52" y="32"/>
                  </a:cubicBezTo>
                  <a:cubicBezTo>
                    <a:pt x="52" y="31"/>
                    <a:pt x="52" y="31"/>
                    <a:pt x="52" y="31"/>
                  </a:cubicBezTo>
                  <a:lnTo>
                    <a:pt x="22" y="0"/>
                  </a:lnTo>
                  <a:close/>
                  <a:moveTo>
                    <a:pt x="22" y="0"/>
                  </a:moveTo>
                  <a:cubicBezTo>
                    <a:pt x="22" y="0"/>
                    <a:pt x="22" y="0"/>
                    <a:pt x="22"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262626"/>
                </a:solidFill>
                <a:effectLst/>
                <a:uLnTx/>
                <a:uFillTx/>
                <a:latin typeface="Arial"/>
                <a:ea typeface="+mn-ea"/>
              </a:endParaRPr>
            </a:p>
          </p:txBody>
        </p:sp>
      </p:grpSp>
      <p:sp>
        <p:nvSpPr>
          <p:cNvPr id="107" name="TextBox 106"/>
          <p:cNvSpPr txBox="1"/>
          <p:nvPr/>
        </p:nvSpPr>
        <p:spPr>
          <a:xfrm>
            <a:off x="7092530" y="4202593"/>
            <a:ext cx="1612995" cy="769441"/>
          </a:xfrm>
          <a:prstGeom prst="rect">
            <a:avLst/>
          </a:prstGeom>
          <a:noFill/>
        </p:spPr>
        <p:txBody>
          <a:bodyPr wrap="square" rtlCol="0">
            <a:spAutoFit/>
          </a:bodyPr>
          <a:lstStyle/>
          <a:p>
            <a:pPr algn="ctr" defTabSz="1031626" fontAlgn="auto">
              <a:spcBef>
                <a:spcPts val="0"/>
              </a:spcBef>
              <a:spcAft>
                <a:spcPts val="0"/>
              </a:spcAft>
            </a:pPr>
            <a:r>
              <a:rPr lang="en-US" sz="1200" b="1" dirty="0" smtClean="0">
                <a:solidFill>
                  <a:srgbClr val="189A80"/>
                </a:solidFill>
                <a:latin typeface="Arial"/>
                <a:ea typeface="+mn-ea"/>
              </a:rPr>
              <a:t>Keyword Here</a:t>
            </a:r>
          </a:p>
          <a:p>
            <a:pPr algn="ctr" fontAlgn="auto">
              <a:spcBef>
                <a:spcPct val="20000"/>
              </a:spcBef>
              <a:spcAft>
                <a:spcPts val="0"/>
              </a:spcAft>
              <a:defRPr/>
            </a:pPr>
            <a:r>
              <a:rPr lang="en-US" sz="1000" dirty="0" smtClean="0">
                <a:solidFill>
                  <a:srgbClr val="262626">
                    <a:lumMod val="50000"/>
                    <a:lumOff val="50000"/>
                  </a:srgbClr>
                </a:solidFill>
                <a:latin typeface="Arial"/>
                <a:ea typeface="+mn-ea"/>
              </a:rPr>
              <a:t>There are many variations of passages of lorem ipsum available</a:t>
            </a:r>
            <a:endParaRPr lang="en-US" sz="1000" dirty="0">
              <a:solidFill>
                <a:srgbClr val="262626">
                  <a:lumMod val="50000"/>
                  <a:lumOff val="50000"/>
                </a:srgbClr>
              </a:solidFill>
              <a:latin typeface="Arial"/>
              <a:ea typeface="+mn-ea"/>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45" presetClass="entr" presetSubtype="0" fill="hold" grpId="0" nodeType="afterEffect">
                                  <p:stCondLst>
                                    <p:cond delay="0"/>
                                  </p:stCondLst>
                                  <p:iterate type="lt">
                                    <p:tmPct val="10000"/>
                                  </p:iterate>
                                  <p:childTnLst>
                                    <p:set>
                                      <p:cBhvr>
                                        <p:cTn id="18" dur="1" fill="hold">
                                          <p:stCondLst>
                                            <p:cond delay="0"/>
                                          </p:stCondLst>
                                        </p:cTn>
                                        <p:tgtEl>
                                          <p:spTgt spid="79"/>
                                        </p:tgtEl>
                                        <p:attrNameLst>
                                          <p:attrName>style.visibility</p:attrName>
                                        </p:attrNameLst>
                                      </p:cBhvr>
                                      <p:to>
                                        <p:strVal val="visible"/>
                                      </p:to>
                                    </p:set>
                                    <p:animEffect transition="in" filter="fade">
                                      <p:cBhvr>
                                        <p:cTn id="19" dur="1000"/>
                                        <p:tgtEl>
                                          <p:spTgt spid="79"/>
                                        </p:tgtEl>
                                      </p:cBhvr>
                                    </p:animEffect>
                                    <p:anim calcmode="lin" valueType="num">
                                      <p:cBhvr>
                                        <p:cTn id="20" dur="1000" fill="hold"/>
                                        <p:tgtEl>
                                          <p:spTgt spid="79"/>
                                        </p:tgtEl>
                                        <p:attrNameLst>
                                          <p:attrName>ppt_w</p:attrName>
                                        </p:attrNameLst>
                                      </p:cBhvr>
                                      <p:tavLst>
                                        <p:tav tm="0" fmla="#ppt_w*sin(2.5*pi*$)">
                                          <p:val>
                                            <p:fltVal val="0"/>
                                          </p:val>
                                        </p:tav>
                                        <p:tav tm="100000">
                                          <p:val>
                                            <p:fltVal val="1"/>
                                          </p:val>
                                        </p:tav>
                                      </p:tavLst>
                                    </p:anim>
                                    <p:anim calcmode="lin" valueType="num">
                                      <p:cBhvr>
                                        <p:cTn id="21" dur="1000" fill="hold"/>
                                        <p:tgtEl>
                                          <p:spTgt spid="79"/>
                                        </p:tgtEl>
                                        <p:attrNameLst>
                                          <p:attrName>ppt_h</p:attrName>
                                        </p:attrNameLst>
                                      </p:cBhvr>
                                      <p:tavLst>
                                        <p:tav tm="0">
                                          <p:val>
                                            <p:strVal val="#ppt_h"/>
                                          </p:val>
                                        </p:tav>
                                        <p:tav tm="100000">
                                          <p:val>
                                            <p:strVal val="#ppt_h"/>
                                          </p:val>
                                        </p:tav>
                                      </p:tavLst>
                                    </p:anim>
                                  </p:childTnLst>
                                </p:cTn>
                              </p:par>
                            </p:childTnLst>
                          </p:cTn>
                        </p:par>
                        <p:par>
                          <p:cTn id="22" fill="hold">
                            <p:stCondLst>
                              <p:cond delay="2000"/>
                            </p:stCondLst>
                            <p:childTnLst>
                              <p:par>
                                <p:cTn id="23" presetID="53" presetClass="entr" presetSubtype="0" fill="hold" grpId="0" nodeType="afterEffect">
                                  <p:stCondLst>
                                    <p:cond delay="0"/>
                                  </p:stCondLst>
                                  <p:childTnLst>
                                    <p:set>
                                      <p:cBhvr>
                                        <p:cTn id="24" dur="1" fill="hold">
                                          <p:stCondLst>
                                            <p:cond delay="0"/>
                                          </p:stCondLst>
                                        </p:cTn>
                                        <p:tgtEl>
                                          <p:spTgt spid="80"/>
                                        </p:tgtEl>
                                        <p:attrNameLst>
                                          <p:attrName>style.visibility</p:attrName>
                                        </p:attrNameLst>
                                      </p:cBhvr>
                                      <p:to>
                                        <p:strVal val="visible"/>
                                      </p:to>
                                    </p:set>
                                    <p:anim calcmode="lin" valueType="num">
                                      <p:cBhvr>
                                        <p:cTn id="25" dur="500" fill="hold"/>
                                        <p:tgtEl>
                                          <p:spTgt spid="80"/>
                                        </p:tgtEl>
                                        <p:attrNameLst>
                                          <p:attrName>ppt_w</p:attrName>
                                        </p:attrNameLst>
                                      </p:cBhvr>
                                      <p:tavLst>
                                        <p:tav tm="0">
                                          <p:val>
                                            <p:fltVal val="0"/>
                                          </p:val>
                                        </p:tav>
                                        <p:tav tm="100000">
                                          <p:val>
                                            <p:strVal val="#ppt_w"/>
                                          </p:val>
                                        </p:tav>
                                      </p:tavLst>
                                    </p:anim>
                                    <p:anim calcmode="lin" valueType="num">
                                      <p:cBhvr>
                                        <p:cTn id="26" dur="500" fill="hold"/>
                                        <p:tgtEl>
                                          <p:spTgt spid="80"/>
                                        </p:tgtEl>
                                        <p:attrNameLst>
                                          <p:attrName>ppt_h</p:attrName>
                                        </p:attrNameLst>
                                      </p:cBhvr>
                                      <p:tavLst>
                                        <p:tav tm="0">
                                          <p:val>
                                            <p:fltVal val="0"/>
                                          </p:val>
                                        </p:tav>
                                        <p:tav tm="100000">
                                          <p:val>
                                            <p:strVal val="#ppt_h"/>
                                          </p:val>
                                        </p:tav>
                                      </p:tavLst>
                                    </p:anim>
                                    <p:animEffect transition="in" filter="fade">
                                      <p:cBhvr>
                                        <p:cTn id="27" dur="500"/>
                                        <p:tgtEl>
                                          <p:spTgt spid="80"/>
                                        </p:tgtEl>
                                      </p:cBhvr>
                                    </p:animEffect>
                                  </p:childTnLst>
                                </p:cTn>
                              </p:par>
                              <p:par>
                                <p:cTn id="28" presetID="2" presetClass="entr" presetSubtype="4" accel="50000" decel="50000"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ppt_x"/>
                                          </p:val>
                                        </p:tav>
                                        <p:tav tm="100000">
                                          <p:val>
                                            <p:strVal val="#ppt_x"/>
                                          </p:val>
                                        </p:tav>
                                      </p:tavLst>
                                    </p:anim>
                                    <p:anim calcmode="lin" valueType="num">
                                      <p:cBhvr additive="base">
                                        <p:cTn id="31" dur="500" fill="hold"/>
                                        <p:tgtEl>
                                          <p:spTgt spid="56"/>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62"/>
                                        </p:tgtEl>
                                        <p:attrNameLst>
                                          <p:attrName>style.visibility</p:attrName>
                                        </p:attrNameLst>
                                      </p:cBhvr>
                                      <p:to>
                                        <p:strVal val="visible"/>
                                      </p:to>
                                    </p:set>
                                    <p:anim calcmode="lin" valueType="num">
                                      <p:cBhvr>
                                        <p:cTn id="35" dur="500" fill="hold"/>
                                        <p:tgtEl>
                                          <p:spTgt spid="62"/>
                                        </p:tgtEl>
                                        <p:attrNameLst>
                                          <p:attrName>ppt_w</p:attrName>
                                        </p:attrNameLst>
                                      </p:cBhvr>
                                      <p:tavLst>
                                        <p:tav tm="0">
                                          <p:val>
                                            <p:fltVal val="0"/>
                                          </p:val>
                                        </p:tav>
                                        <p:tav tm="100000">
                                          <p:val>
                                            <p:strVal val="#ppt_w"/>
                                          </p:val>
                                        </p:tav>
                                      </p:tavLst>
                                    </p:anim>
                                    <p:anim calcmode="lin" valueType="num">
                                      <p:cBhvr>
                                        <p:cTn id="36" dur="500" fill="hold"/>
                                        <p:tgtEl>
                                          <p:spTgt spid="62"/>
                                        </p:tgtEl>
                                        <p:attrNameLst>
                                          <p:attrName>ppt_h</p:attrName>
                                        </p:attrNameLst>
                                      </p:cBhvr>
                                      <p:tavLst>
                                        <p:tav tm="0">
                                          <p:val>
                                            <p:fltVal val="0"/>
                                          </p:val>
                                        </p:tav>
                                        <p:tav tm="100000">
                                          <p:val>
                                            <p:strVal val="#ppt_h"/>
                                          </p:val>
                                        </p:tav>
                                      </p:tavLst>
                                    </p:anim>
                                    <p:animEffect transition="in" filter="fade">
                                      <p:cBhvr>
                                        <p:cTn id="37" dur="500"/>
                                        <p:tgtEl>
                                          <p:spTgt spid="62"/>
                                        </p:tgtEl>
                                      </p:cBhvr>
                                    </p:animEffect>
                                  </p:childTnLst>
                                </p:cTn>
                              </p:par>
                              <p:par>
                                <p:cTn id="38" presetID="2" presetClass="entr" presetSubtype="4" accel="50000" decel="50000" fill="hold" grpId="0" nodeType="withEffect">
                                  <p:stCondLst>
                                    <p:cond delay="0"/>
                                  </p:stCondLst>
                                  <p:childTnLst>
                                    <p:set>
                                      <p:cBhvr>
                                        <p:cTn id="39" dur="1" fill="hold">
                                          <p:stCondLst>
                                            <p:cond delay="0"/>
                                          </p:stCondLst>
                                        </p:cTn>
                                        <p:tgtEl>
                                          <p:spTgt spid="81"/>
                                        </p:tgtEl>
                                        <p:attrNameLst>
                                          <p:attrName>style.visibility</p:attrName>
                                        </p:attrNameLst>
                                      </p:cBhvr>
                                      <p:to>
                                        <p:strVal val="visible"/>
                                      </p:to>
                                    </p:set>
                                    <p:anim calcmode="lin" valueType="num">
                                      <p:cBhvr additive="base">
                                        <p:cTn id="40" dur="1000" fill="hold"/>
                                        <p:tgtEl>
                                          <p:spTgt spid="81"/>
                                        </p:tgtEl>
                                        <p:attrNameLst>
                                          <p:attrName>ppt_x</p:attrName>
                                        </p:attrNameLst>
                                      </p:cBhvr>
                                      <p:tavLst>
                                        <p:tav tm="0">
                                          <p:val>
                                            <p:strVal val="#ppt_x"/>
                                          </p:val>
                                        </p:tav>
                                        <p:tav tm="100000">
                                          <p:val>
                                            <p:strVal val="#ppt_x"/>
                                          </p:val>
                                        </p:tav>
                                      </p:tavLst>
                                    </p:anim>
                                    <p:anim calcmode="lin" valueType="num">
                                      <p:cBhvr additive="base">
                                        <p:cTn id="41" dur="1000" fill="hold"/>
                                        <p:tgtEl>
                                          <p:spTgt spid="81"/>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53" presetClass="entr" presetSubtype="0" fill="hold"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p:cTn id="45" dur="500" fill="hold"/>
                                        <p:tgtEl>
                                          <p:spTgt spid="67"/>
                                        </p:tgtEl>
                                        <p:attrNameLst>
                                          <p:attrName>ppt_w</p:attrName>
                                        </p:attrNameLst>
                                      </p:cBhvr>
                                      <p:tavLst>
                                        <p:tav tm="0">
                                          <p:val>
                                            <p:fltVal val="0"/>
                                          </p:val>
                                        </p:tav>
                                        <p:tav tm="100000">
                                          <p:val>
                                            <p:strVal val="#ppt_w"/>
                                          </p:val>
                                        </p:tav>
                                      </p:tavLst>
                                    </p:anim>
                                    <p:anim calcmode="lin" valueType="num">
                                      <p:cBhvr>
                                        <p:cTn id="46" dur="500" fill="hold"/>
                                        <p:tgtEl>
                                          <p:spTgt spid="67"/>
                                        </p:tgtEl>
                                        <p:attrNameLst>
                                          <p:attrName>ppt_h</p:attrName>
                                        </p:attrNameLst>
                                      </p:cBhvr>
                                      <p:tavLst>
                                        <p:tav tm="0">
                                          <p:val>
                                            <p:fltVal val="0"/>
                                          </p:val>
                                        </p:tav>
                                        <p:tav tm="100000">
                                          <p:val>
                                            <p:strVal val="#ppt_h"/>
                                          </p:val>
                                        </p:tav>
                                      </p:tavLst>
                                    </p:anim>
                                    <p:animEffect transition="in" filter="fade">
                                      <p:cBhvr>
                                        <p:cTn id="47" dur="500"/>
                                        <p:tgtEl>
                                          <p:spTgt spid="67"/>
                                        </p:tgtEl>
                                      </p:cBhvr>
                                    </p:animEffect>
                                  </p:childTnLst>
                                </p:cTn>
                              </p:par>
                              <p:par>
                                <p:cTn id="48" presetID="2" presetClass="entr" presetSubtype="4" accel="50000" decel="50000" fill="hold" grpId="0" nodeType="withEffect">
                                  <p:stCondLst>
                                    <p:cond delay="0"/>
                                  </p:stCondLst>
                                  <p:childTnLst>
                                    <p:set>
                                      <p:cBhvr>
                                        <p:cTn id="49" dur="1" fill="hold">
                                          <p:stCondLst>
                                            <p:cond delay="0"/>
                                          </p:stCondLst>
                                        </p:cTn>
                                        <p:tgtEl>
                                          <p:spTgt spid="82"/>
                                        </p:tgtEl>
                                        <p:attrNameLst>
                                          <p:attrName>style.visibility</p:attrName>
                                        </p:attrNameLst>
                                      </p:cBhvr>
                                      <p:to>
                                        <p:strVal val="visible"/>
                                      </p:to>
                                    </p:set>
                                    <p:anim calcmode="lin" valueType="num">
                                      <p:cBhvr additive="base">
                                        <p:cTn id="50" dur="1000" fill="hold"/>
                                        <p:tgtEl>
                                          <p:spTgt spid="82"/>
                                        </p:tgtEl>
                                        <p:attrNameLst>
                                          <p:attrName>ppt_x</p:attrName>
                                        </p:attrNameLst>
                                      </p:cBhvr>
                                      <p:tavLst>
                                        <p:tav tm="0">
                                          <p:val>
                                            <p:strVal val="#ppt_x"/>
                                          </p:val>
                                        </p:tav>
                                        <p:tav tm="100000">
                                          <p:val>
                                            <p:strVal val="#ppt_x"/>
                                          </p:val>
                                        </p:tav>
                                      </p:tavLst>
                                    </p:anim>
                                    <p:anim calcmode="lin" valueType="num">
                                      <p:cBhvr additive="base">
                                        <p:cTn id="51" dur="1000" fill="hold"/>
                                        <p:tgtEl>
                                          <p:spTgt spid="82"/>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53" presetClass="entr" presetSubtype="0"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 calcmode="lin" valueType="num">
                                      <p:cBhvr>
                                        <p:cTn id="55" dur="500" fill="hold"/>
                                        <p:tgtEl>
                                          <p:spTgt spid="74"/>
                                        </p:tgtEl>
                                        <p:attrNameLst>
                                          <p:attrName>ppt_w</p:attrName>
                                        </p:attrNameLst>
                                      </p:cBhvr>
                                      <p:tavLst>
                                        <p:tav tm="0">
                                          <p:val>
                                            <p:fltVal val="0"/>
                                          </p:val>
                                        </p:tav>
                                        <p:tav tm="100000">
                                          <p:val>
                                            <p:strVal val="#ppt_w"/>
                                          </p:val>
                                        </p:tav>
                                      </p:tavLst>
                                    </p:anim>
                                    <p:anim calcmode="lin" valueType="num">
                                      <p:cBhvr>
                                        <p:cTn id="56" dur="500" fill="hold"/>
                                        <p:tgtEl>
                                          <p:spTgt spid="74"/>
                                        </p:tgtEl>
                                        <p:attrNameLst>
                                          <p:attrName>ppt_h</p:attrName>
                                        </p:attrNameLst>
                                      </p:cBhvr>
                                      <p:tavLst>
                                        <p:tav tm="0">
                                          <p:val>
                                            <p:fltVal val="0"/>
                                          </p:val>
                                        </p:tav>
                                        <p:tav tm="100000">
                                          <p:val>
                                            <p:strVal val="#ppt_h"/>
                                          </p:val>
                                        </p:tav>
                                      </p:tavLst>
                                    </p:anim>
                                    <p:animEffect transition="in" filter="fade">
                                      <p:cBhvr>
                                        <p:cTn id="57" dur="500"/>
                                        <p:tgtEl>
                                          <p:spTgt spid="74"/>
                                        </p:tgtEl>
                                      </p:cBhvr>
                                    </p:animEffect>
                                  </p:childTnLst>
                                </p:cTn>
                              </p:par>
                              <p:par>
                                <p:cTn id="58" presetID="2" presetClass="entr" presetSubtype="4" accel="50000" decel="50000" fill="hold" grpId="0" nodeType="withEffect">
                                  <p:stCondLst>
                                    <p:cond delay="0"/>
                                  </p:stCondLst>
                                  <p:childTnLst>
                                    <p:set>
                                      <p:cBhvr>
                                        <p:cTn id="59" dur="1" fill="hold">
                                          <p:stCondLst>
                                            <p:cond delay="0"/>
                                          </p:stCondLst>
                                        </p:cTn>
                                        <p:tgtEl>
                                          <p:spTgt spid="83"/>
                                        </p:tgtEl>
                                        <p:attrNameLst>
                                          <p:attrName>style.visibility</p:attrName>
                                        </p:attrNameLst>
                                      </p:cBhvr>
                                      <p:to>
                                        <p:strVal val="visible"/>
                                      </p:to>
                                    </p:set>
                                    <p:anim calcmode="lin" valueType="num">
                                      <p:cBhvr additive="base">
                                        <p:cTn id="60" dur="1000" fill="hold"/>
                                        <p:tgtEl>
                                          <p:spTgt spid="83"/>
                                        </p:tgtEl>
                                        <p:attrNameLst>
                                          <p:attrName>ppt_x</p:attrName>
                                        </p:attrNameLst>
                                      </p:cBhvr>
                                      <p:tavLst>
                                        <p:tav tm="0">
                                          <p:val>
                                            <p:strVal val="#ppt_x"/>
                                          </p:val>
                                        </p:tav>
                                        <p:tav tm="100000">
                                          <p:val>
                                            <p:strVal val="#ppt_x"/>
                                          </p:val>
                                        </p:tav>
                                      </p:tavLst>
                                    </p:anim>
                                    <p:anim calcmode="lin" valueType="num">
                                      <p:cBhvr additive="base">
                                        <p:cTn id="61" dur="1000" fill="hold"/>
                                        <p:tgtEl>
                                          <p:spTgt spid="83"/>
                                        </p:tgtEl>
                                        <p:attrNameLst>
                                          <p:attrName>ppt_y</p:attrName>
                                        </p:attrNameLst>
                                      </p:cBhvr>
                                      <p:tavLst>
                                        <p:tav tm="0">
                                          <p:val>
                                            <p:strVal val="1+#ppt_h/2"/>
                                          </p:val>
                                        </p:tav>
                                        <p:tav tm="100000">
                                          <p:val>
                                            <p:strVal val="#ppt_y"/>
                                          </p:val>
                                        </p:tav>
                                      </p:tavLst>
                                    </p:anim>
                                  </p:childTnLst>
                                </p:cTn>
                              </p:par>
                            </p:childTnLst>
                          </p:cTn>
                        </p:par>
                        <p:par>
                          <p:cTn id="62" fill="hold">
                            <p:stCondLst>
                              <p:cond delay="5500"/>
                            </p:stCondLst>
                            <p:childTnLst>
                              <p:par>
                                <p:cTn id="63" presetID="53" presetClass="entr" presetSubtype="0" fill="hold" nodeType="afterEffect">
                                  <p:stCondLst>
                                    <p:cond delay="0"/>
                                  </p:stCondLst>
                                  <p:childTnLst>
                                    <p:set>
                                      <p:cBhvr>
                                        <p:cTn id="64" dur="1" fill="hold">
                                          <p:stCondLst>
                                            <p:cond delay="0"/>
                                          </p:stCondLst>
                                        </p:cTn>
                                        <p:tgtEl>
                                          <p:spTgt spid="75"/>
                                        </p:tgtEl>
                                        <p:attrNameLst>
                                          <p:attrName>style.visibility</p:attrName>
                                        </p:attrNameLst>
                                      </p:cBhvr>
                                      <p:to>
                                        <p:strVal val="visible"/>
                                      </p:to>
                                    </p:set>
                                    <p:anim calcmode="lin" valueType="num">
                                      <p:cBhvr>
                                        <p:cTn id="65" dur="500" fill="hold"/>
                                        <p:tgtEl>
                                          <p:spTgt spid="75"/>
                                        </p:tgtEl>
                                        <p:attrNameLst>
                                          <p:attrName>ppt_w</p:attrName>
                                        </p:attrNameLst>
                                      </p:cBhvr>
                                      <p:tavLst>
                                        <p:tav tm="0">
                                          <p:val>
                                            <p:fltVal val="0"/>
                                          </p:val>
                                        </p:tav>
                                        <p:tav tm="100000">
                                          <p:val>
                                            <p:strVal val="#ppt_w"/>
                                          </p:val>
                                        </p:tav>
                                      </p:tavLst>
                                    </p:anim>
                                    <p:anim calcmode="lin" valueType="num">
                                      <p:cBhvr>
                                        <p:cTn id="66" dur="500" fill="hold"/>
                                        <p:tgtEl>
                                          <p:spTgt spid="75"/>
                                        </p:tgtEl>
                                        <p:attrNameLst>
                                          <p:attrName>ppt_h</p:attrName>
                                        </p:attrNameLst>
                                      </p:cBhvr>
                                      <p:tavLst>
                                        <p:tav tm="0">
                                          <p:val>
                                            <p:fltVal val="0"/>
                                          </p:val>
                                        </p:tav>
                                        <p:tav tm="100000">
                                          <p:val>
                                            <p:strVal val="#ppt_h"/>
                                          </p:val>
                                        </p:tav>
                                      </p:tavLst>
                                    </p:anim>
                                    <p:animEffect transition="in" filter="fade">
                                      <p:cBhvr>
                                        <p:cTn id="67" dur="500"/>
                                        <p:tgtEl>
                                          <p:spTgt spid="75"/>
                                        </p:tgtEl>
                                      </p:cBhvr>
                                    </p:animEffect>
                                  </p:childTnLst>
                                </p:cTn>
                              </p:par>
                              <p:par>
                                <p:cTn id="68" presetID="2" presetClass="entr" presetSubtype="4" accel="50000" decel="50000" fill="hold" grpId="0" nodeType="withEffect">
                                  <p:stCondLst>
                                    <p:cond delay="0"/>
                                  </p:stCondLst>
                                  <p:childTnLst>
                                    <p:set>
                                      <p:cBhvr>
                                        <p:cTn id="69" dur="1" fill="hold">
                                          <p:stCondLst>
                                            <p:cond delay="0"/>
                                          </p:stCondLst>
                                        </p:cTn>
                                        <p:tgtEl>
                                          <p:spTgt spid="84"/>
                                        </p:tgtEl>
                                        <p:attrNameLst>
                                          <p:attrName>style.visibility</p:attrName>
                                        </p:attrNameLst>
                                      </p:cBhvr>
                                      <p:to>
                                        <p:strVal val="visible"/>
                                      </p:to>
                                    </p:set>
                                    <p:anim calcmode="lin" valueType="num">
                                      <p:cBhvr additive="base">
                                        <p:cTn id="70" dur="1000" fill="hold"/>
                                        <p:tgtEl>
                                          <p:spTgt spid="84"/>
                                        </p:tgtEl>
                                        <p:attrNameLst>
                                          <p:attrName>ppt_x</p:attrName>
                                        </p:attrNameLst>
                                      </p:cBhvr>
                                      <p:tavLst>
                                        <p:tav tm="0">
                                          <p:val>
                                            <p:strVal val="#ppt_x"/>
                                          </p:val>
                                        </p:tav>
                                        <p:tav tm="100000">
                                          <p:val>
                                            <p:strVal val="#ppt_x"/>
                                          </p:val>
                                        </p:tav>
                                      </p:tavLst>
                                    </p:anim>
                                    <p:anim calcmode="lin" valueType="num">
                                      <p:cBhvr additive="base">
                                        <p:cTn id="71" dur="1000" fill="hold"/>
                                        <p:tgtEl>
                                          <p:spTgt spid="84"/>
                                        </p:tgtEl>
                                        <p:attrNameLst>
                                          <p:attrName>ppt_y</p:attrName>
                                        </p:attrNameLst>
                                      </p:cBhvr>
                                      <p:tavLst>
                                        <p:tav tm="0">
                                          <p:val>
                                            <p:strVal val="1+#ppt_h/2"/>
                                          </p:val>
                                        </p:tav>
                                        <p:tav tm="100000">
                                          <p:val>
                                            <p:strVal val="#ppt_y"/>
                                          </p:val>
                                        </p:tav>
                                      </p:tavLst>
                                    </p:anim>
                                  </p:childTnLst>
                                </p:cTn>
                              </p:par>
                            </p:childTnLst>
                          </p:cTn>
                        </p:par>
                        <p:par>
                          <p:cTn id="72" fill="hold">
                            <p:stCondLst>
                              <p:cond delay="6500"/>
                            </p:stCondLst>
                            <p:childTnLst>
                              <p:par>
                                <p:cTn id="73" presetID="53" presetClass="entr" presetSubtype="0" fill="hold" nodeType="afterEffect">
                                  <p:stCondLst>
                                    <p:cond delay="0"/>
                                  </p:stCondLst>
                                  <p:childTnLst>
                                    <p:set>
                                      <p:cBhvr>
                                        <p:cTn id="74" dur="1" fill="hold">
                                          <p:stCondLst>
                                            <p:cond delay="0"/>
                                          </p:stCondLst>
                                        </p:cTn>
                                        <p:tgtEl>
                                          <p:spTgt spid="85"/>
                                        </p:tgtEl>
                                        <p:attrNameLst>
                                          <p:attrName>style.visibility</p:attrName>
                                        </p:attrNameLst>
                                      </p:cBhvr>
                                      <p:to>
                                        <p:strVal val="visible"/>
                                      </p:to>
                                    </p:set>
                                    <p:anim calcmode="lin" valueType="num">
                                      <p:cBhvr>
                                        <p:cTn id="75" dur="500" fill="hold"/>
                                        <p:tgtEl>
                                          <p:spTgt spid="85"/>
                                        </p:tgtEl>
                                        <p:attrNameLst>
                                          <p:attrName>ppt_w</p:attrName>
                                        </p:attrNameLst>
                                      </p:cBhvr>
                                      <p:tavLst>
                                        <p:tav tm="0">
                                          <p:val>
                                            <p:fltVal val="0"/>
                                          </p:val>
                                        </p:tav>
                                        <p:tav tm="100000">
                                          <p:val>
                                            <p:strVal val="#ppt_w"/>
                                          </p:val>
                                        </p:tav>
                                      </p:tavLst>
                                    </p:anim>
                                    <p:anim calcmode="lin" valueType="num">
                                      <p:cBhvr>
                                        <p:cTn id="76" dur="500" fill="hold"/>
                                        <p:tgtEl>
                                          <p:spTgt spid="85"/>
                                        </p:tgtEl>
                                        <p:attrNameLst>
                                          <p:attrName>ppt_h</p:attrName>
                                        </p:attrNameLst>
                                      </p:cBhvr>
                                      <p:tavLst>
                                        <p:tav tm="0">
                                          <p:val>
                                            <p:fltVal val="0"/>
                                          </p:val>
                                        </p:tav>
                                        <p:tav tm="100000">
                                          <p:val>
                                            <p:strVal val="#ppt_h"/>
                                          </p:val>
                                        </p:tav>
                                      </p:tavLst>
                                    </p:anim>
                                    <p:animEffect transition="in" filter="fade">
                                      <p:cBhvr>
                                        <p:cTn id="77" dur="500"/>
                                        <p:tgtEl>
                                          <p:spTgt spid="85"/>
                                        </p:tgtEl>
                                      </p:cBhvr>
                                    </p:animEffect>
                                  </p:childTnLst>
                                </p:cTn>
                              </p:par>
                              <p:par>
                                <p:cTn id="78" presetID="2" presetClass="entr" presetSubtype="4" accel="50000" decel="50000" fill="hold" grpId="0" nodeType="withEffect">
                                  <p:stCondLst>
                                    <p:cond delay="0"/>
                                  </p:stCondLst>
                                  <p:childTnLst>
                                    <p:set>
                                      <p:cBhvr>
                                        <p:cTn id="79" dur="1" fill="hold">
                                          <p:stCondLst>
                                            <p:cond delay="0"/>
                                          </p:stCondLst>
                                        </p:cTn>
                                        <p:tgtEl>
                                          <p:spTgt spid="95"/>
                                        </p:tgtEl>
                                        <p:attrNameLst>
                                          <p:attrName>style.visibility</p:attrName>
                                        </p:attrNameLst>
                                      </p:cBhvr>
                                      <p:to>
                                        <p:strVal val="visible"/>
                                      </p:to>
                                    </p:set>
                                    <p:anim calcmode="lin" valueType="num">
                                      <p:cBhvr additive="base">
                                        <p:cTn id="80" dur="1000" fill="hold"/>
                                        <p:tgtEl>
                                          <p:spTgt spid="95"/>
                                        </p:tgtEl>
                                        <p:attrNameLst>
                                          <p:attrName>ppt_x</p:attrName>
                                        </p:attrNameLst>
                                      </p:cBhvr>
                                      <p:tavLst>
                                        <p:tav tm="0">
                                          <p:val>
                                            <p:strVal val="#ppt_x"/>
                                          </p:val>
                                        </p:tav>
                                        <p:tav tm="100000">
                                          <p:val>
                                            <p:strVal val="#ppt_x"/>
                                          </p:val>
                                        </p:tav>
                                      </p:tavLst>
                                    </p:anim>
                                    <p:anim calcmode="lin" valueType="num">
                                      <p:cBhvr additive="base">
                                        <p:cTn id="81" dur="1000" fill="hold"/>
                                        <p:tgtEl>
                                          <p:spTgt spid="95"/>
                                        </p:tgtEl>
                                        <p:attrNameLst>
                                          <p:attrName>ppt_y</p:attrName>
                                        </p:attrNameLst>
                                      </p:cBhvr>
                                      <p:tavLst>
                                        <p:tav tm="0">
                                          <p:val>
                                            <p:strVal val="1+#ppt_h/2"/>
                                          </p:val>
                                        </p:tav>
                                        <p:tav tm="100000">
                                          <p:val>
                                            <p:strVal val="#ppt_y"/>
                                          </p:val>
                                        </p:tav>
                                      </p:tavLst>
                                    </p:anim>
                                  </p:childTnLst>
                                </p:cTn>
                              </p:par>
                            </p:childTnLst>
                          </p:cTn>
                        </p:par>
                        <p:par>
                          <p:cTn id="82" fill="hold">
                            <p:stCondLst>
                              <p:cond delay="7500"/>
                            </p:stCondLst>
                            <p:childTnLst>
                              <p:par>
                                <p:cTn id="83" presetID="53" presetClass="entr" presetSubtype="0" fill="hold" nodeType="afterEffect">
                                  <p:stCondLst>
                                    <p:cond delay="0"/>
                                  </p:stCondLst>
                                  <p:childTnLst>
                                    <p:set>
                                      <p:cBhvr>
                                        <p:cTn id="84" dur="1" fill="hold">
                                          <p:stCondLst>
                                            <p:cond delay="0"/>
                                          </p:stCondLst>
                                        </p:cTn>
                                        <p:tgtEl>
                                          <p:spTgt spid="96"/>
                                        </p:tgtEl>
                                        <p:attrNameLst>
                                          <p:attrName>style.visibility</p:attrName>
                                        </p:attrNameLst>
                                      </p:cBhvr>
                                      <p:to>
                                        <p:strVal val="visible"/>
                                      </p:to>
                                    </p:set>
                                    <p:anim calcmode="lin" valueType="num">
                                      <p:cBhvr>
                                        <p:cTn id="85" dur="500" fill="hold"/>
                                        <p:tgtEl>
                                          <p:spTgt spid="96"/>
                                        </p:tgtEl>
                                        <p:attrNameLst>
                                          <p:attrName>ppt_w</p:attrName>
                                        </p:attrNameLst>
                                      </p:cBhvr>
                                      <p:tavLst>
                                        <p:tav tm="0">
                                          <p:val>
                                            <p:fltVal val="0"/>
                                          </p:val>
                                        </p:tav>
                                        <p:tav tm="100000">
                                          <p:val>
                                            <p:strVal val="#ppt_w"/>
                                          </p:val>
                                        </p:tav>
                                      </p:tavLst>
                                    </p:anim>
                                    <p:anim calcmode="lin" valueType="num">
                                      <p:cBhvr>
                                        <p:cTn id="86" dur="500" fill="hold"/>
                                        <p:tgtEl>
                                          <p:spTgt spid="96"/>
                                        </p:tgtEl>
                                        <p:attrNameLst>
                                          <p:attrName>ppt_h</p:attrName>
                                        </p:attrNameLst>
                                      </p:cBhvr>
                                      <p:tavLst>
                                        <p:tav tm="0">
                                          <p:val>
                                            <p:fltVal val="0"/>
                                          </p:val>
                                        </p:tav>
                                        <p:tav tm="100000">
                                          <p:val>
                                            <p:strVal val="#ppt_h"/>
                                          </p:val>
                                        </p:tav>
                                      </p:tavLst>
                                    </p:anim>
                                    <p:animEffect transition="in" filter="fade">
                                      <p:cBhvr>
                                        <p:cTn id="87" dur="500"/>
                                        <p:tgtEl>
                                          <p:spTgt spid="96"/>
                                        </p:tgtEl>
                                      </p:cBhvr>
                                    </p:animEffect>
                                  </p:childTnLst>
                                </p:cTn>
                              </p:par>
                              <p:par>
                                <p:cTn id="88" presetID="2" presetClass="entr" presetSubtype="4" accel="50000" decel="50000" fill="hold" grpId="0" nodeType="withEffect">
                                  <p:stCondLst>
                                    <p:cond delay="0"/>
                                  </p:stCondLst>
                                  <p:childTnLst>
                                    <p:set>
                                      <p:cBhvr>
                                        <p:cTn id="89" dur="1" fill="hold">
                                          <p:stCondLst>
                                            <p:cond delay="0"/>
                                          </p:stCondLst>
                                        </p:cTn>
                                        <p:tgtEl>
                                          <p:spTgt spid="107"/>
                                        </p:tgtEl>
                                        <p:attrNameLst>
                                          <p:attrName>style.visibility</p:attrName>
                                        </p:attrNameLst>
                                      </p:cBhvr>
                                      <p:to>
                                        <p:strVal val="visible"/>
                                      </p:to>
                                    </p:set>
                                    <p:anim calcmode="lin" valueType="num">
                                      <p:cBhvr additive="base">
                                        <p:cTn id="90" dur="1000" fill="hold"/>
                                        <p:tgtEl>
                                          <p:spTgt spid="107"/>
                                        </p:tgtEl>
                                        <p:attrNameLst>
                                          <p:attrName>ppt_x</p:attrName>
                                        </p:attrNameLst>
                                      </p:cBhvr>
                                      <p:tavLst>
                                        <p:tav tm="0">
                                          <p:val>
                                            <p:strVal val="#ppt_x"/>
                                          </p:val>
                                        </p:tav>
                                        <p:tav tm="100000">
                                          <p:val>
                                            <p:strVal val="#ppt_x"/>
                                          </p:val>
                                        </p:tav>
                                      </p:tavLst>
                                    </p:anim>
                                    <p:anim calcmode="lin" valueType="num">
                                      <p:cBhvr additive="base">
                                        <p:cTn id="91" dur="1000" fill="hold"/>
                                        <p:tgtEl>
                                          <p:spTgt spid="1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4" grpId="0" animBg="1"/>
      <p:bldP spid="79" grpId="0" animBg="1"/>
      <p:bldP spid="80" grpId="0" animBg="1"/>
      <p:bldP spid="81" grpId="0"/>
      <p:bldP spid="82" grpId="0"/>
      <p:bldP spid="83" grpId="0"/>
      <p:bldP spid="84" grpId="0"/>
      <p:bldP spid="95" grpId="0"/>
      <p:bldP spid="107"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6_Colored Theme">
    <a:dk1>
      <a:srgbClr val="262626"/>
    </a:dk1>
    <a:lt1>
      <a:srgbClr val="FFFFFF"/>
    </a:lt1>
    <a:dk2>
      <a:srgbClr val="262626"/>
    </a:dk2>
    <a:lt2>
      <a:srgbClr val="FFFFFF"/>
    </a:lt2>
    <a:accent1>
      <a:srgbClr val="377790"/>
    </a:accent1>
    <a:accent2>
      <a:srgbClr val="189A80"/>
    </a:accent2>
    <a:accent3>
      <a:srgbClr val="F09C2A"/>
    </a:accent3>
    <a:accent4>
      <a:srgbClr val="D24132"/>
    </a:accent4>
    <a:accent5>
      <a:srgbClr val="564266"/>
    </a:accent5>
    <a:accent6>
      <a:srgbClr val="686868"/>
    </a:accent6>
    <a:hlink>
      <a:srgbClr val="FFFFFF"/>
    </a:hlink>
    <a:folHlink>
      <a:srgbClr val="595959"/>
    </a:folHlink>
  </a:clrScheme>
  <a:fontScheme name="Arial">
    <a:majorFont>
      <a:latin typeface="Arial"/>
      <a:ea typeface=""/>
      <a:cs typeface="FontAwesome"/>
    </a:majorFont>
    <a:minorFont>
      <a:latin typeface="Arial"/>
      <a:ea typeface=""/>
      <a:cs typeface="FontAwesom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23079</TotalTime>
  <Words>1965</Words>
  <Application>Microsoft Office PowerPoint</Application>
  <PresentationFormat>全屏显示(4:3)</PresentationFormat>
  <Paragraphs>285</Paragraphs>
  <Slides>22</Slides>
  <Notes>0</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2018-05-04T13:07:10Z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