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7" name="组合 196"/>
          <p:cNvGrpSpPr/>
          <p:nvPr/>
        </p:nvGrpSpPr>
        <p:grpSpPr>
          <a:xfrm>
            <a:off x="1885355" y="953095"/>
            <a:ext cx="995362" cy="1019176"/>
            <a:chOff x="3582988" y="752475"/>
            <a:chExt cx="995362" cy="1019176"/>
          </a:xfrm>
        </p:grpSpPr>
        <p:sp>
          <p:nvSpPr>
            <p:cNvPr id="198" name="Freeform 5"/>
            <p:cNvSpPr/>
            <p:nvPr/>
          </p:nvSpPr>
          <p:spPr bwMode="auto">
            <a:xfrm>
              <a:off x="3586163" y="1157288"/>
              <a:ext cx="987425" cy="614363"/>
            </a:xfrm>
            <a:custGeom>
              <a:avLst/>
              <a:gdLst>
                <a:gd name="T0" fmla="*/ 64 w 459"/>
                <a:gd name="T1" fmla="*/ 277 h 286"/>
                <a:gd name="T2" fmla="*/ 27 w 459"/>
                <a:gd name="T3" fmla="*/ 265 h 286"/>
                <a:gd name="T4" fmla="*/ 21 w 459"/>
                <a:gd name="T5" fmla="*/ 249 h 286"/>
                <a:gd name="T6" fmla="*/ 8 w 459"/>
                <a:gd name="T7" fmla="*/ 55 h 286"/>
                <a:gd name="T8" fmla="*/ 19 w 459"/>
                <a:gd name="T9" fmla="*/ 30 h 286"/>
                <a:gd name="T10" fmla="*/ 36 w 459"/>
                <a:gd name="T11" fmla="*/ 25 h 286"/>
                <a:gd name="T12" fmla="*/ 365 w 459"/>
                <a:gd name="T13" fmla="*/ 1 h 286"/>
                <a:gd name="T14" fmla="*/ 448 w 459"/>
                <a:gd name="T15" fmla="*/ 30 h 286"/>
                <a:gd name="T16" fmla="*/ 457 w 459"/>
                <a:gd name="T17" fmla="*/ 76 h 286"/>
                <a:gd name="T18" fmla="*/ 458 w 459"/>
                <a:gd name="T19" fmla="*/ 229 h 286"/>
                <a:gd name="T20" fmla="*/ 454 w 459"/>
                <a:gd name="T21" fmla="*/ 257 h 286"/>
                <a:gd name="T22" fmla="*/ 410 w 459"/>
                <a:gd name="T23" fmla="*/ 279 h 286"/>
                <a:gd name="T24" fmla="*/ 230 w 459"/>
                <a:gd name="T25" fmla="*/ 282 h 286"/>
                <a:gd name="T26" fmla="*/ 64 w 459"/>
                <a:gd name="T27" fmla="*/ 277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9" h="286">
                  <a:moveTo>
                    <a:pt x="64" y="277"/>
                  </a:moveTo>
                  <a:cubicBezTo>
                    <a:pt x="51" y="277"/>
                    <a:pt x="36" y="275"/>
                    <a:pt x="27" y="265"/>
                  </a:cubicBezTo>
                  <a:cubicBezTo>
                    <a:pt x="24" y="260"/>
                    <a:pt x="22" y="255"/>
                    <a:pt x="21" y="249"/>
                  </a:cubicBezTo>
                  <a:cubicBezTo>
                    <a:pt x="4" y="186"/>
                    <a:pt x="0" y="119"/>
                    <a:pt x="8" y="55"/>
                  </a:cubicBezTo>
                  <a:cubicBezTo>
                    <a:pt x="9" y="46"/>
                    <a:pt x="11" y="36"/>
                    <a:pt x="19" y="30"/>
                  </a:cubicBezTo>
                  <a:cubicBezTo>
                    <a:pt x="24" y="26"/>
                    <a:pt x="30" y="25"/>
                    <a:pt x="36" y="25"/>
                  </a:cubicBezTo>
                  <a:cubicBezTo>
                    <a:pt x="145" y="11"/>
                    <a:pt x="255" y="3"/>
                    <a:pt x="365" y="1"/>
                  </a:cubicBezTo>
                  <a:cubicBezTo>
                    <a:pt x="396" y="0"/>
                    <a:pt x="432" y="3"/>
                    <a:pt x="448" y="30"/>
                  </a:cubicBezTo>
                  <a:cubicBezTo>
                    <a:pt x="457" y="43"/>
                    <a:pt x="457" y="60"/>
                    <a:pt x="457" y="76"/>
                  </a:cubicBezTo>
                  <a:cubicBezTo>
                    <a:pt x="458" y="127"/>
                    <a:pt x="458" y="178"/>
                    <a:pt x="458" y="229"/>
                  </a:cubicBezTo>
                  <a:cubicBezTo>
                    <a:pt x="459" y="239"/>
                    <a:pt x="458" y="249"/>
                    <a:pt x="454" y="257"/>
                  </a:cubicBezTo>
                  <a:cubicBezTo>
                    <a:pt x="446" y="272"/>
                    <a:pt x="427" y="277"/>
                    <a:pt x="410" y="279"/>
                  </a:cubicBezTo>
                  <a:cubicBezTo>
                    <a:pt x="350" y="286"/>
                    <a:pt x="290" y="284"/>
                    <a:pt x="230" y="282"/>
                  </a:cubicBezTo>
                  <a:cubicBezTo>
                    <a:pt x="174" y="281"/>
                    <a:pt x="119" y="279"/>
                    <a:pt x="64" y="277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9" name="Freeform 6"/>
            <p:cNvSpPr/>
            <p:nvPr/>
          </p:nvSpPr>
          <p:spPr bwMode="auto">
            <a:xfrm>
              <a:off x="3906838" y="1000125"/>
              <a:ext cx="350838" cy="180975"/>
            </a:xfrm>
            <a:custGeom>
              <a:avLst/>
              <a:gdLst>
                <a:gd name="T0" fmla="*/ 1 w 163"/>
                <a:gd name="T1" fmla="*/ 84 h 84"/>
                <a:gd name="T2" fmla="*/ 0 w 163"/>
                <a:gd name="T3" fmla="*/ 28 h 84"/>
                <a:gd name="T4" fmla="*/ 2 w 163"/>
                <a:gd name="T5" fmla="*/ 14 h 84"/>
                <a:gd name="T6" fmla="*/ 24 w 163"/>
                <a:gd name="T7" fmla="*/ 5 h 84"/>
                <a:gd name="T8" fmla="*/ 148 w 163"/>
                <a:gd name="T9" fmla="*/ 2 h 84"/>
                <a:gd name="T10" fmla="*/ 154 w 163"/>
                <a:gd name="T11" fmla="*/ 3 h 84"/>
                <a:gd name="T12" fmla="*/ 158 w 163"/>
                <a:gd name="T13" fmla="*/ 12 h 84"/>
                <a:gd name="T14" fmla="*/ 163 w 163"/>
                <a:gd name="T15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" h="84">
                  <a:moveTo>
                    <a:pt x="1" y="84"/>
                  </a:moveTo>
                  <a:cubicBezTo>
                    <a:pt x="0" y="65"/>
                    <a:pt x="0" y="47"/>
                    <a:pt x="0" y="28"/>
                  </a:cubicBezTo>
                  <a:cubicBezTo>
                    <a:pt x="0" y="23"/>
                    <a:pt x="0" y="18"/>
                    <a:pt x="2" y="14"/>
                  </a:cubicBezTo>
                  <a:cubicBezTo>
                    <a:pt x="6" y="7"/>
                    <a:pt x="16" y="6"/>
                    <a:pt x="24" y="5"/>
                  </a:cubicBezTo>
                  <a:cubicBezTo>
                    <a:pt x="65" y="1"/>
                    <a:pt x="107" y="0"/>
                    <a:pt x="148" y="2"/>
                  </a:cubicBezTo>
                  <a:cubicBezTo>
                    <a:pt x="150" y="2"/>
                    <a:pt x="152" y="2"/>
                    <a:pt x="154" y="3"/>
                  </a:cubicBezTo>
                  <a:cubicBezTo>
                    <a:pt x="156" y="5"/>
                    <a:pt x="157" y="9"/>
                    <a:pt x="158" y="12"/>
                  </a:cubicBezTo>
                  <a:cubicBezTo>
                    <a:pt x="161" y="33"/>
                    <a:pt x="163" y="55"/>
                    <a:pt x="163" y="7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0" name="Freeform 7"/>
            <p:cNvSpPr/>
            <p:nvPr/>
          </p:nvSpPr>
          <p:spPr bwMode="auto">
            <a:xfrm>
              <a:off x="3937000" y="1033463"/>
              <a:ext cx="284163" cy="139700"/>
            </a:xfrm>
            <a:custGeom>
              <a:avLst/>
              <a:gdLst>
                <a:gd name="T0" fmla="*/ 5 w 132"/>
                <a:gd name="T1" fmla="*/ 65 h 65"/>
                <a:gd name="T2" fmla="*/ 3 w 132"/>
                <a:gd name="T3" fmla="*/ 20 h 65"/>
                <a:gd name="T4" fmla="*/ 5 w 132"/>
                <a:gd name="T5" fmla="*/ 13 h 65"/>
                <a:gd name="T6" fmla="*/ 20 w 132"/>
                <a:gd name="T7" fmla="*/ 7 h 65"/>
                <a:gd name="T8" fmla="*/ 115 w 132"/>
                <a:gd name="T9" fmla="*/ 0 h 65"/>
                <a:gd name="T10" fmla="*/ 122 w 132"/>
                <a:gd name="T11" fmla="*/ 1 h 65"/>
                <a:gd name="T12" fmla="*/ 127 w 132"/>
                <a:gd name="T13" fmla="*/ 12 h 65"/>
                <a:gd name="T14" fmla="*/ 132 w 132"/>
                <a:gd name="T15" fmla="*/ 6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65">
                  <a:moveTo>
                    <a:pt x="5" y="65"/>
                  </a:moveTo>
                  <a:cubicBezTo>
                    <a:pt x="0" y="51"/>
                    <a:pt x="1" y="35"/>
                    <a:pt x="3" y="20"/>
                  </a:cubicBezTo>
                  <a:cubicBezTo>
                    <a:pt x="3" y="18"/>
                    <a:pt x="4" y="15"/>
                    <a:pt x="5" y="13"/>
                  </a:cubicBezTo>
                  <a:cubicBezTo>
                    <a:pt x="8" y="8"/>
                    <a:pt x="14" y="7"/>
                    <a:pt x="20" y="7"/>
                  </a:cubicBezTo>
                  <a:cubicBezTo>
                    <a:pt x="51" y="4"/>
                    <a:pt x="83" y="2"/>
                    <a:pt x="115" y="0"/>
                  </a:cubicBezTo>
                  <a:cubicBezTo>
                    <a:pt x="117" y="0"/>
                    <a:pt x="120" y="0"/>
                    <a:pt x="122" y="1"/>
                  </a:cubicBezTo>
                  <a:cubicBezTo>
                    <a:pt x="125" y="2"/>
                    <a:pt x="126" y="7"/>
                    <a:pt x="127" y="12"/>
                  </a:cubicBezTo>
                  <a:cubicBezTo>
                    <a:pt x="128" y="28"/>
                    <a:pt x="130" y="44"/>
                    <a:pt x="132" y="6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1" name="Freeform 8"/>
            <p:cNvSpPr/>
            <p:nvPr/>
          </p:nvSpPr>
          <p:spPr bwMode="auto">
            <a:xfrm>
              <a:off x="4289425" y="1393825"/>
              <a:ext cx="288925" cy="11113"/>
            </a:xfrm>
            <a:custGeom>
              <a:avLst/>
              <a:gdLst>
                <a:gd name="T0" fmla="*/ 0 w 134"/>
                <a:gd name="T1" fmla="*/ 0 h 5"/>
                <a:gd name="T2" fmla="*/ 134 w 134"/>
                <a:gd name="T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4" h="5">
                  <a:moveTo>
                    <a:pt x="0" y="0"/>
                  </a:moveTo>
                  <a:cubicBezTo>
                    <a:pt x="45" y="1"/>
                    <a:pt x="90" y="3"/>
                    <a:pt x="134" y="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2" name="Freeform 9"/>
            <p:cNvSpPr/>
            <p:nvPr/>
          </p:nvSpPr>
          <p:spPr bwMode="auto">
            <a:xfrm>
              <a:off x="3582988" y="1398588"/>
              <a:ext cx="338138" cy="20638"/>
            </a:xfrm>
            <a:custGeom>
              <a:avLst/>
              <a:gdLst>
                <a:gd name="T0" fmla="*/ 0 w 157"/>
                <a:gd name="T1" fmla="*/ 10 h 10"/>
                <a:gd name="T2" fmla="*/ 157 w 157"/>
                <a:gd name="T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10">
                  <a:moveTo>
                    <a:pt x="0" y="10"/>
                  </a:moveTo>
                  <a:cubicBezTo>
                    <a:pt x="52" y="5"/>
                    <a:pt x="104" y="2"/>
                    <a:pt x="157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3" name="Freeform 10"/>
            <p:cNvSpPr/>
            <p:nvPr/>
          </p:nvSpPr>
          <p:spPr bwMode="auto">
            <a:xfrm>
              <a:off x="4302125" y="1522413"/>
              <a:ext cx="273050" cy="1588"/>
            </a:xfrm>
            <a:custGeom>
              <a:avLst/>
              <a:gdLst>
                <a:gd name="T0" fmla="*/ 0 w 127"/>
                <a:gd name="T1" fmla="*/ 0 h 1"/>
                <a:gd name="T2" fmla="*/ 127 w 127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7" h="1">
                  <a:moveTo>
                    <a:pt x="0" y="0"/>
                  </a:moveTo>
                  <a:cubicBezTo>
                    <a:pt x="42" y="0"/>
                    <a:pt x="85" y="0"/>
                    <a:pt x="127" y="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4" name="Freeform 11"/>
            <p:cNvSpPr/>
            <p:nvPr/>
          </p:nvSpPr>
          <p:spPr bwMode="auto">
            <a:xfrm>
              <a:off x="3598863" y="1530350"/>
              <a:ext cx="307975" cy="17463"/>
            </a:xfrm>
            <a:custGeom>
              <a:avLst/>
              <a:gdLst>
                <a:gd name="T0" fmla="*/ 0 w 143"/>
                <a:gd name="T1" fmla="*/ 8 h 8"/>
                <a:gd name="T2" fmla="*/ 143 w 143"/>
                <a:gd name="T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" h="8">
                  <a:moveTo>
                    <a:pt x="0" y="8"/>
                  </a:moveTo>
                  <a:cubicBezTo>
                    <a:pt x="48" y="5"/>
                    <a:pt x="95" y="2"/>
                    <a:pt x="143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5" name="Freeform 12"/>
            <p:cNvSpPr/>
            <p:nvPr/>
          </p:nvSpPr>
          <p:spPr bwMode="auto">
            <a:xfrm>
              <a:off x="3908425" y="1254125"/>
              <a:ext cx="393700" cy="407988"/>
            </a:xfrm>
            <a:custGeom>
              <a:avLst/>
              <a:gdLst>
                <a:gd name="T0" fmla="*/ 36 w 183"/>
                <a:gd name="T1" fmla="*/ 32 h 190"/>
                <a:gd name="T2" fmla="*/ 12 w 183"/>
                <a:gd name="T3" fmla="*/ 56 h 190"/>
                <a:gd name="T4" fmla="*/ 2 w 183"/>
                <a:gd name="T5" fmla="*/ 93 h 190"/>
                <a:gd name="T6" fmla="*/ 10 w 183"/>
                <a:gd name="T7" fmla="*/ 146 h 190"/>
                <a:gd name="T8" fmla="*/ 66 w 183"/>
                <a:gd name="T9" fmla="*/ 185 h 190"/>
                <a:gd name="T10" fmla="*/ 135 w 183"/>
                <a:gd name="T11" fmla="*/ 178 h 190"/>
                <a:gd name="T12" fmla="*/ 172 w 183"/>
                <a:gd name="T13" fmla="*/ 152 h 190"/>
                <a:gd name="T14" fmla="*/ 182 w 183"/>
                <a:gd name="T15" fmla="*/ 117 h 190"/>
                <a:gd name="T16" fmla="*/ 165 w 183"/>
                <a:gd name="T17" fmla="*/ 47 h 190"/>
                <a:gd name="T18" fmla="*/ 36 w 183"/>
                <a:gd name="T19" fmla="*/ 3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90">
                  <a:moveTo>
                    <a:pt x="36" y="32"/>
                  </a:moveTo>
                  <a:cubicBezTo>
                    <a:pt x="26" y="38"/>
                    <a:pt x="18" y="46"/>
                    <a:pt x="12" y="56"/>
                  </a:cubicBezTo>
                  <a:cubicBezTo>
                    <a:pt x="6" y="67"/>
                    <a:pt x="3" y="80"/>
                    <a:pt x="2" y="93"/>
                  </a:cubicBezTo>
                  <a:cubicBezTo>
                    <a:pt x="0" y="111"/>
                    <a:pt x="2" y="130"/>
                    <a:pt x="10" y="146"/>
                  </a:cubicBezTo>
                  <a:cubicBezTo>
                    <a:pt x="21" y="166"/>
                    <a:pt x="43" y="180"/>
                    <a:pt x="66" y="185"/>
                  </a:cubicBezTo>
                  <a:cubicBezTo>
                    <a:pt x="89" y="190"/>
                    <a:pt x="113" y="186"/>
                    <a:pt x="135" y="178"/>
                  </a:cubicBezTo>
                  <a:cubicBezTo>
                    <a:pt x="149" y="173"/>
                    <a:pt x="164" y="165"/>
                    <a:pt x="172" y="152"/>
                  </a:cubicBezTo>
                  <a:cubicBezTo>
                    <a:pt x="179" y="141"/>
                    <a:pt x="181" y="129"/>
                    <a:pt x="182" y="117"/>
                  </a:cubicBezTo>
                  <a:cubicBezTo>
                    <a:pt x="183" y="92"/>
                    <a:pt x="177" y="68"/>
                    <a:pt x="165" y="47"/>
                  </a:cubicBezTo>
                  <a:cubicBezTo>
                    <a:pt x="139" y="0"/>
                    <a:pt x="75" y="6"/>
                    <a:pt x="36" y="3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6" name="Freeform 13"/>
            <p:cNvSpPr/>
            <p:nvPr/>
          </p:nvSpPr>
          <p:spPr bwMode="auto">
            <a:xfrm>
              <a:off x="3975100" y="1331913"/>
              <a:ext cx="268288" cy="255588"/>
            </a:xfrm>
            <a:custGeom>
              <a:avLst/>
              <a:gdLst>
                <a:gd name="T0" fmla="*/ 25 w 125"/>
                <a:gd name="T1" fmla="*/ 18 h 119"/>
                <a:gd name="T2" fmla="*/ 3 w 125"/>
                <a:gd name="T3" fmla="*/ 57 h 119"/>
                <a:gd name="T4" fmla="*/ 13 w 125"/>
                <a:gd name="T5" fmla="*/ 100 h 119"/>
                <a:gd name="T6" fmla="*/ 69 w 125"/>
                <a:gd name="T7" fmla="*/ 117 h 119"/>
                <a:gd name="T8" fmla="*/ 119 w 125"/>
                <a:gd name="T9" fmla="*/ 85 h 119"/>
                <a:gd name="T10" fmla="*/ 110 w 125"/>
                <a:gd name="T11" fmla="*/ 33 h 119"/>
                <a:gd name="T12" fmla="*/ 80 w 125"/>
                <a:gd name="T13" fmla="*/ 5 h 119"/>
                <a:gd name="T14" fmla="*/ 25 w 125"/>
                <a:gd name="T15" fmla="*/ 1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" h="119">
                  <a:moveTo>
                    <a:pt x="25" y="18"/>
                  </a:moveTo>
                  <a:cubicBezTo>
                    <a:pt x="15" y="29"/>
                    <a:pt x="7" y="42"/>
                    <a:pt x="3" y="57"/>
                  </a:cubicBezTo>
                  <a:cubicBezTo>
                    <a:pt x="0" y="72"/>
                    <a:pt x="3" y="88"/>
                    <a:pt x="13" y="100"/>
                  </a:cubicBezTo>
                  <a:cubicBezTo>
                    <a:pt x="26" y="116"/>
                    <a:pt x="49" y="119"/>
                    <a:pt x="69" y="117"/>
                  </a:cubicBezTo>
                  <a:cubicBezTo>
                    <a:pt x="90" y="114"/>
                    <a:pt x="111" y="104"/>
                    <a:pt x="119" y="85"/>
                  </a:cubicBezTo>
                  <a:cubicBezTo>
                    <a:pt x="125" y="68"/>
                    <a:pt x="119" y="49"/>
                    <a:pt x="110" y="33"/>
                  </a:cubicBezTo>
                  <a:cubicBezTo>
                    <a:pt x="103" y="20"/>
                    <a:pt x="94" y="8"/>
                    <a:pt x="80" y="5"/>
                  </a:cubicBezTo>
                  <a:cubicBezTo>
                    <a:pt x="61" y="0"/>
                    <a:pt x="39" y="3"/>
                    <a:pt x="25" y="18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7" name="Freeform 14"/>
            <p:cNvSpPr/>
            <p:nvPr/>
          </p:nvSpPr>
          <p:spPr bwMode="auto">
            <a:xfrm>
              <a:off x="4349750" y="1035050"/>
              <a:ext cx="128588" cy="28575"/>
            </a:xfrm>
            <a:custGeom>
              <a:avLst/>
              <a:gdLst>
                <a:gd name="T0" fmla="*/ 0 w 60"/>
                <a:gd name="T1" fmla="*/ 13 h 13"/>
                <a:gd name="T2" fmla="*/ 60 w 60"/>
                <a:gd name="T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0" h="13">
                  <a:moveTo>
                    <a:pt x="0" y="13"/>
                  </a:moveTo>
                  <a:cubicBezTo>
                    <a:pt x="20" y="10"/>
                    <a:pt x="40" y="5"/>
                    <a:pt x="6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8" name="Freeform 15"/>
            <p:cNvSpPr/>
            <p:nvPr/>
          </p:nvSpPr>
          <p:spPr bwMode="auto">
            <a:xfrm>
              <a:off x="4318000" y="900113"/>
              <a:ext cx="104775" cy="61913"/>
            </a:xfrm>
            <a:custGeom>
              <a:avLst/>
              <a:gdLst>
                <a:gd name="T0" fmla="*/ 0 w 49"/>
                <a:gd name="T1" fmla="*/ 29 h 29"/>
                <a:gd name="T2" fmla="*/ 49 w 49"/>
                <a:gd name="T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" h="29">
                  <a:moveTo>
                    <a:pt x="0" y="29"/>
                  </a:moveTo>
                  <a:cubicBezTo>
                    <a:pt x="16" y="19"/>
                    <a:pt x="32" y="10"/>
                    <a:pt x="49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9" name="Freeform 16"/>
            <p:cNvSpPr/>
            <p:nvPr/>
          </p:nvSpPr>
          <p:spPr bwMode="auto">
            <a:xfrm>
              <a:off x="4235450" y="768350"/>
              <a:ext cx="60325" cy="122238"/>
            </a:xfrm>
            <a:custGeom>
              <a:avLst/>
              <a:gdLst>
                <a:gd name="T0" fmla="*/ 0 w 28"/>
                <a:gd name="T1" fmla="*/ 57 h 57"/>
                <a:gd name="T2" fmla="*/ 28 w 28"/>
                <a:gd name="T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" h="57">
                  <a:moveTo>
                    <a:pt x="0" y="57"/>
                  </a:moveTo>
                  <a:cubicBezTo>
                    <a:pt x="8" y="37"/>
                    <a:pt x="17" y="18"/>
                    <a:pt x="28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0" name="Freeform 17"/>
            <p:cNvSpPr/>
            <p:nvPr/>
          </p:nvSpPr>
          <p:spPr bwMode="auto">
            <a:xfrm>
              <a:off x="4094163" y="752475"/>
              <a:ext cx="3175" cy="147638"/>
            </a:xfrm>
            <a:custGeom>
              <a:avLst/>
              <a:gdLst>
                <a:gd name="T0" fmla="*/ 1 w 2"/>
                <a:gd name="T1" fmla="*/ 69 h 69"/>
                <a:gd name="T2" fmla="*/ 2 w 2"/>
                <a:gd name="T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69">
                  <a:moveTo>
                    <a:pt x="1" y="69"/>
                  </a:moveTo>
                  <a:cubicBezTo>
                    <a:pt x="0" y="46"/>
                    <a:pt x="0" y="23"/>
                    <a:pt x="2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1" name="Freeform 18"/>
            <p:cNvSpPr/>
            <p:nvPr/>
          </p:nvSpPr>
          <p:spPr bwMode="auto">
            <a:xfrm>
              <a:off x="3903663" y="796925"/>
              <a:ext cx="77788" cy="120650"/>
            </a:xfrm>
            <a:custGeom>
              <a:avLst/>
              <a:gdLst>
                <a:gd name="T0" fmla="*/ 36 w 36"/>
                <a:gd name="T1" fmla="*/ 56 h 56"/>
                <a:gd name="T2" fmla="*/ 0 w 36"/>
                <a:gd name="T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" h="56">
                  <a:moveTo>
                    <a:pt x="36" y="56"/>
                  </a:moveTo>
                  <a:cubicBezTo>
                    <a:pt x="26" y="37"/>
                    <a:pt x="13" y="18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2" name="Freeform 19"/>
            <p:cNvSpPr/>
            <p:nvPr/>
          </p:nvSpPr>
          <p:spPr bwMode="auto">
            <a:xfrm>
              <a:off x="3759200" y="887413"/>
              <a:ext cx="123825" cy="80963"/>
            </a:xfrm>
            <a:custGeom>
              <a:avLst/>
              <a:gdLst>
                <a:gd name="T0" fmla="*/ 57 w 57"/>
                <a:gd name="T1" fmla="*/ 38 h 38"/>
                <a:gd name="T2" fmla="*/ 0 w 57"/>
                <a:gd name="T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" h="38">
                  <a:moveTo>
                    <a:pt x="57" y="38"/>
                  </a:moveTo>
                  <a:cubicBezTo>
                    <a:pt x="38" y="26"/>
                    <a:pt x="19" y="13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3" name="Freeform 20"/>
            <p:cNvSpPr/>
            <p:nvPr/>
          </p:nvSpPr>
          <p:spPr bwMode="auto">
            <a:xfrm>
              <a:off x="3692525" y="1069975"/>
              <a:ext cx="144463" cy="3175"/>
            </a:xfrm>
            <a:custGeom>
              <a:avLst/>
              <a:gdLst>
                <a:gd name="T0" fmla="*/ 67 w 67"/>
                <a:gd name="T1" fmla="*/ 2 h 2"/>
                <a:gd name="T2" fmla="*/ 0 w 67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7" h="2">
                  <a:moveTo>
                    <a:pt x="67" y="2"/>
                  </a:moveTo>
                  <a:cubicBezTo>
                    <a:pt x="45" y="1"/>
                    <a:pt x="23" y="1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3149005" y="1095970"/>
            <a:ext cx="790575" cy="735013"/>
            <a:chOff x="4846638" y="895350"/>
            <a:chExt cx="790575" cy="735013"/>
          </a:xfrm>
        </p:grpSpPr>
        <p:sp>
          <p:nvSpPr>
            <p:cNvPr id="215" name="Freeform 21"/>
            <p:cNvSpPr/>
            <p:nvPr/>
          </p:nvSpPr>
          <p:spPr bwMode="auto">
            <a:xfrm>
              <a:off x="4846638" y="895350"/>
              <a:ext cx="790575" cy="735013"/>
            </a:xfrm>
            <a:custGeom>
              <a:avLst/>
              <a:gdLst>
                <a:gd name="T0" fmla="*/ 367 w 367"/>
                <a:gd name="T1" fmla="*/ 175 h 342"/>
                <a:gd name="T2" fmla="*/ 0 w 367"/>
                <a:gd name="T3" fmla="*/ 0 h 342"/>
                <a:gd name="T4" fmla="*/ 4 w 367"/>
                <a:gd name="T5" fmla="*/ 342 h 342"/>
                <a:gd name="T6" fmla="*/ 367 w 367"/>
                <a:gd name="T7" fmla="*/ 17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7" h="342">
                  <a:moveTo>
                    <a:pt x="367" y="175"/>
                  </a:moveTo>
                  <a:cubicBezTo>
                    <a:pt x="249" y="107"/>
                    <a:pt x="130" y="38"/>
                    <a:pt x="0" y="0"/>
                  </a:cubicBezTo>
                  <a:cubicBezTo>
                    <a:pt x="2" y="114"/>
                    <a:pt x="4" y="228"/>
                    <a:pt x="4" y="342"/>
                  </a:cubicBezTo>
                  <a:cubicBezTo>
                    <a:pt x="132" y="304"/>
                    <a:pt x="250" y="239"/>
                    <a:pt x="367" y="175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6" name="Freeform 22"/>
            <p:cNvSpPr/>
            <p:nvPr/>
          </p:nvSpPr>
          <p:spPr bwMode="auto">
            <a:xfrm>
              <a:off x="4948238" y="1168400"/>
              <a:ext cx="11113" cy="193675"/>
            </a:xfrm>
            <a:custGeom>
              <a:avLst/>
              <a:gdLst>
                <a:gd name="T0" fmla="*/ 5 w 5"/>
                <a:gd name="T1" fmla="*/ 90 h 90"/>
                <a:gd name="T2" fmla="*/ 0 w 5"/>
                <a:gd name="T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90">
                  <a:moveTo>
                    <a:pt x="5" y="90"/>
                  </a:moveTo>
                  <a:cubicBezTo>
                    <a:pt x="4" y="60"/>
                    <a:pt x="2" y="30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7" name="Freeform 23"/>
            <p:cNvSpPr/>
            <p:nvPr/>
          </p:nvSpPr>
          <p:spPr bwMode="auto">
            <a:xfrm>
              <a:off x="4948238" y="1163638"/>
              <a:ext cx="90488" cy="107950"/>
            </a:xfrm>
            <a:custGeom>
              <a:avLst/>
              <a:gdLst>
                <a:gd name="T0" fmla="*/ 0 w 42"/>
                <a:gd name="T1" fmla="*/ 2 h 50"/>
                <a:gd name="T2" fmla="*/ 25 w 42"/>
                <a:gd name="T3" fmla="*/ 2 h 50"/>
                <a:gd name="T4" fmla="*/ 33 w 42"/>
                <a:gd name="T5" fmla="*/ 4 h 50"/>
                <a:gd name="T6" fmla="*/ 38 w 42"/>
                <a:gd name="T7" fmla="*/ 10 h 50"/>
                <a:gd name="T8" fmla="*/ 33 w 42"/>
                <a:gd name="T9" fmla="*/ 40 h 50"/>
                <a:gd name="T10" fmla="*/ 4 w 42"/>
                <a:gd name="T11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50">
                  <a:moveTo>
                    <a:pt x="0" y="2"/>
                  </a:moveTo>
                  <a:cubicBezTo>
                    <a:pt x="8" y="1"/>
                    <a:pt x="16" y="0"/>
                    <a:pt x="25" y="2"/>
                  </a:cubicBezTo>
                  <a:cubicBezTo>
                    <a:pt x="28" y="2"/>
                    <a:pt x="31" y="3"/>
                    <a:pt x="33" y="4"/>
                  </a:cubicBezTo>
                  <a:cubicBezTo>
                    <a:pt x="35" y="6"/>
                    <a:pt x="37" y="8"/>
                    <a:pt x="38" y="10"/>
                  </a:cubicBezTo>
                  <a:cubicBezTo>
                    <a:pt x="42" y="20"/>
                    <a:pt x="40" y="32"/>
                    <a:pt x="33" y="40"/>
                  </a:cubicBezTo>
                  <a:cubicBezTo>
                    <a:pt x="25" y="47"/>
                    <a:pt x="14" y="50"/>
                    <a:pt x="4" y="4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8" name="Freeform 24"/>
            <p:cNvSpPr/>
            <p:nvPr/>
          </p:nvSpPr>
          <p:spPr bwMode="auto">
            <a:xfrm>
              <a:off x="5057775" y="1169988"/>
              <a:ext cx="60325" cy="169863"/>
            </a:xfrm>
            <a:custGeom>
              <a:avLst/>
              <a:gdLst>
                <a:gd name="T0" fmla="*/ 0 w 28"/>
                <a:gd name="T1" fmla="*/ 0 h 79"/>
                <a:gd name="T2" fmla="*/ 7 w 28"/>
                <a:gd name="T3" fmla="*/ 78 h 79"/>
                <a:gd name="T4" fmla="*/ 28 w 28"/>
                <a:gd name="T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79">
                  <a:moveTo>
                    <a:pt x="0" y="0"/>
                  </a:moveTo>
                  <a:cubicBezTo>
                    <a:pt x="4" y="26"/>
                    <a:pt x="6" y="52"/>
                    <a:pt x="7" y="78"/>
                  </a:cubicBezTo>
                  <a:cubicBezTo>
                    <a:pt x="14" y="78"/>
                    <a:pt x="21" y="79"/>
                    <a:pt x="28" y="7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9" name="Freeform 25"/>
            <p:cNvSpPr/>
            <p:nvPr/>
          </p:nvSpPr>
          <p:spPr bwMode="auto">
            <a:xfrm>
              <a:off x="5160963" y="1169988"/>
              <a:ext cx="65088" cy="163513"/>
            </a:xfrm>
            <a:custGeom>
              <a:avLst/>
              <a:gdLst>
                <a:gd name="T0" fmla="*/ 2 w 30"/>
                <a:gd name="T1" fmla="*/ 76 h 76"/>
                <a:gd name="T2" fmla="*/ 7 w 30"/>
                <a:gd name="T3" fmla="*/ 0 h 76"/>
                <a:gd name="T4" fmla="*/ 30 w 30"/>
                <a:gd name="T5" fmla="*/ 7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76">
                  <a:moveTo>
                    <a:pt x="2" y="76"/>
                  </a:moveTo>
                  <a:cubicBezTo>
                    <a:pt x="0" y="51"/>
                    <a:pt x="2" y="25"/>
                    <a:pt x="7" y="0"/>
                  </a:cubicBezTo>
                  <a:cubicBezTo>
                    <a:pt x="17" y="23"/>
                    <a:pt x="25" y="46"/>
                    <a:pt x="30" y="7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0" name="Freeform 26"/>
            <p:cNvSpPr/>
            <p:nvPr/>
          </p:nvSpPr>
          <p:spPr bwMode="auto">
            <a:xfrm>
              <a:off x="5156200" y="1268413"/>
              <a:ext cx="49213" cy="9525"/>
            </a:xfrm>
            <a:custGeom>
              <a:avLst/>
              <a:gdLst>
                <a:gd name="T0" fmla="*/ 0 w 23"/>
                <a:gd name="T1" fmla="*/ 4 h 4"/>
                <a:gd name="T2" fmla="*/ 23 w 23"/>
                <a:gd name="T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4">
                  <a:moveTo>
                    <a:pt x="0" y="4"/>
                  </a:moveTo>
                  <a:cubicBezTo>
                    <a:pt x="7" y="3"/>
                    <a:pt x="15" y="2"/>
                    <a:pt x="23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1" name="Freeform 27"/>
            <p:cNvSpPr/>
            <p:nvPr/>
          </p:nvSpPr>
          <p:spPr bwMode="auto">
            <a:xfrm>
              <a:off x="5221288" y="1168400"/>
              <a:ext cx="44450" cy="66675"/>
            </a:xfrm>
            <a:custGeom>
              <a:avLst/>
              <a:gdLst>
                <a:gd name="T0" fmla="*/ 0 w 21"/>
                <a:gd name="T1" fmla="*/ 0 h 31"/>
                <a:gd name="T2" fmla="*/ 21 w 21"/>
                <a:gd name="T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" h="31">
                  <a:moveTo>
                    <a:pt x="0" y="0"/>
                  </a:moveTo>
                  <a:cubicBezTo>
                    <a:pt x="5" y="12"/>
                    <a:pt x="12" y="22"/>
                    <a:pt x="21" y="3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2" name="Freeform 28"/>
            <p:cNvSpPr/>
            <p:nvPr/>
          </p:nvSpPr>
          <p:spPr bwMode="auto">
            <a:xfrm>
              <a:off x="5256213" y="1169988"/>
              <a:ext cx="36513" cy="180975"/>
            </a:xfrm>
            <a:custGeom>
              <a:avLst/>
              <a:gdLst>
                <a:gd name="T0" fmla="*/ 17 w 17"/>
                <a:gd name="T1" fmla="*/ 0 h 84"/>
                <a:gd name="T2" fmla="*/ 0 w 17"/>
                <a:gd name="T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84">
                  <a:moveTo>
                    <a:pt x="17" y="0"/>
                  </a:moveTo>
                  <a:cubicBezTo>
                    <a:pt x="8" y="27"/>
                    <a:pt x="3" y="55"/>
                    <a:pt x="0" y="8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223" name="Freeform 29"/>
          <p:cNvSpPr/>
          <p:nvPr/>
        </p:nvSpPr>
        <p:spPr bwMode="auto">
          <a:xfrm>
            <a:off x="4068167" y="1027708"/>
            <a:ext cx="1174750" cy="773113"/>
          </a:xfrm>
          <a:custGeom>
            <a:avLst/>
            <a:gdLst>
              <a:gd name="T0" fmla="*/ 98 w 546"/>
              <a:gd name="T1" fmla="*/ 184 h 360"/>
              <a:gd name="T2" fmla="*/ 3 w 546"/>
              <a:gd name="T3" fmla="*/ 272 h 360"/>
              <a:gd name="T4" fmla="*/ 26 w 546"/>
              <a:gd name="T5" fmla="*/ 334 h 360"/>
              <a:gd name="T6" fmla="*/ 67 w 546"/>
              <a:gd name="T7" fmla="*/ 346 h 360"/>
              <a:gd name="T8" fmla="*/ 270 w 546"/>
              <a:gd name="T9" fmla="*/ 360 h 360"/>
              <a:gd name="T10" fmla="*/ 266 w 546"/>
              <a:gd name="T11" fmla="*/ 279 h 360"/>
              <a:gd name="T12" fmla="*/ 217 w 546"/>
              <a:gd name="T13" fmla="*/ 276 h 360"/>
              <a:gd name="T14" fmla="*/ 285 w 546"/>
              <a:gd name="T15" fmla="*/ 207 h 360"/>
              <a:gd name="T16" fmla="*/ 332 w 546"/>
              <a:gd name="T17" fmla="*/ 276 h 360"/>
              <a:gd name="T18" fmla="*/ 297 w 546"/>
              <a:gd name="T19" fmla="*/ 281 h 360"/>
              <a:gd name="T20" fmla="*/ 293 w 546"/>
              <a:gd name="T21" fmla="*/ 283 h 360"/>
              <a:gd name="T22" fmla="*/ 293 w 546"/>
              <a:gd name="T23" fmla="*/ 288 h 360"/>
              <a:gd name="T24" fmla="*/ 300 w 546"/>
              <a:gd name="T25" fmla="*/ 358 h 360"/>
              <a:gd name="T26" fmla="*/ 358 w 546"/>
              <a:gd name="T27" fmla="*/ 356 h 360"/>
              <a:gd name="T28" fmla="*/ 473 w 546"/>
              <a:gd name="T29" fmla="*/ 342 h 360"/>
              <a:gd name="T30" fmla="*/ 536 w 546"/>
              <a:gd name="T31" fmla="*/ 261 h 360"/>
              <a:gd name="T32" fmla="*/ 503 w 546"/>
              <a:gd name="T33" fmla="*/ 171 h 360"/>
              <a:gd name="T34" fmla="*/ 431 w 546"/>
              <a:gd name="T35" fmla="*/ 167 h 360"/>
              <a:gd name="T36" fmla="*/ 397 w 546"/>
              <a:gd name="T37" fmla="*/ 73 h 360"/>
              <a:gd name="T38" fmla="*/ 296 w 546"/>
              <a:gd name="T39" fmla="*/ 107 h 360"/>
              <a:gd name="T40" fmla="*/ 214 w 546"/>
              <a:gd name="T41" fmla="*/ 11 h 360"/>
              <a:gd name="T42" fmla="*/ 97 w 546"/>
              <a:gd name="T43" fmla="*/ 57 h 360"/>
              <a:gd name="T44" fmla="*/ 98 w 546"/>
              <a:gd name="T45" fmla="*/ 184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46" h="360">
                <a:moveTo>
                  <a:pt x="98" y="184"/>
                </a:moveTo>
                <a:cubicBezTo>
                  <a:pt x="51" y="186"/>
                  <a:pt x="9" y="225"/>
                  <a:pt x="3" y="272"/>
                </a:cubicBezTo>
                <a:cubicBezTo>
                  <a:pt x="0" y="295"/>
                  <a:pt x="6" y="321"/>
                  <a:pt x="26" y="334"/>
                </a:cubicBezTo>
                <a:cubicBezTo>
                  <a:pt x="37" y="342"/>
                  <a:pt x="52" y="344"/>
                  <a:pt x="67" y="346"/>
                </a:cubicBezTo>
                <a:cubicBezTo>
                  <a:pt x="134" y="353"/>
                  <a:pt x="202" y="358"/>
                  <a:pt x="270" y="360"/>
                </a:cubicBezTo>
                <a:cubicBezTo>
                  <a:pt x="264" y="334"/>
                  <a:pt x="265" y="306"/>
                  <a:pt x="266" y="279"/>
                </a:cubicBezTo>
                <a:cubicBezTo>
                  <a:pt x="250" y="278"/>
                  <a:pt x="234" y="277"/>
                  <a:pt x="217" y="276"/>
                </a:cubicBezTo>
                <a:cubicBezTo>
                  <a:pt x="242" y="256"/>
                  <a:pt x="265" y="233"/>
                  <a:pt x="285" y="207"/>
                </a:cubicBezTo>
                <a:cubicBezTo>
                  <a:pt x="300" y="230"/>
                  <a:pt x="316" y="253"/>
                  <a:pt x="332" y="276"/>
                </a:cubicBezTo>
                <a:cubicBezTo>
                  <a:pt x="320" y="276"/>
                  <a:pt x="308" y="278"/>
                  <a:pt x="297" y="281"/>
                </a:cubicBezTo>
                <a:cubicBezTo>
                  <a:pt x="295" y="281"/>
                  <a:pt x="294" y="282"/>
                  <a:pt x="293" y="283"/>
                </a:cubicBezTo>
                <a:cubicBezTo>
                  <a:pt x="292" y="284"/>
                  <a:pt x="292" y="286"/>
                  <a:pt x="293" y="288"/>
                </a:cubicBezTo>
                <a:cubicBezTo>
                  <a:pt x="297" y="314"/>
                  <a:pt x="299" y="329"/>
                  <a:pt x="300" y="358"/>
                </a:cubicBezTo>
                <a:cubicBezTo>
                  <a:pt x="317" y="356"/>
                  <a:pt x="341" y="357"/>
                  <a:pt x="358" y="356"/>
                </a:cubicBezTo>
                <a:cubicBezTo>
                  <a:pt x="396" y="356"/>
                  <a:pt x="441" y="356"/>
                  <a:pt x="473" y="342"/>
                </a:cubicBezTo>
                <a:cubicBezTo>
                  <a:pt x="505" y="328"/>
                  <a:pt x="525" y="295"/>
                  <a:pt x="536" y="261"/>
                </a:cubicBezTo>
                <a:cubicBezTo>
                  <a:pt x="546" y="228"/>
                  <a:pt x="534" y="187"/>
                  <a:pt x="503" y="171"/>
                </a:cubicBezTo>
                <a:cubicBezTo>
                  <a:pt x="481" y="160"/>
                  <a:pt x="455" y="163"/>
                  <a:pt x="431" y="167"/>
                </a:cubicBezTo>
                <a:cubicBezTo>
                  <a:pt x="452" y="135"/>
                  <a:pt x="433" y="87"/>
                  <a:pt x="397" y="73"/>
                </a:cubicBezTo>
                <a:cubicBezTo>
                  <a:pt x="362" y="59"/>
                  <a:pt x="318" y="75"/>
                  <a:pt x="296" y="107"/>
                </a:cubicBezTo>
                <a:cubicBezTo>
                  <a:pt x="293" y="62"/>
                  <a:pt x="258" y="22"/>
                  <a:pt x="214" y="11"/>
                </a:cubicBezTo>
                <a:cubicBezTo>
                  <a:pt x="171" y="0"/>
                  <a:pt x="122" y="20"/>
                  <a:pt x="97" y="57"/>
                </a:cubicBezTo>
                <a:cubicBezTo>
                  <a:pt x="72" y="94"/>
                  <a:pt x="72" y="147"/>
                  <a:pt x="98" y="184"/>
                </a:cubicBezTo>
                <a:close/>
              </a:path>
            </a:pathLst>
          </a:custGeom>
          <a:noFill/>
          <a:ln w="17463" cap="rnd">
            <a:solidFill>
              <a:srgbClr val="0070C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3191867" y="1934170"/>
            <a:ext cx="911226" cy="381000"/>
            <a:chOff x="4889500" y="1733550"/>
            <a:chExt cx="911226" cy="381000"/>
          </a:xfrm>
        </p:grpSpPr>
        <p:sp>
          <p:nvSpPr>
            <p:cNvPr id="225" name="Freeform 30"/>
            <p:cNvSpPr/>
            <p:nvPr/>
          </p:nvSpPr>
          <p:spPr bwMode="auto">
            <a:xfrm>
              <a:off x="4889500" y="1733550"/>
              <a:ext cx="654050" cy="361950"/>
            </a:xfrm>
            <a:custGeom>
              <a:avLst/>
              <a:gdLst>
                <a:gd name="T0" fmla="*/ 304 w 304"/>
                <a:gd name="T1" fmla="*/ 41 h 169"/>
                <a:gd name="T2" fmla="*/ 108 w 304"/>
                <a:gd name="T3" fmla="*/ 43 h 169"/>
                <a:gd name="T4" fmla="*/ 93 w 304"/>
                <a:gd name="T5" fmla="*/ 49 h 169"/>
                <a:gd name="T6" fmla="*/ 90 w 304"/>
                <a:gd name="T7" fmla="*/ 82 h 169"/>
                <a:gd name="T8" fmla="*/ 125 w 304"/>
                <a:gd name="T9" fmla="*/ 83 h 169"/>
                <a:gd name="T10" fmla="*/ 79 w 304"/>
                <a:gd name="T11" fmla="*/ 169 h 169"/>
                <a:gd name="T12" fmla="*/ 0 w 304"/>
                <a:gd name="T13" fmla="*/ 89 h 169"/>
                <a:gd name="T14" fmla="*/ 57 w 304"/>
                <a:gd name="T15" fmla="*/ 84 h 169"/>
                <a:gd name="T16" fmla="*/ 63 w 304"/>
                <a:gd name="T17" fmla="*/ 32 h 169"/>
                <a:gd name="T18" fmla="*/ 112 w 304"/>
                <a:gd name="T19" fmla="*/ 9 h 169"/>
                <a:gd name="T20" fmla="*/ 302 w 304"/>
                <a:gd name="T21" fmla="*/ 7 h 169"/>
                <a:gd name="T22" fmla="*/ 304 w 304"/>
                <a:gd name="T23" fmla="*/ 4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4" h="169">
                  <a:moveTo>
                    <a:pt x="304" y="41"/>
                  </a:moveTo>
                  <a:cubicBezTo>
                    <a:pt x="239" y="38"/>
                    <a:pt x="172" y="26"/>
                    <a:pt x="108" y="43"/>
                  </a:cubicBezTo>
                  <a:cubicBezTo>
                    <a:pt x="103" y="44"/>
                    <a:pt x="97" y="46"/>
                    <a:pt x="93" y="49"/>
                  </a:cubicBezTo>
                  <a:cubicBezTo>
                    <a:pt x="85" y="56"/>
                    <a:pt x="84" y="73"/>
                    <a:pt x="90" y="82"/>
                  </a:cubicBezTo>
                  <a:cubicBezTo>
                    <a:pt x="102" y="82"/>
                    <a:pt x="113" y="82"/>
                    <a:pt x="125" y="83"/>
                  </a:cubicBezTo>
                  <a:cubicBezTo>
                    <a:pt x="107" y="110"/>
                    <a:pt x="92" y="139"/>
                    <a:pt x="79" y="169"/>
                  </a:cubicBezTo>
                  <a:cubicBezTo>
                    <a:pt x="54" y="141"/>
                    <a:pt x="28" y="115"/>
                    <a:pt x="0" y="89"/>
                  </a:cubicBezTo>
                  <a:cubicBezTo>
                    <a:pt x="19" y="87"/>
                    <a:pt x="39" y="86"/>
                    <a:pt x="57" y="84"/>
                  </a:cubicBezTo>
                  <a:cubicBezTo>
                    <a:pt x="55" y="66"/>
                    <a:pt x="53" y="46"/>
                    <a:pt x="63" y="32"/>
                  </a:cubicBezTo>
                  <a:cubicBezTo>
                    <a:pt x="74" y="16"/>
                    <a:pt x="94" y="12"/>
                    <a:pt x="112" y="9"/>
                  </a:cubicBezTo>
                  <a:cubicBezTo>
                    <a:pt x="175" y="0"/>
                    <a:pt x="239" y="3"/>
                    <a:pt x="302" y="7"/>
                  </a:cubicBezTo>
                  <a:cubicBezTo>
                    <a:pt x="301" y="19"/>
                    <a:pt x="299" y="30"/>
                    <a:pt x="304" y="41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6" name="Freeform 31"/>
            <p:cNvSpPr/>
            <p:nvPr/>
          </p:nvSpPr>
          <p:spPr bwMode="auto">
            <a:xfrm>
              <a:off x="5145088" y="1752600"/>
              <a:ext cx="655638" cy="361950"/>
            </a:xfrm>
            <a:custGeom>
              <a:avLst/>
              <a:gdLst>
                <a:gd name="T0" fmla="*/ 0 w 304"/>
                <a:gd name="T1" fmla="*/ 128 h 169"/>
                <a:gd name="T2" fmla="*/ 196 w 304"/>
                <a:gd name="T3" fmla="*/ 126 h 169"/>
                <a:gd name="T4" fmla="*/ 212 w 304"/>
                <a:gd name="T5" fmla="*/ 119 h 169"/>
                <a:gd name="T6" fmla="*/ 214 w 304"/>
                <a:gd name="T7" fmla="*/ 86 h 169"/>
                <a:gd name="T8" fmla="*/ 180 w 304"/>
                <a:gd name="T9" fmla="*/ 86 h 169"/>
                <a:gd name="T10" fmla="*/ 225 w 304"/>
                <a:gd name="T11" fmla="*/ 0 h 169"/>
                <a:gd name="T12" fmla="*/ 304 w 304"/>
                <a:gd name="T13" fmla="*/ 79 h 169"/>
                <a:gd name="T14" fmla="*/ 247 w 304"/>
                <a:gd name="T15" fmla="*/ 84 h 169"/>
                <a:gd name="T16" fmla="*/ 241 w 304"/>
                <a:gd name="T17" fmla="*/ 137 h 169"/>
                <a:gd name="T18" fmla="*/ 192 w 304"/>
                <a:gd name="T19" fmla="*/ 160 h 169"/>
                <a:gd name="T20" fmla="*/ 2 w 304"/>
                <a:gd name="T21" fmla="*/ 162 h 169"/>
                <a:gd name="T22" fmla="*/ 0 w 304"/>
                <a:gd name="T23" fmla="*/ 12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4" h="169">
                  <a:moveTo>
                    <a:pt x="0" y="128"/>
                  </a:moveTo>
                  <a:cubicBezTo>
                    <a:pt x="66" y="131"/>
                    <a:pt x="132" y="142"/>
                    <a:pt x="196" y="126"/>
                  </a:cubicBezTo>
                  <a:cubicBezTo>
                    <a:pt x="202" y="125"/>
                    <a:pt x="207" y="123"/>
                    <a:pt x="212" y="119"/>
                  </a:cubicBezTo>
                  <a:cubicBezTo>
                    <a:pt x="220" y="113"/>
                    <a:pt x="220" y="95"/>
                    <a:pt x="214" y="86"/>
                  </a:cubicBezTo>
                  <a:cubicBezTo>
                    <a:pt x="203" y="86"/>
                    <a:pt x="191" y="86"/>
                    <a:pt x="180" y="86"/>
                  </a:cubicBezTo>
                  <a:cubicBezTo>
                    <a:pt x="197" y="59"/>
                    <a:pt x="213" y="30"/>
                    <a:pt x="225" y="0"/>
                  </a:cubicBezTo>
                  <a:cubicBezTo>
                    <a:pt x="250" y="27"/>
                    <a:pt x="277" y="54"/>
                    <a:pt x="304" y="79"/>
                  </a:cubicBezTo>
                  <a:cubicBezTo>
                    <a:pt x="286" y="81"/>
                    <a:pt x="266" y="82"/>
                    <a:pt x="247" y="84"/>
                  </a:cubicBezTo>
                  <a:cubicBezTo>
                    <a:pt x="250" y="102"/>
                    <a:pt x="252" y="122"/>
                    <a:pt x="241" y="137"/>
                  </a:cubicBezTo>
                  <a:cubicBezTo>
                    <a:pt x="231" y="152"/>
                    <a:pt x="211" y="157"/>
                    <a:pt x="192" y="160"/>
                  </a:cubicBezTo>
                  <a:cubicBezTo>
                    <a:pt x="129" y="169"/>
                    <a:pt x="66" y="165"/>
                    <a:pt x="2" y="162"/>
                  </a:cubicBezTo>
                  <a:cubicBezTo>
                    <a:pt x="3" y="150"/>
                    <a:pt x="5" y="138"/>
                    <a:pt x="0" y="128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6357342" y="4878983"/>
            <a:ext cx="747713" cy="1430337"/>
            <a:chOff x="8054975" y="4678363"/>
            <a:chExt cx="747713" cy="1430337"/>
          </a:xfrm>
        </p:grpSpPr>
        <p:sp>
          <p:nvSpPr>
            <p:cNvPr id="228" name="Freeform 32"/>
            <p:cNvSpPr/>
            <p:nvPr/>
          </p:nvSpPr>
          <p:spPr bwMode="auto">
            <a:xfrm>
              <a:off x="8054975" y="4678363"/>
              <a:ext cx="357188" cy="1166813"/>
            </a:xfrm>
            <a:custGeom>
              <a:avLst/>
              <a:gdLst>
                <a:gd name="T0" fmla="*/ 86 w 166"/>
                <a:gd name="T1" fmla="*/ 543 h 543"/>
                <a:gd name="T2" fmla="*/ 70 w 166"/>
                <a:gd name="T3" fmla="*/ 441 h 543"/>
                <a:gd name="T4" fmla="*/ 38 w 166"/>
                <a:gd name="T5" fmla="*/ 403 h 543"/>
                <a:gd name="T6" fmla="*/ 14 w 166"/>
                <a:gd name="T7" fmla="*/ 333 h 543"/>
                <a:gd name="T8" fmla="*/ 1 w 166"/>
                <a:gd name="T9" fmla="*/ 228 h 543"/>
                <a:gd name="T10" fmla="*/ 15 w 166"/>
                <a:gd name="T11" fmla="*/ 188 h 543"/>
                <a:gd name="T12" fmla="*/ 47 w 166"/>
                <a:gd name="T13" fmla="*/ 199 h 543"/>
                <a:gd name="T14" fmla="*/ 58 w 166"/>
                <a:gd name="T15" fmla="*/ 233 h 543"/>
                <a:gd name="T16" fmla="*/ 68 w 166"/>
                <a:gd name="T17" fmla="*/ 284 h 543"/>
                <a:gd name="T18" fmla="*/ 79 w 166"/>
                <a:gd name="T19" fmla="*/ 304 h 543"/>
                <a:gd name="T20" fmla="*/ 100 w 166"/>
                <a:gd name="T21" fmla="*/ 292 h 543"/>
                <a:gd name="T22" fmla="*/ 93 w 166"/>
                <a:gd name="T23" fmla="*/ 62 h 543"/>
                <a:gd name="T24" fmla="*/ 95 w 166"/>
                <a:gd name="T25" fmla="*/ 23 h 543"/>
                <a:gd name="T26" fmla="*/ 123 w 166"/>
                <a:gd name="T27" fmla="*/ 0 h 543"/>
                <a:gd name="T28" fmla="*/ 147 w 166"/>
                <a:gd name="T29" fmla="*/ 17 h 543"/>
                <a:gd name="T30" fmla="*/ 155 w 166"/>
                <a:gd name="T31" fmla="*/ 48 h 543"/>
                <a:gd name="T32" fmla="*/ 166 w 166"/>
                <a:gd name="T33" fmla="*/ 229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543">
                  <a:moveTo>
                    <a:pt x="86" y="543"/>
                  </a:moveTo>
                  <a:cubicBezTo>
                    <a:pt x="87" y="510"/>
                    <a:pt x="88" y="469"/>
                    <a:pt x="70" y="441"/>
                  </a:cubicBezTo>
                  <a:cubicBezTo>
                    <a:pt x="60" y="427"/>
                    <a:pt x="47" y="416"/>
                    <a:pt x="38" y="403"/>
                  </a:cubicBezTo>
                  <a:cubicBezTo>
                    <a:pt x="23" y="382"/>
                    <a:pt x="18" y="357"/>
                    <a:pt x="14" y="333"/>
                  </a:cubicBezTo>
                  <a:cubicBezTo>
                    <a:pt x="8" y="298"/>
                    <a:pt x="4" y="263"/>
                    <a:pt x="1" y="228"/>
                  </a:cubicBezTo>
                  <a:cubicBezTo>
                    <a:pt x="0" y="213"/>
                    <a:pt x="2" y="195"/>
                    <a:pt x="15" y="188"/>
                  </a:cubicBezTo>
                  <a:cubicBezTo>
                    <a:pt x="26" y="183"/>
                    <a:pt x="40" y="189"/>
                    <a:pt x="47" y="199"/>
                  </a:cubicBezTo>
                  <a:cubicBezTo>
                    <a:pt x="54" y="208"/>
                    <a:pt x="56" y="221"/>
                    <a:pt x="58" y="233"/>
                  </a:cubicBezTo>
                  <a:cubicBezTo>
                    <a:pt x="62" y="250"/>
                    <a:pt x="65" y="267"/>
                    <a:pt x="68" y="284"/>
                  </a:cubicBezTo>
                  <a:cubicBezTo>
                    <a:pt x="69" y="292"/>
                    <a:pt x="71" y="301"/>
                    <a:pt x="79" y="304"/>
                  </a:cubicBezTo>
                  <a:cubicBezTo>
                    <a:pt x="87" y="308"/>
                    <a:pt x="97" y="300"/>
                    <a:pt x="100" y="292"/>
                  </a:cubicBezTo>
                  <a:cubicBezTo>
                    <a:pt x="102" y="220"/>
                    <a:pt x="101" y="133"/>
                    <a:pt x="93" y="62"/>
                  </a:cubicBezTo>
                  <a:cubicBezTo>
                    <a:pt x="92" y="49"/>
                    <a:pt x="91" y="36"/>
                    <a:pt x="95" y="23"/>
                  </a:cubicBezTo>
                  <a:cubicBezTo>
                    <a:pt x="99" y="11"/>
                    <a:pt x="110" y="0"/>
                    <a:pt x="123" y="0"/>
                  </a:cubicBezTo>
                  <a:cubicBezTo>
                    <a:pt x="133" y="0"/>
                    <a:pt x="142" y="8"/>
                    <a:pt x="147" y="17"/>
                  </a:cubicBezTo>
                  <a:cubicBezTo>
                    <a:pt x="152" y="27"/>
                    <a:pt x="154" y="37"/>
                    <a:pt x="155" y="48"/>
                  </a:cubicBezTo>
                  <a:cubicBezTo>
                    <a:pt x="162" y="108"/>
                    <a:pt x="164" y="168"/>
                    <a:pt x="166" y="22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9" name="Freeform 33"/>
            <p:cNvSpPr/>
            <p:nvPr/>
          </p:nvSpPr>
          <p:spPr bwMode="auto">
            <a:xfrm>
              <a:off x="8408988" y="5019675"/>
              <a:ext cx="146050" cy="133350"/>
            </a:xfrm>
            <a:custGeom>
              <a:avLst/>
              <a:gdLst>
                <a:gd name="T0" fmla="*/ 0 w 68"/>
                <a:gd name="T1" fmla="*/ 11 h 62"/>
                <a:gd name="T2" fmla="*/ 41 w 68"/>
                <a:gd name="T3" fmla="*/ 0 h 62"/>
                <a:gd name="T4" fmla="*/ 59 w 68"/>
                <a:gd name="T5" fmla="*/ 14 h 62"/>
                <a:gd name="T6" fmla="*/ 67 w 68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2">
                  <a:moveTo>
                    <a:pt x="0" y="11"/>
                  </a:moveTo>
                  <a:cubicBezTo>
                    <a:pt x="11" y="2"/>
                    <a:pt x="27" y="0"/>
                    <a:pt x="41" y="0"/>
                  </a:cubicBezTo>
                  <a:cubicBezTo>
                    <a:pt x="51" y="0"/>
                    <a:pt x="56" y="5"/>
                    <a:pt x="59" y="14"/>
                  </a:cubicBezTo>
                  <a:cubicBezTo>
                    <a:pt x="65" y="29"/>
                    <a:pt x="68" y="46"/>
                    <a:pt x="67" y="6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0" name="Freeform 34"/>
            <p:cNvSpPr/>
            <p:nvPr/>
          </p:nvSpPr>
          <p:spPr bwMode="auto">
            <a:xfrm>
              <a:off x="8545513" y="5068888"/>
              <a:ext cx="136525" cy="168275"/>
            </a:xfrm>
            <a:custGeom>
              <a:avLst/>
              <a:gdLst>
                <a:gd name="T0" fmla="*/ 0 w 63"/>
                <a:gd name="T1" fmla="*/ 5 h 78"/>
                <a:gd name="T2" fmla="*/ 25 w 63"/>
                <a:gd name="T3" fmla="*/ 0 h 78"/>
                <a:gd name="T4" fmla="*/ 48 w 63"/>
                <a:gd name="T5" fmla="*/ 9 h 78"/>
                <a:gd name="T6" fmla="*/ 55 w 63"/>
                <a:gd name="T7" fmla="*/ 24 h 78"/>
                <a:gd name="T8" fmla="*/ 62 w 63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8">
                  <a:moveTo>
                    <a:pt x="0" y="5"/>
                  </a:moveTo>
                  <a:cubicBezTo>
                    <a:pt x="8" y="3"/>
                    <a:pt x="17" y="0"/>
                    <a:pt x="25" y="0"/>
                  </a:cubicBezTo>
                  <a:cubicBezTo>
                    <a:pt x="34" y="0"/>
                    <a:pt x="43" y="3"/>
                    <a:pt x="48" y="9"/>
                  </a:cubicBezTo>
                  <a:cubicBezTo>
                    <a:pt x="52" y="13"/>
                    <a:pt x="54" y="18"/>
                    <a:pt x="55" y="24"/>
                  </a:cubicBezTo>
                  <a:cubicBezTo>
                    <a:pt x="61" y="41"/>
                    <a:pt x="63" y="59"/>
                    <a:pt x="62" y="7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1" name="Freeform 35"/>
            <p:cNvSpPr/>
            <p:nvPr/>
          </p:nvSpPr>
          <p:spPr bwMode="auto">
            <a:xfrm>
              <a:off x="8666163" y="5127625"/>
              <a:ext cx="136525" cy="708025"/>
            </a:xfrm>
            <a:custGeom>
              <a:avLst/>
              <a:gdLst>
                <a:gd name="T0" fmla="*/ 3 w 63"/>
                <a:gd name="T1" fmla="*/ 6 h 330"/>
                <a:gd name="T2" fmla="*/ 46 w 63"/>
                <a:gd name="T3" fmla="*/ 28 h 330"/>
                <a:gd name="T4" fmla="*/ 58 w 63"/>
                <a:gd name="T5" fmla="*/ 80 h 330"/>
                <a:gd name="T6" fmla="*/ 46 w 63"/>
                <a:gd name="T7" fmla="*/ 210 h 330"/>
                <a:gd name="T8" fmla="*/ 16 w 63"/>
                <a:gd name="T9" fmla="*/ 267 h 330"/>
                <a:gd name="T10" fmla="*/ 4 w 63"/>
                <a:gd name="T11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30">
                  <a:moveTo>
                    <a:pt x="3" y="6"/>
                  </a:moveTo>
                  <a:cubicBezTo>
                    <a:pt x="20" y="0"/>
                    <a:pt x="37" y="12"/>
                    <a:pt x="46" y="28"/>
                  </a:cubicBezTo>
                  <a:cubicBezTo>
                    <a:pt x="55" y="43"/>
                    <a:pt x="57" y="62"/>
                    <a:pt x="58" y="80"/>
                  </a:cubicBezTo>
                  <a:cubicBezTo>
                    <a:pt x="61" y="124"/>
                    <a:pt x="63" y="170"/>
                    <a:pt x="46" y="210"/>
                  </a:cubicBezTo>
                  <a:cubicBezTo>
                    <a:pt x="38" y="230"/>
                    <a:pt x="24" y="247"/>
                    <a:pt x="16" y="267"/>
                  </a:cubicBezTo>
                  <a:cubicBezTo>
                    <a:pt x="6" y="290"/>
                    <a:pt x="0" y="305"/>
                    <a:pt x="4" y="33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2" name="Freeform 36"/>
            <p:cNvSpPr/>
            <p:nvPr/>
          </p:nvSpPr>
          <p:spPr bwMode="auto">
            <a:xfrm>
              <a:off x="8158163" y="5838825"/>
              <a:ext cx="590550" cy="269875"/>
            </a:xfrm>
            <a:custGeom>
              <a:avLst/>
              <a:gdLst>
                <a:gd name="T0" fmla="*/ 0 w 274"/>
                <a:gd name="T1" fmla="*/ 6 h 126"/>
                <a:gd name="T2" fmla="*/ 261 w 274"/>
                <a:gd name="T3" fmla="*/ 0 h 126"/>
                <a:gd name="T4" fmla="*/ 274 w 274"/>
                <a:gd name="T5" fmla="*/ 104 h 126"/>
                <a:gd name="T6" fmla="*/ 11 w 274"/>
                <a:gd name="T7" fmla="*/ 126 h 126"/>
                <a:gd name="T8" fmla="*/ 0 w 274"/>
                <a:gd name="T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4" h="126">
                  <a:moveTo>
                    <a:pt x="0" y="6"/>
                  </a:moveTo>
                  <a:cubicBezTo>
                    <a:pt x="87" y="4"/>
                    <a:pt x="174" y="2"/>
                    <a:pt x="261" y="0"/>
                  </a:cubicBezTo>
                  <a:cubicBezTo>
                    <a:pt x="268" y="34"/>
                    <a:pt x="273" y="69"/>
                    <a:pt x="274" y="104"/>
                  </a:cubicBezTo>
                  <a:cubicBezTo>
                    <a:pt x="186" y="110"/>
                    <a:pt x="98" y="117"/>
                    <a:pt x="11" y="126"/>
                  </a:cubicBezTo>
                  <a:cubicBezTo>
                    <a:pt x="5" y="87"/>
                    <a:pt x="1" y="46"/>
                    <a:pt x="0" y="6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5281017" y="2740620"/>
            <a:ext cx="1074738" cy="938213"/>
            <a:chOff x="7425690" y="2540000"/>
            <a:chExt cx="1074738" cy="938213"/>
          </a:xfrm>
        </p:grpSpPr>
        <p:sp>
          <p:nvSpPr>
            <p:cNvPr id="234" name="Freeform 37"/>
            <p:cNvSpPr/>
            <p:nvPr/>
          </p:nvSpPr>
          <p:spPr bwMode="auto">
            <a:xfrm>
              <a:off x="7646353" y="2540000"/>
              <a:ext cx="854075" cy="938213"/>
            </a:xfrm>
            <a:custGeom>
              <a:avLst/>
              <a:gdLst>
                <a:gd name="T0" fmla="*/ 0 w 397"/>
                <a:gd name="T1" fmla="*/ 213 h 437"/>
                <a:gd name="T2" fmla="*/ 38 w 397"/>
                <a:gd name="T3" fmla="*/ 200 h 437"/>
                <a:gd name="T4" fmla="*/ 72 w 397"/>
                <a:gd name="T5" fmla="*/ 167 h 437"/>
                <a:gd name="T6" fmla="*/ 141 w 397"/>
                <a:gd name="T7" fmla="*/ 137 h 437"/>
                <a:gd name="T8" fmla="*/ 196 w 397"/>
                <a:gd name="T9" fmla="*/ 42 h 437"/>
                <a:gd name="T10" fmla="*/ 197 w 397"/>
                <a:gd name="T11" fmla="*/ 21 h 437"/>
                <a:gd name="T12" fmla="*/ 208 w 397"/>
                <a:gd name="T13" fmla="*/ 4 h 437"/>
                <a:gd name="T14" fmla="*/ 233 w 397"/>
                <a:gd name="T15" fmla="*/ 12 h 437"/>
                <a:gd name="T16" fmla="*/ 243 w 397"/>
                <a:gd name="T17" fmla="*/ 38 h 437"/>
                <a:gd name="T18" fmla="*/ 242 w 397"/>
                <a:gd name="T19" fmla="*/ 131 h 437"/>
                <a:gd name="T20" fmla="*/ 237 w 397"/>
                <a:gd name="T21" fmla="*/ 155 h 437"/>
                <a:gd name="T22" fmla="*/ 258 w 397"/>
                <a:gd name="T23" fmla="*/ 183 h 437"/>
                <a:gd name="T24" fmla="*/ 328 w 397"/>
                <a:gd name="T25" fmla="*/ 183 h 437"/>
                <a:gd name="T26" fmla="*/ 361 w 397"/>
                <a:gd name="T27" fmla="*/ 185 h 437"/>
                <a:gd name="T28" fmla="*/ 380 w 397"/>
                <a:gd name="T29" fmla="*/ 207 h 437"/>
                <a:gd name="T30" fmla="*/ 373 w 397"/>
                <a:gd name="T31" fmla="*/ 236 h 437"/>
                <a:gd name="T32" fmla="*/ 396 w 397"/>
                <a:gd name="T33" fmla="*/ 269 h 437"/>
                <a:gd name="T34" fmla="*/ 382 w 397"/>
                <a:gd name="T35" fmla="*/ 304 h 437"/>
                <a:gd name="T36" fmla="*/ 385 w 397"/>
                <a:gd name="T37" fmla="*/ 344 h 437"/>
                <a:gd name="T38" fmla="*/ 361 w 397"/>
                <a:gd name="T39" fmla="*/ 363 h 437"/>
                <a:gd name="T40" fmla="*/ 348 w 397"/>
                <a:gd name="T41" fmla="*/ 425 h 437"/>
                <a:gd name="T42" fmla="*/ 324 w 397"/>
                <a:gd name="T43" fmla="*/ 432 h 437"/>
                <a:gd name="T44" fmla="*/ 185 w 397"/>
                <a:gd name="T45" fmla="*/ 431 h 437"/>
                <a:gd name="T46" fmla="*/ 135 w 397"/>
                <a:gd name="T47" fmla="*/ 420 h 437"/>
                <a:gd name="T48" fmla="*/ 63 w 397"/>
                <a:gd name="T49" fmla="*/ 375 h 437"/>
                <a:gd name="T50" fmla="*/ 13 w 397"/>
                <a:gd name="T51" fmla="*/ 37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437">
                  <a:moveTo>
                    <a:pt x="0" y="213"/>
                  </a:moveTo>
                  <a:cubicBezTo>
                    <a:pt x="15" y="219"/>
                    <a:pt x="26" y="211"/>
                    <a:pt x="38" y="200"/>
                  </a:cubicBezTo>
                  <a:cubicBezTo>
                    <a:pt x="50" y="190"/>
                    <a:pt x="59" y="177"/>
                    <a:pt x="72" y="167"/>
                  </a:cubicBezTo>
                  <a:cubicBezTo>
                    <a:pt x="92" y="153"/>
                    <a:pt x="119" y="149"/>
                    <a:pt x="141" y="137"/>
                  </a:cubicBezTo>
                  <a:cubicBezTo>
                    <a:pt x="175" y="119"/>
                    <a:pt x="196" y="80"/>
                    <a:pt x="196" y="42"/>
                  </a:cubicBezTo>
                  <a:cubicBezTo>
                    <a:pt x="196" y="35"/>
                    <a:pt x="195" y="27"/>
                    <a:pt x="197" y="21"/>
                  </a:cubicBezTo>
                  <a:cubicBezTo>
                    <a:pt x="198" y="14"/>
                    <a:pt x="202" y="7"/>
                    <a:pt x="208" y="4"/>
                  </a:cubicBezTo>
                  <a:cubicBezTo>
                    <a:pt x="217" y="0"/>
                    <a:pt x="227" y="4"/>
                    <a:pt x="233" y="12"/>
                  </a:cubicBezTo>
                  <a:cubicBezTo>
                    <a:pt x="239" y="19"/>
                    <a:pt x="241" y="28"/>
                    <a:pt x="243" y="38"/>
                  </a:cubicBezTo>
                  <a:cubicBezTo>
                    <a:pt x="248" y="68"/>
                    <a:pt x="249" y="100"/>
                    <a:pt x="242" y="131"/>
                  </a:cubicBezTo>
                  <a:cubicBezTo>
                    <a:pt x="240" y="139"/>
                    <a:pt x="238" y="147"/>
                    <a:pt x="237" y="155"/>
                  </a:cubicBezTo>
                  <a:cubicBezTo>
                    <a:pt x="237" y="164"/>
                    <a:pt x="241" y="177"/>
                    <a:pt x="258" y="183"/>
                  </a:cubicBezTo>
                  <a:cubicBezTo>
                    <a:pt x="281" y="185"/>
                    <a:pt x="305" y="185"/>
                    <a:pt x="328" y="183"/>
                  </a:cubicBezTo>
                  <a:cubicBezTo>
                    <a:pt x="339" y="182"/>
                    <a:pt x="351" y="181"/>
                    <a:pt x="361" y="185"/>
                  </a:cubicBezTo>
                  <a:cubicBezTo>
                    <a:pt x="370" y="189"/>
                    <a:pt x="378" y="197"/>
                    <a:pt x="380" y="207"/>
                  </a:cubicBezTo>
                  <a:cubicBezTo>
                    <a:pt x="382" y="217"/>
                    <a:pt x="379" y="228"/>
                    <a:pt x="373" y="236"/>
                  </a:cubicBezTo>
                  <a:cubicBezTo>
                    <a:pt x="385" y="241"/>
                    <a:pt x="394" y="256"/>
                    <a:pt x="396" y="269"/>
                  </a:cubicBezTo>
                  <a:cubicBezTo>
                    <a:pt x="397" y="281"/>
                    <a:pt x="392" y="296"/>
                    <a:pt x="382" y="304"/>
                  </a:cubicBezTo>
                  <a:cubicBezTo>
                    <a:pt x="392" y="320"/>
                    <a:pt x="388" y="334"/>
                    <a:pt x="385" y="344"/>
                  </a:cubicBezTo>
                  <a:cubicBezTo>
                    <a:pt x="382" y="354"/>
                    <a:pt x="371" y="361"/>
                    <a:pt x="361" y="363"/>
                  </a:cubicBezTo>
                  <a:cubicBezTo>
                    <a:pt x="368" y="383"/>
                    <a:pt x="366" y="414"/>
                    <a:pt x="348" y="425"/>
                  </a:cubicBezTo>
                  <a:cubicBezTo>
                    <a:pt x="341" y="430"/>
                    <a:pt x="332" y="431"/>
                    <a:pt x="324" y="432"/>
                  </a:cubicBezTo>
                  <a:cubicBezTo>
                    <a:pt x="278" y="437"/>
                    <a:pt x="231" y="437"/>
                    <a:pt x="185" y="431"/>
                  </a:cubicBezTo>
                  <a:cubicBezTo>
                    <a:pt x="168" y="429"/>
                    <a:pt x="151" y="427"/>
                    <a:pt x="135" y="420"/>
                  </a:cubicBezTo>
                  <a:cubicBezTo>
                    <a:pt x="110" y="408"/>
                    <a:pt x="90" y="384"/>
                    <a:pt x="63" y="375"/>
                  </a:cubicBezTo>
                  <a:cubicBezTo>
                    <a:pt x="41" y="367"/>
                    <a:pt x="37" y="368"/>
                    <a:pt x="13" y="37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5" name="Freeform 38"/>
            <p:cNvSpPr/>
            <p:nvPr/>
          </p:nvSpPr>
          <p:spPr bwMode="auto">
            <a:xfrm>
              <a:off x="7425690" y="2905125"/>
              <a:ext cx="254000" cy="511175"/>
            </a:xfrm>
            <a:custGeom>
              <a:avLst/>
              <a:gdLst>
                <a:gd name="T0" fmla="*/ 106 w 118"/>
                <a:gd name="T1" fmla="*/ 102 h 238"/>
                <a:gd name="T2" fmla="*/ 118 w 118"/>
                <a:gd name="T3" fmla="*/ 236 h 238"/>
                <a:gd name="T4" fmla="*/ 7 w 118"/>
                <a:gd name="T5" fmla="*/ 234 h 238"/>
                <a:gd name="T6" fmla="*/ 0 w 118"/>
                <a:gd name="T7" fmla="*/ 2 h 238"/>
                <a:gd name="T8" fmla="*/ 103 w 118"/>
                <a:gd name="T9" fmla="*/ 0 h 238"/>
                <a:gd name="T10" fmla="*/ 106 w 118"/>
                <a:gd name="T11" fmla="*/ 10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238">
                  <a:moveTo>
                    <a:pt x="106" y="102"/>
                  </a:moveTo>
                  <a:cubicBezTo>
                    <a:pt x="110" y="147"/>
                    <a:pt x="114" y="192"/>
                    <a:pt x="118" y="236"/>
                  </a:cubicBezTo>
                  <a:cubicBezTo>
                    <a:pt x="81" y="238"/>
                    <a:pt x="44" y="237"/>
                    <a:pt x="7" y="234"/>
                  </a:cubicBezTo>
                  <a:cubicBezTo>
                    <a:pt x="4" y="157"/>
                    <a:pt x="2" y="79"/>
                    <a:pt x="0" y="2"/>
                  </a:cubicBezTo>
                  <a:cubicBezTo>
                    <a:pt x="34" y="1"/>
                    <a:pt x="69" y="1"/>
                    <a:pt x="103" y="0"/>
                  </a:cubicBezTo>
                  <a:cubicBezTo>
                    <a:pt x="101" y="34"/>
                    <a:pt x="104" y="68"/>
                    <a:pt x="106" y="10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1778992" y="2153245"/>
            <a:ext cx="1350963" cy="998538"/>
            <a:chOff x="3476625" y="1952625"/>
            <a:chExt cx="1350963" cy="998538"/>
          </a:xfrm>
        </p:grpSpPr>
        <p:sp>
          <p:nvSpPr>
            <p:cNvPr id="237" name="Freeform 39"/>
            <p:cNvSpPr/>
            <p:nvPr/>
          </p:nvSpPr>
          <p:spPr bwMode="auto">
            <a:xfrm>
              <a:off x="3476625" y="2459038"/>
              <a:ext cx="1350963" cy="492125"/>
            </a:xfrm>
            <a:custGeom>
              <a:avLst/>
              <a:gdLst>
                <a:gd name="T0" fmla="*/ 288 w 628"/>
                <a:gd name="T1" fmla="*/ 4 h 229"/>
                <a:gd name="T2" fmla="*/ 134 w 628"/>
                <a:gd name="T3" fmla="*/ 11 h 229"/>
                <a:gd name="T4" fmla="*/ 0 w 628"/>
                <a:gd name="T5" fmla="*/ 229 h 229"/>
                <a:gd name="T6" fmla="*/ 628 w 628"/>
                <a:gd name="T7" fmla="*/ 227 h 229"/>
                <a:gd name="T8" fmla="*/ 540 w 628"/>
                <a:gd name="T9" fmla="*/ 24 h 229"/>
                <a:gd name="T10" fmla="*/ 522 w 628"/>
                <a:gd name="T11" fmla="*/ 0 h 229"/>
                <a:gd name="T12" fmla="*/ 364 w 628"/>
                <a:gd name="T13" fmla="*/ 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8" h="229">
                  <a:moveTo>
                    <a:pt x="288" y="4"/>
                  </a:moveTo>
                  <a:cubicBezTo>
                    <a:pt x="237" y="6"/>
                    <a:pt x="186" y="8"/>
                    <a:pt x="134" y="11"/>
                  </a:cubicBezTo>
                  <a:cubicBezTo>
                    <a:pt x="106" y="91"/>
                    <a:pt x="58" y="167"/>
                    <a:pt x="0" y="229"/>
                  </a:cubicBezTo>
                  <a:cubicBezTo>
                    <a:pt x="208" y="222"/>
                    <a:pt x="419" y="225"/>
                    <a:pt x="628" y="227"/>
                  </a:cubicBezTo>
                  <a:cubicBezTo>
                    <a:pt x="602" y="158"/>
                    <a:pt x="571" y="91"/>
                    <a:pt x="540" y="24"/>
                  </a:cubicBezTo>
                  <a:cubicBezTo>
                    <a:pt x="536" y="15"/>
                    <a:pt x="528" y="8"/>
                    <a:pt x="522" y="0"/>
                  </a:cubicBezTo>
                  <a:cubicBezTo>
                    <a:pt x="469" y="0"/>
                    <a:pt x="417" y="1"/>
                    <a:pt x="364" y="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8" name="Freeform 40"/>
            <p:cNvSpPr/>
            <p:nvPr/>
          </p:nvSpPr>
          <p:spPr bwMode="auto">
            <a:xfrm>
              <a:off x="3594100" y="2509838"/>
              <a:ext cx="1123950" cy="393700"/>
            </a:xfrm>
            <a:custGeom>
              <a:avLst/>
              <a:gdLst>
                <a:gd name="T0" fmla="*/ 300 w 522"/>
                <a:gd name="T1" fmla="*/ 1 h 183"/>
                <a:gd name="T2" fmla="*/ 457 w 522"/>
                <a:gd name="T3" fmla="*/ 0 h 183"/>
                <a:gd name="T4" fmla="*/ 522 w 522"/>
                <a:gd name="T5" fmla="*/ 183 h 183"/>
                <a:gd name="T6" fmla="*/ 0 w 522"/>
                <a:gd name="T7" fmla="*/ 179 h 183"/>
                <a:gd name="T8" fmla="*/ 52 w 522"/>
                <a:gd name="T9" fmla="*/ 98 h 183"/>
                <a:gd name="T10" fmla="*/ 93 w 522"/>
                <a:gd name="T11" fmla="*/ 5 h 183"/>
                <a:gd name="T12" fmla="*/ 241 w 522"/>
                <a:gd name="T13" fmla="*/ 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183">
                  <a:moveTo>
                    <a:pt x="300" y="1"/>
                  </a:moveTo>
                  <a:cubicBezTo>
                    <a:pt x="352" y="1"/>
                    <a:pt x="404" y="1"/>
                    <a:pt x="457" y="0"/>
                  </a:cubicBezTo>
                  <a:cubicBezTo>
                    <a:pt x="484" y="59"/>
                    <a:pt x="505" y="121"/>
                    <a:pt x="522" y="183"/>
                  </a:cubicBezTo>
                  <a:cubicBezTo>
                    <a:pt x="350" y="182"/>
                    <a:pt x="173" y="180"/>
                    <a:pt x="0" y="179"/>
                  </a:cubicBezTo>
                  <a:cubicBezTo>
                    <a:pt x="19" y="158"/>
                    <a:pt x="40" y="125"/>
                    <a:pt x="52" y="98"/>
                  </a:cubicBezTo>
                  <a:cubicBezTo>
                    <a:pt x="65" y="70"/>
                    <a:pt x="80" y="33"/>
                    <a:pt x="93" y="5"/>
                  </a:cubicBezTo>
                  <a:cubicBezTo>
                    <a:pt x="143" y="3"/>
                    <a:pt x="192" y="2"/>
                    <a:pt x="241" y="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9" name="Freeform 41"/>
            <p:cNvSpPr/>
            <p:nvPr/>
          </p:nvSpPr>
          <p:spPr bwMode="auto">
            <a:xfrm>
              <a:off x="3706813" y="2516188"/>
              <a:ext cx="149225" cy="381000"/>
            </a:xfrm>
            <a:custGeom>
              <a:avLst/>
              <a:gdLst>
                <a:gd name="T0" fmla="*/ 70 w 70"/>
                <a:gd name="T1" fmla="*/ 0 h 177"/>
                <a:gd name="T2" fmla="*/ 0 w 70"/>
                <a:gd name="T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0" h="177">
                  <a:moveTo>
                    <a:pt x="70" y="0"/>
                  </a:moveTo>
                  <a:cubicBezTo>
                    <a:pt x="44" y="58"/>
                    <a:pt x="22" y="118"/>
                    <a:pt x="0" y="17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0" name="Freeform 42"/>
            <p:cNvSpPr/>
            <p:nvPr/>
          </p:nvSpPr>
          <p:spPr bwMode="auto">
            <a:xfrm>
              <a:off x="3840163" y="2528888"/>
              <a:ext cx="100013" cy="369888"/>
            </a:xfrm>
            <a:custGeom>
              <a:avLst/>
              <a:gdLst>
                <a:gd name="T0" fmla="*/ 47 w 47"/>
                <a:gd name="T1" fmla="*/ 0 h 172"/>
                <a:gd name="T2" fmla="*/ 0 w 47"/>
                <a:gd name="T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7" h="172">
                  <a:moveTo>
                    <a:pt x="47" y="0"/>
                  </a:moveTo>
                  <a:cubicBezTo>
                    <a:pt x="32" y="57"/>
                    <a:pt x="16" y="114"/>
                    <a:pt x="0" y="17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1" name="Freeform 43"/>
            <p:cNvSpPr/>
            <p:nvPr/>
          </p:nvSpPr>
          <p:spPr bwMode="auto">
            <a:xfrm>
              <a:off x="3970338" y="2516188"/>
              <a:ext cx="58738" cy="374650"/>
            </a:xfrm>
            <a:custGeom>
              <a:avLst/>
              <a:gdLst>
                <a:gd name="T0" fmla="*/ 27 w 27"/>
                <a:gd name="T1" fmla="*/ 0 h 174"/>
                <a:gd name="T2" fmla="*/ 0 w 27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7" h="174">
                  <a:moveTo>
                    <a:pt x="27" y="0"/>
                  </a:moveTo>
                  <a:cubicBezTo>
                    <a:pt x="16" y="58"/>
                    <a:pt x="8" y="116"/>
                    <a:pt x="0" y="17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2" name="Line 44"/>
            <p:cNvSpPr>
              <a:spLocks noChangeShapeType="1"/>
            </p:cNvSpPr>
            <p:nvPr/>
          </p:nvSpPr>
          <p:spPr bwMode="auto">
            <a:xfrm flipH="1">
              <a:off x="4113213" y="2552700"/>
              <a:ext cx="17463" cy="344488"/>
            </a:xfrm>
            <a:prstGeom prst="line">
              <a:avLst/>
            </a:pr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3" name="Freeform 45"/>
            <p:cNvSpPr/>
            <p:nvPr/>
          </p:nvSpPr>
          <p:spPr bwMode="auto">
            <a:xfrm>
              <a:off x="4216400" y="2582863"/>
              <a:ext cx="1588" cy="309563"/>
            </a:xfrm>
            <a:custGeom>
              <a:avLst/>
              <a:gdLst>
                <a:gd name="T0" fmla="*/ 0 w 1"/>
                <a:gd name="T1" fmla="*/ 0 h 144"/>
                <a:gd name="T2" fmla="*/ 1 w 1"/>
                <a:gd name="T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44">
                  <a:moveTo>
                    <a:pt x="0" y="0"/>
                  </a:moveTo>
                  <a:cubicBezTo>
                    <a:pt x="0" y="44"/>
                    <a:pt x="1" y="100"/>
                    <a:pt x="1" y="14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4" name="Freeform 46"/>
            <p:cNvSpPr/>
            <p:nvPr/>
          </p:nvSpPr>
          <p:spPr bwMode="auto">
            <a:xfrm>
              <a:off x="4283075" y="2516188"/>
              <a:ext cx="61913" cy="381000"/>
            </a:xfrm>
            <a:custGeom>
              <a:avLst/>
              <a:gdLst>
                <a:gd name="T0" fmla="*/ 0 w 29"/>
                <a:gd name="T1" fmla="*/ 0 h 177"/>
                <a:gd name="T2" fmla="*/ 29 w 29"/>
                <a:gd name="T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" h="177">
                  <a:moveTo>
                    <a:pt x="0" y="0"/>
                  </a:moveTo>
                  <a:cubicBezTo>
                    <a:pt x="11" y="59"/>
                    <a:pt x="20" y="118"/>
                    <a:pt x="29" y="17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5" name="Freeform 47"/>
            <p:cNvSpPr/>
            <p:nvPr/>
          </p:nvSpPr>
          <p:spPr bwMode="auto">
            <a:xfrm>
              <a:off x="4391025" y="2519363"/>
              <a:ext cx="92075" cy="381000"/>
            </a:xfrm>
            <a:custGeom>
              <a:avLst/>
              <a:gdLst>
                <a:gd name="T0" fmla="*/ 0 w 43"/>
                <a:gd name="T1" fmla="*/ 0 h 178"/>
                <a:gd name="T2" fmla="*/ 43 w 43"/>
                <a:gd name="T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" h="178">
                  <a:moveTo>
                    <a:pt x="0" y="0"/>
                  </a:moveTo>
                  <a:cubicBezTo>
                    <a:pt x="14" y="60"/>
                    <a:pt x="28" y="119"/>
                    <a:pt x="43" y="17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6" name="Freeform 48"/>
            <p:cNvSpPr/>
            <p:nvPr/>
          </p:nvSpPr>
          <p:spPr bwMode="auto">
            <a:xfrm>
              <a:off x="4489450" y="2522538"/>
              <a:ext cx="122238" cy="376238"/>
            </a:xfrm>
            <a:custGeom>
              <a:avLst/>
              <a:gdLst>
                <a:gd name="T0" fmla="*/ 0 w 57"/>
                <a:gd name="T1" fmla="*/ 0 h 175"/>
                <a:gd name="T2" fmla="*/ 57 w 57"/>
                <a:gd name="T3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" h="175">
                  <a:moveTo>
                    <a:pt x="0" y="0"/>
                  </a:moveTo>
                  <a:cubicBezTo>
                    <a:pt x="21" y="57"/>
                    <a:pt x="39" y="116"/>
                    <a:pt x="57" y="17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7" name="Freeform 49"/>
            <p:cNvSpPr/>
            <p:nvPr/>
          </p:nvSpPr>
          <p:spPr bwMode="auto">
            <a:xfrm>
              <a:off x="4229100" y="2565400"/>
              <a:ext cx="382588" cy="9525"/>
            </a:xfrm>
            <a:custGeom>
              <a:avLst/>
              <a:gdLst>
                <a:gd name="T0" fmla="*/ 0 w 178"/>
                <a:gd name="T1" fmla="*/ 1 h 4"/>
                <a:gd name="T2" fmla="*/ 178 w 178"/>
                <a:gd name="T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8" h="4">
                  <a:moveTo>
                    <a:pt x="0" y="1"/>
                  </a:moveTo>
                  <a:cubicBezTo>
                    <a:pt x="59" y="0"/>
                    <a:pt x="119" y="0"/>
                    <a:pt x="178" y="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8" name="Freeform 50"/>
            <p:cNvSpPr/>
            <p:nvPr/>
          </p:nvSpPr>
          <p:spPr bwMode="auto">
            <a:xfrm>
              <a:off x="3767138" y="2571750"/>
              <a:ext cx="366713" cy="20638"/>
            </a:xfrm>
            <a:custGeom>
              <a:avLst/>
              <a:gdLst>
                <a:gd name="T0" fmla="*/ 0 w 171"/>
                <a:gd name="T1" fmla="*/ 9 h 9"/>
                <a:gd name="T2" fmla="*/ 171 w 171"/>
                <a:gd name="T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1" h="9">
                  <a:moveTo>
                    <a:pt x="0" y="9"/>
                  </a:moveTo>
                  <a:cubicBezTo>
                    <a:pt x="57" y="6"/>
                    <a:pt x="114" y="3"/>
                    <a:pt x="171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9" name="Freeform 51"/>
            <p:cNvSpPr/>
            <p:nvPr/>
          </p:nvSpPr>
          <p:spPr bwMode="auto">
            <a:xfrm>
              <a:off x="4205288" y="2649538"/>
              <a:ext cx="433388" cy="3175"/>
            </a:xfrm>
            <a:custGeom>
              <a:avLst/>
              <a:gdLst>
                <a:gd name="T0" fmla="*/ 0 w 201"/>
                <a:gd name="T1" fmla="*/ 1 h 1"/>
                <a:gd name="T2" fmla="*/ 201 w 20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1" h="1">
                  <a:moveTo>
                    <a:pt x="0" y="1"/>
                  </a:moveTo>
                  <a:cubicBezTo>
                    <a:pt x="67" y="0"/>
                    <a:pt x="134" y="0"/>
                    <a:pt x="201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0" name="Freeform 52"/>
            <p:cNvSpPr/>
            <p:nvPr/>
          </p:nvSpPr>
          <p:spPr bwMode="auto">
            <a:xfrm>
              <a:off x="3729038" y="2652713"/>
              <a:ext cx="428625" cy="20638"/>
            </a:xfrm>
            <a:custGeom>
              <a:avLst/>
              <a:gdLst>
                <a:gd name="T0" fmla="*/ 0 w 199"/>
                <a:gd name="T1" fmla="*/ 10 h 10"/>
                <a:gd name="T2" fmla="*/ 199 w 199"/>
                <a:gd name="T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9" h="10">
                  <a:moveTo>
                    <a:pt x="0" y="10"/>
                  </a:moveTo>
                  <a:cubicBezTo>
                    <a:pt x="66" y="4"/>
                    <a:pt x="133" y="2"/>
                    <a:pt x="199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1" name="Freeform 53"/>
            <p:cNvSpPr/>
            <p:nvPr/>
          </p:nvSpPr>
          <p:spPr bwMode="auto">
            <a:xfrm>
              <a:off x="3679825" y="2770188"/>
              <a:ext cx="1001713" cy="1588"/>
            </a:xfrm>
            <a:custGeom>
              <a:avLst/>
              <a:gdLst>
                <a:gd name="T0" fmla="*/ 0 w 465"/>
                <a:gd name="T1" fmla="*/ 0 h 1"/>
                <a:gd name="T2" fmla="*/ 465 w 46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65" h="1">
                  <a:moveTo>
                    <a:pt x="0" y="0"/>
                  </a:moveTo>
                  <a:cubicBezTo>
                    <a:pt x="152" y="0"/>
                    <a:pt x="310" y="0"/>
                    <a:pt x="465" y="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2" name="Freeform 54"/>
            <p:cNvSpPr/>
            <p:nvPr/>
          </p:nvSpPr>
          <p:spPr bwMode="auto">
            <a:xfrm>
              <a:off x="3616325" y="2827338"/>
              <a:ext cx="1074738" cy="39688"/>
            </a:xfrm>
            <a:custGeom>
              <a:avLst/>
              <a:gdLst>
                <a:gd name="T0" fmla="*/ 0 w 500"/>
                <a:gd name="T1" fmla="*/ 18 h 18"/>
                <a:gd name="T2" fmla="*/ 395 w 500"/>
                <a:gd name="T3" fmla="*/ 2 h 18"/>
                <a:gd name="T4" fmla="*/ 500 w 500"/>
                <a:gd name="T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0" h="18">
                  <a:moveTo>
                    <a:pt x="0" y="18"/>
                  </a:moveTo>
                  <a:cubicBezTo>
                    <a:pt x="132" y="18"/>
                    <a:pt x="263" y="10"/>
                    <a:pt x="395" y="2"/>
                  </a:cubicBezTo>
                  <a:cubicBezTo>
                    <a:pt x="430" y="0"/>
                    <a:pt x="465" y="2"/>
                    <a:pt x="500" y="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3" name="Freeform 55"/>
            <p:cNvSpPr/>
            <p:nvPr/>
          </p:nvSpPr>
          <p:spPr bwMode="auto">
            <a:xfrm>
              <a:off x="3979863" y="1952625"/>
              <a:ext cx="341313" cy="750888"/>
            </a:xfrm>
            <a:custGeom>
              <a:avLst/>
              <a:gdLst>
                <a:gd name="T0" fmla="*/ 33 w 159"/>
                <a:gd name="T1" fmla="*/ 185 h 350"/>
                <a:gd name="T2" fmla="*/ 20 w 159"/>
                <a:gd name="T3" fmla="*/ 61 h 350"/>
                <a:gd name="T4" fmla="*/ 57 w 159"/>
                <a:gd name="T5" fmla="*/ 23 h 350"/>
                <a:gd name="T6" fmla="*/ 126 w 159"/>
                <a:gd name="T7" fmla="*/ 13 h 350"/>
                <a:gd name="T8" fmla="*/ 151 w 159"/>
                <a:gd name="T9" fmla="*/ 51 h 350"/>
                <a:gd name="T10" fmla="*/ 152 w 159"/>
                <a:gd name="T11" fmla="*/ 141 h 350"/>
                <a:gd name="T12" fmla="*/ 124 w 159"/>
                <a:gd name="T13" fmla="*/ 254 h 350"/>
                <a:gd name="T14" fmla="*/ 99 w 159"/>
                <a:gd name="T15" fmla="*/ 350 h 350"/>
                <a:gd name="T16" fmla="*/ 33 w 159"/>
                <a:gd name="T17" fmla="*/ 18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350">
                  <a:moveTo>
                    <a:pt x="33" y="185"/>
                  </a:moveTo>
                  <a:cubicBezTo>
                    <a:pt x="16" y="145"/>
                    <a:pt x="0" y="99"/>
                    <a:pt x="20" y="61"/>
                  </a:cubicBezTo>
                  <a:cubicBezTo>
                    <a:pt x="28" y="45"/>
                    <a:pt x="42" y="32"/>
                    <a:pt x="57" y="23"/>
                  </a:cubicBezTo>
                  <a:cubicBezTo>
                    <a:pt x="77" y="9"/>
                    <a:pt x="105" y="0"/>
                    <a:pt x="126" y="13"/>
                  </a:cubicBezTo>
                  <a:cubicBezTo>
                    <a:pt x="139" y="21"/>
                    <a:pt x="147" y="36"/>
                    <a:pt x="151" y="51"/>
                  </a:cubicBezTo>
                  <a:cubicBezTo>
                    <a:pt x="159" y="80"/>
                    <a:pt x="157" y="111"/>
                    <a:pt x="152" y="141"/>
                  </a:cubicBezTo>
                  <a:cubicBezTo>
                    <a:pt x="146" y="179"/>
                    <a:pt x="137" y="217"/>
                    <a:pt x="124" y="254"/>
                  </a:cubicBezTo>
                  <a:cubicBezTo>
                    <a:pt x="112" y="285"/>
                    <a:pt x="98" y="317"/>
                    <a:pt x="99" y="350"/>
                  </a:cubicBezTo>
                  <a:cubicBezTo>
                    <a:pt x="77" y="295"/>
                    <a:pt x="55" y="240"/>
                    <a:pt x="33" y="185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4" name="Freeform 56"/>
            <p:cNvSpPr/>
            <p:nvPr/>
          </p:nvSpPr>
          <p:spPr bwMode="auto">
            <a:xfrm>
              <a:off x="4106863" y="2084388"/>
              <a:ext cx="133350" cy="139700"/>
            </a:xfrm>
            <a:custGeom>
              <a:avLst/>
              <a:gdLst>
                <a:gd name="T0" fmla="*/ 50 w 62"/>
                <a:gd name="T1" fmla="*/ 13 h 65"/>
                <a:gd name="T2" fmla="*/ 20 w 62"/>
                <a:gd name="T3" fmla="*/ 6 h 65"/>
                <a:gd name="T4" fmla="*/ 6 w 62"/>
                <a:gd name="T5" fmla="*/ 20 h 65"/>
                <a:gd name="T6" fmla="*/ 15 w 62"/>
                <a:gd name="T7" fmla="*/ 58 h 65"/>
                <a:gd name="T8" fmla="*/ 52 w 62"/>
                <a:gd name="T9" fmla="*/ 50 h 65"/>
                <a:gd name="T10" fmla="*/ 50 w 62"/>
                <a:gd name="T11" fmla="*/ 1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65">
                  <a:moveTo>
                    <a:pt x="50" y="13"/>
                  </a:moveTo>
                  <a:cubicBezTo>
                    <a:pt x="38" y="0"/>
                    <a:pt x="28" y="4"/>
                    <a:pt x="20" y="6"/>
                  </a:cubicBezTo>
                  <a:cubicBezTo>
                    <a:pt x="13" y="8"/>
                    <a:pt x="9" y="13"/>
                    <a:pt x="6" y="20"/>
                  </a:cubicBezTo>
                  <a:cubicBezTo>
                    <a:pt x="0" y="33"/>
                    <a:pt x="4" y="50"/>
                    <a:pt x="15" y="58"/>
                  </a:cubicBezTo>
                  <a:cubicBezTo>
                    <a:pt x="27" y="65"/>
                    <a:pt x="45" y="62"/>
                    <a:pt x="52" y="50"/>
                  </a:cubicBezTo>
                  <a:cubicBezTo>
                    <a:pt x="60" y="38"/>
                    <a:pt x="62" y="26"/>
                    <a:pt x="50" y="13"/>
                  </a:cubicBezTo>
                </a:path>
              </a:pathLst>
            </a:custGeom>
            <a:noFill/>
            <a:ln w="9525" cap="flat">
              <a:solidFill>
                <a:srgbClr val="0070C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2991842" y="3758208"/>
            <a:ext cx="1489076" cy="935037"/>
            <a:chOff x="4689475" y="3557588"/>
            <a:chExt cx="1489076" cy="935037"/>
          </a:xfrm>
        </p:grpSpPr>
        <p:sp>
          <p:nvSpPr>
            <p:cNvPr id="256" name="Freeform 57"/>
            <p:cNvSpPr/>
            <p:nvPr/>
          </p:nvSpPr>
          <p:spPr bwMode="auto">
            <a:xfrm>
              <a:off x="5021263" y="4006850"/>
              <a:ext cx="95250" cy="388938"/>
            </a:xfrm>
            <a:custGeom>
              <a:avLst/>
              <a:gdLst>
                <a:gd name="T0" fmla="*/ 18 w 44"/>
                <a:gd name="T1" fmla="*/ 181 h 181"/>
                <a:gd name="T2" fmla="*/ 9 w 44"/>
                <a:gd name="T3" fmla="*/ 179 h 181"/>
                <a:gd name="T4" fmla="*/ 4 w 44"/>
                <a:gd name="T5" fmla="*/ 171 h 181"/>
                <a:gd name="T6" fmla="*/ 0 w 44"/>
                <a:gd name="T7" fmla="*/ 125 h 181"/>
                <a:gd name="T8" fmla="*/ 0 w 44"/>
                <a:gd name="T9" fmla="*/ 26 h 181"/>
                <a:gd name="T10" fmla="*/ 8 w 44"/>
                <a:gd name="T11" fmla="*/ 3 h 181"/>
                <a:gd name="T12" fmla="*/ 22 w 44"/>
                <a:gd name="T13" fmla="*/ 0 h 181"/>
                <a:gd name="T14" fmla="*/ 32 w 44"/>
                <a:gd name="T15" fmla="*/ 2 h 181"/>
                <a:gd name="T16" fmla="*/ 37 w 44"/>
                <a:gd name="T17" fmla="*/ 14 h 181"/>
                <a:gd name="T18" fmla="*/ 44 w 44"/>
                <a:gd name="T19" fmla="*/ 157 h 181"/>
                <a:gd name="T20" fmla="*/ 40 w 44"/>
                <a:gd name="T21" fmla="*/ 175 h 181"/>
                <a:gd name="T22" fmla="*/ 18 w 44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181">
                  <a:moveTo>
                    <a:pt x="18" y="181"/>
                  </a:moveTo>
                  <a:cubicBezTo>
                    <a:pt x="15" y="181"/>
                    <a:pt x="11" y="181"/>
                    <a:pt x="9" y="179"/>
                  </a:cubicBezTo>
                  <a:cubicBezTo>
                    <a:pt x="6" y="177"/>
                    <a:pt x="5" y="174"/>
                    <a:pt x="4" y="171"/>
                  </a:cubicBezTo>
                  <a:cubicBezTo>
                    <a:pt x="0" y="156"/>
                    <a:pt x="0" y="141"/>
                    <a:pt x="0" y="125"/>
                  </a:cubicBezTo>
                  <a:cubicBezTo>
                    <a:pt x="0" y="92"/>
                    <a:pt x="0" y="59"/>
                    <a:pt x="0" y="26"/>
                  </a:cubicBezTo>
                  <a:cubicBezTo>
                    <a:pt x="0" y="17"/>
                    <a:pt x="1" y="7"/>
                    <a:pt x="8" y="3"/>
                  </a:cubicBezTo>
                  <a:cubicBezTo>
                    <a:pt x="12" y="0"/>
                    <a:pt x="17" y="0"/>
                    <a:pt x="22" y="0"/>
                  </a:cubicBezTo>
                  <a:cubicBezTo>
                    <a:pt x="26" y="0"/>
                    <a:pt x="29" y="0"/>
                    <a:pt x="32" y="2"/>
                  </a:cubicBezTo>
                  <a:cubicBezTo>
                    <a:pt x="36" y="4"/>
                    <a:pt x="37" y="9"/>
                    <a:pt x="37" y="14"/>
                  </a:cubicBezTo>
                  <a:cubicBezTo>
                    <a:pt x="41" y="61"/>
                    <a:pt x="43" y="109"/>
                    <a:pt x="44" y="157"/>
                  </a:cubicBezTo>
                  <a:cubicBezTo>
                    <a:pt x="44" y="163"/>
                    <a:pt x="44" y="170"/>
                    <a:pt x="40" y="175"/>
                  </a:cubicBezTo>
                  <a:cubicBezTo>
                    <a:pt x="34" y="181"/>
                    <a:pt x="25" y="181"/>
                    <a:pt x="18" y="181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7" name="Freeform 58"/>
            <p:cNvSpPr/>
            <p:nvPr/>
          </p:nvSpPr>
          <p:spPr bwMode="auto">
            <a:xfrm>
              <a:off x="4835525" y="4056063"/>
              <a:ext cx="176213" cy="296863"/>
            </a:xfrm>
            <a:custGeom>
              <a:avLst/>
              <a:gdLst>
                <a:gd name="T0" fmla="*/ 81 w 82"/>
                <a:gd name="T1" fmla="*/ 0 h 138"/>
                <a:gd name="T2" fmla="*/ 21 w 82"/>
                <a:gd name="T3" fmla="*/ 33 h 138"/>
                <a:gd name="T4" fmla="*/ 8 w 82"/>
                <a:gd name="T5" fmla="*/ 98 h 138"/>
                <a:gd name="T6" fmla="*/ 76 w 82"/>
                <a:gd name="T7" fmla="*/ 138 h 138"/>
                <a:gd name="T8" fmla="*/ 82 w 82"/>
                <a:gd name="T9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38">
                  <a:moveTo>
                    <a:pt x="81" y="0"/>
                  </a:moveTo>
                  <a:cubicBezTo>
                    <a:pt x="58" y="5"/>
                    <a:pt x="36" y="16"/>
                    <a:pt x="21" y="33"/>
                  </a:cubicBezTo>
                  <a:cubicBezTo>
                    <a:pt x="6" y="51"/>
                    <a:pt x="0" y="77"/>
                    <a:pt x="8" y="98"/>
                  </a:cubicBezTo>
                  <a:cubicBezTo>
                    <a:pt x="19" y="124"/>
                    <a:pt x="48" y="138"/>
                    <a:pt x="76" y="138"/>
                  </a:cubicBezTo>
                  <a:cubicBezTo>
                    <a:pt x="78" y="138"/>
                    <a:pt x="80" y="138"/>
                    <a:pt x="82" y="136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8" name="Freeform 59"/>
            <p:cNvSpPr/>
            <p:nvPr/>
          </p:nvSpPr>
          <p:spPr bwMode="auto">
            <a:xfrm>
              <a:off x="5765800" y="4006850"/>
              <a:ext cx="95250" cy="388938"/>
            </a:xfrm>
            <a:custGeom>
              <a:avLst/>
              <a:gdLst>
                <a:gd name="T0" fmla="*/ 26 w 44"/>
                <a:gd name="T1" fmla="*/ 181 h 181"/>
                <a:gd name="T2" fmla="*/ 35 w 44"/>
                <a:gd name="T3" fmla="*/ 179 h 181"/>
                <a:gd name="T4" fmla="*/ 40 w 44"/>
                <a:gd name="T5" fmla="*/ 171 h 181"/>
                <a:gd name="T6" fmla="*/ 44 w 44"/>
                <a:gd name="T7" fmla="*/ 125 h 181"/>
                <a:gd name="T8" fmla="*/ 44 w 44"/>
                <a:gd name="T9" fmla="*/ 26 h 181"/>
                <a:gd name="T10" fmla="*/ 36 w 44"/>
                <a:gd name="T11" fmla="*/ 3 h 181"/>
                <a:gd name="T12" fmla="*/ 22 w 44"/>
                <a:gd name="T13" fmla="*/ 0 h 181"/>
                <a:gd name="T14" fmla="*/ 11 w 44"/>
                <a:gd name="T15" fmla="*/ 2 h 181"/>
                <a:gd name="T16" fmla="*/ 7 w 44"/>
                <a:gd name="T17" fmla="*/ 14 h 181"/>
                <a:gd name="T18" fmla="*/ 0 w 44"/>
                <a:gd name="T19" fmla="*/ 157 h 181"/>
                <a:gd name="T20" fmla="*/ 4 w 44"/>
                <a:gd name="T21" fmla="*/ 175 h 181"/>
                <a:gd name="T22" fmla="*/ 26 w 44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181">
                  <a:moveTo>
                    <a:pt x="26" y="181"/>
                  </a:moveTo>
                  <a:cubicBezTo>
                    <a:pt x="29" y="181"/>
                    <a:pt x="32" y="181"/>
                    <a:pt x="35" y="179"/>
                  </a:cubicBezTo>
                  <a:cubicBezTo>
                    <a:pt x="38" y="177"/>
                    <a:pt x="39" y="174"/>
                    <a:pt x="40" y="171"/>
                  </a:cubicBezTo>
                  <a:cubicBezTo>
                    <a:pt x="44" y="156"/>
                    <a:pt x="44" y="141"/>
                    <a:pt x="44" y="125"/>
                  </a:cubicBezTo>
                  <a:cubicBezTo>
                    <a:pt x="44" y="92"/>
                    <a:pt x="44" y="59"/>
                    <a:pt x="44" y="26"/>
                  </a:cubicBezTo>
                  <a:cubicBezTo>
                    <a:pt x="44" y="17"/>
                    <a:pt x="43" y="7"/>
                    <a:pt x="36" y="3"/>
                  </a:cubicBezTo>
                  <a:cubicBezTo>
                    <a:pt x="32" y="0"/>
                    <a:pt x="27" y="0"/>
                    <a:pt x="22" y="0"/>
                  </a:cubicBezTo>
                  <a:cubicBezTo>
                    <a:pt x="18" y="0"/>
                    <a:pt x="14" y="0"/>
                    <a:pt x="11" y="2"/>
                  </a:cubicBezTo>
                  <a:cubicBezTo>
                    <a:pt x="8" y="4"/>
                    <a:pt x="7" y="9"/>
                    <a:pt x="7" y="14"/>
                  </a:cubicBezTo>
                  <a:cubicBezTo>
                    <a:pt x="3" y="61"/>
                    <a:pt x="0" y="109"/>
                    <a:pt x="0" y="157"/>
                  </a:cubicBezTo>
                  <a:cubicBezTo>
                    <a:pt x="0" y="163"/>
                    <a:pt x="0" y="170"/>
                    <a:pt x="4" y="175"/>
                  </a:cubicBezTo>
                  <a:cubicBezTo>
                    <a:pt x="9" y="181"/>
                    <a:pt x="18" y="181"/>
                    <a:pt x="26" y="181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9" name="Freeform 60"/>
            <p:cNvSpPr/>
            <p:nvPr/>
          </p:nvSpPr>
          <p:spPr bwMode="auto">
            <a:xfrm>
              <a:off x="5868988" y="4056063"/>
              <a:ext cx="176213" cy="296863"/>
            </a:xfrm>
            <a:custGeom>
              <a:avLst/>
              <a:gdLst>
                <a:gd name="T0" fmla="*/ 1 w 82"/>
                <a:gd name="T1" fmla="*/ 0 h 138"/>
                <a:gd name="T2" fmla="*/ 60 w 82"/>
                <a:gd name="T3" fmla="*/ 33 h 138"/>
                <a:gd name="T4" fmla="*/ 73 w 82"/>
                <a:gd name="T5" fmla="*/ 98 h 138"/>
                <a:gd name="T6" fmla="*/ 6 w 82"/>
                <a:gd name="T7" fmla="*/ 138 h 138"/>
                <a:gd name="T8" fmla="*/ 0 w 82"/>
                <a:gd name="T9" fmla="*/ 13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38">
                  <a:moveTo>
                    <a:pt x="1" y="0"/>
                  </a:moveTo>
                  <a:cubicBezTo>
                    <a:pt x="23" y="5"/>
                    <a:pt x="45" y="16"/>
                    <a:pt x="60" y="33"/>
                  </a:cubicBezTo>
                  <a:cubicBezTo>
                    <a:pt x="75" y="51"/>
                    <a:pt x="82" y="77"/>
                    <a:pt x="73" y="98"/>
                  </a:cubicBezTo>
                  <a:cubicBezTo>
                    <a:pt x="63" y="124"/>
                    <a:pt x="34" y="138"/>
                    <a:pt x="6" y="138"/>
                  </a:cubicBezTo>
                  <a:cubicBezTo>
                    <a:pt x="4" y="138"/>
                    <a:pt x="1" y="138"/>
                    <a:pt x="0" y="136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0" name="Freeform 61"/>
            <p:cNvSpPr/>
            <p:nvPr/>
          </p:nvSpPr>
          <p:spPr bwMode="auto">
            <a:xfrm>
              <a:off x="5059363" y="3627438"/>
              <a:ext cx="736600" cy="379413"/>
            </a:xfrm>
            <a:custGeom>
              <a:avLst/>
              <a:gdLst>
                <a:gd name="T0" fmla="*/ 5 w 342"/>
                <a:gd name="T1" fmla="*/ 175 h 177"/>
                <a:gd name="T2" fmla="*/ 46 w 342"/>
                <a:gd name="T3" fmla="*/ 61 h 177"/>
                <a:gd name="T4" fmla="*/ 156 w 342"/>
                <a:gd name="T5" fmla="*/ 7 h 177"/>
                <a:gd name="T6" fmla="*/ 274 w 342"/>
                <a:gd name="T7" fmla="*/ 30 h 177"/>
                <a:gd name="T8" fmla="*/ 304 w 342"/>
                <a:gd name="T9" fmla="*/ 62 h 177"/>
                <a:gd name="T10" fmla="*/ 342 w 342"/>
                <a:gd name="T11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2" h="177">
                  <a:moveTo>
                    <a:pt x="5" y="175"/>
                  </a:moveTo>
                  <a:cubicBezTo>
                    <a:pt x="0" y="134"/>
                    <a:pt x="17" y="91"/>
                    <a:pt x="46" y="61"/>
                  </a:cubicBezTo>
                  <a:cubicBezTo>
                    <a:pt x="75" y="31"/>
                    <a:pt x="115" y="13"/>
                    <a:pt x="156" y="7"/>
                  </a:cubicBezTo>
                  <a:cubicBezTo>
                    <a:pt x="196" y="0"/>
                    <a:pt x="241" y="5"/>
                    <a:pt x="274" y="30"/>
                  </a:cubicBezTo>
                  <a:cubicBezTo>
                    <a:pt x="285" y="39"/>
                    <a:pt x="295" y="50"/>
                    <a:pt x="304" y="62"/>
                  </a:cubicBezTo>
                  <a:cubicBezTo>
                    <a:pt x="328" y="96"/>
                    <a:pt x="341" y="136"/>
                    <a:pt x="342" y="17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1" name="Freeform 62"/>
            <p:cNvSpPr/>
            <p:nvPr/>
          </p:nvSpPr>
          <p:spPr bwMode="auto">
            <a:xfrm>
              <a:off x="5010150" y="3557588"/>
              <a:ext cx="827088" cy="457200"/>
            </a:xfrm>
            <a:custGeom>
              <a:avLst/>
              <a:gdLst>
                <a:gd name="T0" fmla="*/ 7 w 384"/>
                <a:gd name="T1" fmla="*/ 212 h 213"/>
                <a:gd name="T2" fmla="*/ 76 w 384"/>
                <a:gd name="T3" fmla="*/ 45 h 213"/>
                <a:gd name="T4" fmla="*/ 111 w 384"/>
                <a:gd name="T5" fmla="*/ 27 h 213"/>
                <a:gd name="T6" fmla="*/ 307 w 384"/>
                <a:gd name="T7" fmla="*/ 36 h 213"/>
                <a:gd name="T8" fmla="*/ 340 w 384"/>
                <a:gd name="T9" fmla="*/ 66 h 213"/>
                <a:gd name="T10" fmla="*/ 364 w 384"/>
                <a:gd name="T11" fmla="*/ 108 h 213"/>
                <a:gd name="T12" fmla="*/ 384 w 384"/>
                <a:gd name="T13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4" h="213">
                  <a:moveTo>
                    <a:pt x="7" y="212"/>
                  </a:moveTo>
                  <a:cubicBezTo>
                    <a:pt x="0" y="149"/>
                    <a:pt x="23" y="80"/>
                    <a:pt x="76" y="45"/>
                  </a:cubicBezTo>
                  <a:cubicBezTo>
                    <a:pt x="87" y="38"/>
                    <a:pt x="98" y="32"/>
                    <a:pt x="111" y="27"/>
                  </a:cubicBezTo>
                  <a:cubicBezTo>
                    <a:pt x="174" y="1"/>
                    <a:pt x="249" y="0"/>
                    <a:pt x="307" y="36"/>
                  </a:cubicBezTo>
                  <a:cubicBezTo>
                    <a:pt x="319" y="44"/>
                    <a:pt x="331" y="54"/>
                    <a:pt x="340" y="66"/>
                  </a:cubicBezTo>
                  <a:cubicBezTo>
                    <a:pt x="351" y="78"/>
                    <a:pt x="358" y="93"/>
                    <a:pt x="364" y="108"/>
                  </a:cubicBezTo>
                  <a:cubicBezTo>
                    <a:pt x="376" y="142"/>
                    <a:pt x="384" y="177"/>
                    <a:pt x="384" y="21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2" name="Freeform 63"/>
            <p:cNvSpPr/>
            <p:nvPr/>
          </p:nvSpPr>
          <p:spPr bwMode="auto">
            <a:xfrm>
              <a:off x="6008688" y="4000500"/>
              <a:ext cx="84138" cy="60325"/>
            </a:xfrm>
            <a:custGeom>
              <a:avLst/>
              <a:gdLst>
                <a:gd name="T0" fmla="*/ 0 w 39"/>
                <a:gd name="T1" fmla="*/ 28 h 28"/>
                <a:gd name="T2" fmla="*/ 39 w 39"/>
                <a:gd name="T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9" h="28">
                  <a:moveTo>
                    <a:pt x="0" y="28"/>
                  </a:moveTo>
                  <a:cubicBezTo>
                    <a:pt x="13" y="18"/>
                    <a:pt x="26" y="9"/>
                    <a:pt x="39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3" name="Freeform 64"/>
            <p:cNvSpPr/>
            <p:nvPr/>
          </p:nvSpPr>
          <p:spPr bwMode="auto">
            <a:xfrm>
              <a:off x="6080125" y="4116388"/>
              <a:ext cx="80963" cy="12700"/>
            </a:xfrm>
            <a:custGeom>
              <a:avLst/>
              <a:gdLst>
                <a:gd name="T0" fmla="*/ 0 w 38"/>
                <a:gd name="T1" fmla="*/ 6 h 6"/>
                <a:gd name="T2" fmla="*/ 38 w 38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" h="6">
                  <a:moveTo>
                    <a:pt x="0" y="6"/>
                  </a:moveTo>
                  <a:cubicBezTo>
                    <a:pt x="12" y="3"/>
                    <a:pt x="25" y="1"/>
                    <a:pt x="38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4" name="Freeform 65"/>
            <p:cNvSpPr/>
            <p:nvPr/>
          </p:nvSpPr>
          <p:spPr bwMode="auto">
            <a:xfrm>
              <a:off x="6097588" y="4246563"/>
              <a:ext cx="80963" cy="23813"/>
            </a:xfrm>
            <a:custGeom>
              <a:avLst/>
              <a:gdLst>
                <a:gd name="T0" fmla="*/ 0 w 38"/>
                <a:gd name="T1" fmla="*/ 0 h 11"/>
                <a:gd name="T2" fmla="*/ 38 w 38"/>
                <a:gd name="T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" h="11">
                  <a:moveTo>
                    <a:pt x="0" y="0"/>
                  </a:moveTo>
                  <a:cubicBezTo>
                    <a:pt x="13" y="1"/>
                    <a:pt x="26" y="5"/>
                    <a:pt x="38" y="1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5" name="Freeform 66"/>
            <p:cNvSpPr/>
            <p:nvPr/>
          </p:nvSpPr>
          <p:spPr bwMode="auto">
            <a:xfrm>
              <a:off x="6037263" y="4349750"/>
              <a:ext cx="66675" cy="47625"/>
            </a:xfrm>
            <a:custGeom>
              <a:avLst/>
              <a:gdLst>
                <a:gd name="T0" fmla="*/ 0 w 31"/>
                <a:gd name="T1" fmla="*/ 0 h 22"/>
                <a:gd name="T2" fmla="*/ 31 w 31"/>
                <a:gd name="T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22">
                  <a:moveTo>
                    <a:pt x="0" y="0"/>
                  </a:moveTo>
                  <a:cubicBezTo>
                    <a:pt x="10" y="7"/>
                    <a:pt x="21" y="14"/>
                    <a:pt x="31" y="2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6" name="Line 67"/>
            <p:cNvSpPr>
              <a:spLocks noChangeShapeType="1"/>
            </p:cNvSpPr>
            <p:nvPr/>
          </p:nvSpPr>
          <p:spPr bwMode="auto">
            <a:xfrm>
              <a:off x="5937250" y="4425950"/>
              <a:ext cx="41275" cy="66675"/>
            </a:xfrm>
            <a:prstGeom prst="line">
              <a:avLst/>
            </a:pr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7" name="Freeform 68"/>
            <p:cNvSpPr/>
            <p:nvPr/>
          </p:nvSpPr>
          <p:spPr bwMode="auto">
            <a:xfrm>
              <a:off x="4865688" y="3971925"/>
              <a:ext cx="41275" cy="58738"/>
            </a:xfrm>
            <a:custGeom>
              <a:avLst/>
              <a:gdLst>
                <a:gd name="T0" fmla="*/ 19 w 19"/>
                <a:gd name="T1" fmla="*/ 27 h 27"/>
                <a:gd name="T2" fmla="*/ 0 w 19"/>
                <a:gd name="T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27">
                  <a:moveTo>
                    <a:pt x="19" y="27"/>
                  </a:moveTo>
                  <a:cubicBezTo>
                    <a:pt x="13" y="18"/>
                    <a:pt x="6" y="9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8" name="Freeform 69"/>
            <p:cNvSpPr/>
            <p:nvPr/>
          </p:nvSpPr>
          <p:spPr bwMode="auto">
            <a:xfrm>
              <a:off x="4768850" y="4038600"/>
              <a:ext cx="55563" cy="36513"/>
            </a:xfrm>
            <a:custGeom>
              <a:avLst/>
              <a:gdLst>
                <a:gd name="T0" fmla="*/ 26 w 26"/>
                <a:gd name="T1" fmla="*/ 17 h 17"/>
                <a:gd name="T2" fmla="*/ 0 w 26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17">
                  <a:moveTo>
                    <a:pt x="26" y="17"/>
                  </a:moveTo>
                  <a:cubicBezTo>
                    <a:pt x="17" y="11"/>
                    <a:pt x="8" y="6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9" name="Freeform 70"/>
            <p:cNvSpPr/>
            <p:nvPr/>
          </p:nvSpPr>
          <p:spPr bwMode="auto">
            <a:xfrm>
              <a:off x="4689475" y="4164013"/>
              <a:ext cx="96838" cy="6350"/>
            </a:xfrm>
            <a:custGeom>
              <a:avLst/>
              <a:gdLst>
                <a:gd name="T0" fmla="*/ 45 w 45"/>
                <a:gd name="T1" fmla="*/ 3 h 3"/>
                <a:gd name="T2" fmla="*/ 0 w 45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3">
                  <a:moveTo>
                    <a:pt x="45" y="3"/>
                  </a:moveTo>
                  <a:cubicBezTo>
                    <a:pt x="30" y="0"/>
                    <a:pt x="15" y="0"/>
                    <a:pt x="0" y="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0" name="Freeform 71"/>
            <p:cNvSpPr/>
            <p:nvPr/>
          </p:nvSpPr>
          <p:spPr bwMode="auto">
            <a:xfrm>
              <a:off x="4689475" y="4289425"/>
              <a:ext cx="79375" cy="30163"/>
            </a:xfrm>
            <a:custGeom>
              <a:avLst/>
              <a:gdLst>
                <a:gd name="T0" fmla="*/ 37 w 37"/>
                <a:gd name="T1" fmla="*/ 0 h 14"/>
                <a:gd name="T2" fmla="*/ 0 w 37"/>
                <a:gd name="T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14">
                  <a:moveTo>
                    <a:pt x="37" y="0"/>
                  </a:moveTo>
                  <a:cubicBezTo>
                    <a:pt x="23" y="1"/>
                    <a:pt x="10" y="6"/>
                    <a:pt x="0" y="1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1" name="Freeform 72"/>
            <p:cNvSpPr/>
            <p:nvPr/>
          </p:nvSpPr>
          <p:spPr bwMode="auto">
            <a:xfrm>
              <a:off x="4811713" y="4362450"/>
              <a:ext cx="47625" cy="93663"/>
            </a:xfrm>
            <a:custGeom>
              <a:avLst/>
              <a:gdLst>
                <a:gd name="T0" fmla="*/ 22 w 22"/>
                <a:gd name="T1" fmla="*/ 0 h 43"/>
                <a:gd name="T2" fmla="*/ 0 w 22"/>
                <a:gd name="T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" h="43">
                  <a:moveTo>
                    <a:pt x="22" y="0"/>
                  </a:moveTo>
                  <a:cubicBezTo>
                    <a:pt x="13" y="14"/>
                    <a:pt x="6" y="28"/>
                    <a:pt x="0" y="4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272" name="Freeform 73"/>
          <p:cNvSpPr/>
          <p:nvPr/>
        </p:nvSpPr>
        <p:spPr bwMode="auto">
          <a:xfrm>
            <a:off x="4388842" y="2315170"/>
            <a:ext cx="628650" cy="550863"/>
          </a:xfrm>
          <a:custGeom>
            <a:avLst/>
            <a:gdLst>
              <a:gd name="T0" fmla="*/ 157 w 292"/>
              <a:gd name="T1" fmla="*/ 256 h 256"/>
              <a:gd name="T2" fmla="*/ 57 w 292"/>
              <a:gd name="T3" fmla="*/ 179 h 256"/>
              <a:gd name="T4" fmla="*/ 3 w 292"/>
              <a:gd name="T5" fmla="*/ 113 h 256"/>
              <a:gd name="T6" fmla="*/ 4 w 292"/>
              <a:gd name="T7" fmla="*/ 69 h 256"/>
              <a:gd name="T8" fmla="*/ 18 w 292"/>
              <a:gd name="T9" fmla="*/ 31 h 256"/>
              <a:gd name="T10" fmla="*/ 53 w 292"/>
              <a:gd name="T11" fmla="*/ 16 h 256"/>
              <a:gd name="T12" fmla="*/ 108 w 292"/>
              <a:gd name="T13" fmla="*/ 24 h 256"/>
              <a:gd name="T14" fmla="*/ 142 w 292"/>
              <a:gd name="T15" fmla="*/ 68 h 256"/>
              <a:gd name="T16" fmla="*/ 193 w 292"/>
              <a:gd name="T17" fmla="*/ 8 h 256"/>
              <a:gd name="T18" fmla="*/ 267 w 292"/>
              <a:gd name="T19" fmla="*/ 28 h 256"/>
              <a:gd name="T20" fmla="*/ 285 w 292"/>
              <a:gd name="T21" fmla="*/ 103 h 256"/>
              <a:gd name="T22" fmla="*/ 223 w 292"/>
              <a:gd name="T23" fmla="*/ 182 h 256"/>
              <a:gd name="T24" fmla="*/ 157 w 292"/>
              <a:gd name="T25" fmla="*/ 2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2" h="256">
                <a:moveTo>
                  <a:pt x="157" y="256"/>
                </a:moveTo>
                <a:cubicBezTo>
                  <a:pt x="124" y="230"/>
                  <a:pt x="90" y="205"/>
                  <a:pt x="57" y="179"/>
                </a:cubicBezTo>
                <a:cubicBezTo>
                  <a:pt x="34" y="161"/>
                  <a:pt x="9" y="141"/>
                  <a:pt x="3" y="113"/>
                </a:cubicBezTo>
                <a:cubicBezTo>
                  <a:pt x="0" y="98"/>
                  <a:pt x="2" y="84"/>
                  <a:pt x="4" y="69"/>
                </a:cubicBezTo>
                <a:cubicBezTo>
                  <a:pt x="6" y="56"/>
                  <a:pt x="8" y="41"/>
                  <a:pt x="18" y="31"/>
                </a:cubicBezTo>
                <a:cubicBezTo>
                  <a:pt x="27" y="21"/>
                  <a:pt x="40" y="17"/>
                  <a:pt x="53" y="16"/>
                </a:cubicBezTo>
                <a:cubicBezTo>
                  <a:pt x="72" y="13"/>
                  <a:pt x="92" y="15"/>
                  <a:pt x="108" y="24"/>
                </a:cubicBezTo>
                <a:cubicBezTo>
                  <a:pt x="125" y="33"/>
                  <a:pt x="141" y="49"/>
                  <a:pt x="142" y="68"/>
                </a:cubicBezTo>
                <a:cubicBezTo>
                  <a:pt x="144" y="42"/>
                  <a:pt x="167" y="16"/>
                  <a:pt x="193" y="8"/>
                </a:cubicBezTo>
                <a:cubicBezTo>
                  <a:pt x="219" y="0"/>
                  <a:pt x="248" y="9"/>
                  <a:pt x="267" y="28"/>
                </a:cubicBezTo>
                <a:cubicBezTo>
                  <a:pt x="285" y="47"/>
                  <a:pt x="292" y="77"/>
                  <a:pt x="285" y="103"/>
                </a:cubicBezTo>
                <a:cubicBezTo>
                  <a:pt x="276" y="136"/>
                  <a:pt x="247" y="159"/>
                  <a:pt x="223" y="182"/>
                </a:cubicBezTo>
                <a:cubicBezTo>
                  <a:pt x="199" y="205"/>
                  <a:pt x="176" y="230"/>
                  <a:pt x="157" y="256"/>
                </a:cubicBezTo>
                <a:close/>
              </a:path>
            </a:pathLst>
          </a:custGeom>
          <a:noFill/>
          <a:ln w="17463" cap="rnd">
            <a:solidFill>
              <a:srgbClr val="0070C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273" name="组合 272"/>
          <p:cNvGrpSpPr/>
          <p:nvPr/>
        </p:nvGrpSpPr>
        <p:grpSpPr>
          <a:xfrm>
            <a:off x="4841280" y="3675658"/>
            <a:ext cx="406400" cy="560387"/>
            <a:chOff x="6538913" y="3475038"/>
            <a:chExt cx="406400" cy="560387"/>
          </a:xfrm>
        </p:grpSpPr>
        <p:sp>
          <p:nvSpPr>
            <p:cNvPr id="274" name="Freeform 74"/>
            <p:cNvSpPr/>
            <p:nvPr/>
          </p:nvSpPr>
          <p:spPr bwMode="auto">
            <a:xfrm>
              <a:off x="6538913" y="3835400"/>
              <a:ext cx="212725" cy="200025"/>
            </a:xfrm>
            <a:custGeom>
              <a:avLst/>
              <a:gdLst>
                <a:gd name="T0" fmla="*/ 81 w 99"/>
                <a:gd name="T1" fmla="*/ 9 h 93"/>
                <a:gd name="T2" fmla="*/ 69 w 99"/>
                <a:gd name="T3" fmla="*/ 4 h 93"/>
                <a:gd name="T4" fmla="*/ 27 w 99"/>
                <a:gd name="T5" fmla="*/ 19 h 93"/>
                <a:gd name="T6" fmla="*/ 0 w 99"/>
                <a:gd name="T7" fmla="*/ 64 h 93"/>
                <a:gd name="T8" fmla="*/ 2 w 99"/>
                <a:gd name="T9" fmla="*/ 78 h 93"/>
                <a:gd name="T10" fmla="*/ 30 w 99"/>
                <a:gd name="T11" fmla="*/ 92 h 93"/>
                <a:gd name="T12" fmla="*/ 87 w 99"/>
                <a:gd name="T13" fmla="*/ 67 h 93"/>
                <a:gd name="T14" fmla="*/ 81 w 99"/>
                <a:gd name="T15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93">
                  <a:moveTo>
                    <a:pt x="81" y="9"/>
                  </a:moveTo>
                  <a:cubicBezTo>
                    <a:pt x="77" y="7"/>
                    <a:pt x="73" y="5"/>
                    <a:pt x="69" y="4"/>
                  </a:cubicBezTo>
                  <a:cubicBezTo>
                    <a:pt x="54" y="0"/>
                    <a:pt x="39" y="9"/>
                    <a:pt x="27" y="19"/>
                  </a:cubicBezTo>
                  <a:cubicBezTo>
                    <a:pt x="14" y="31"/>
                    <a:pt x="2" y="46"/>
                    <a:pt x="0" y="64"/>
                  </a:cubicBezTo>
                  <a:cubicBezTo>
                    <a:pt x="0" y="69"/>
                    <a:pt x="0" y="74"/>
                    <a:pt x="2" y="78"/>
                  </a:cubicBezTo>
                  <a:cubicBezTo>
                    <a:pt x="6" y="88"/>
                    <a:pt x="19" y="92"/>
                    <a:pt x="30" y="92"/>
                  </a:cubicBezTo>
                  <a:cubicBezTo>
                    <a:pt x="51" y="93"/>
                    <a:pt x="74" y="85"/>
                    <a:pt x="87" y="67"/>
                  </a:cubicBezTo>
                  <a:cubicBezTo>
                    <a:pt x="99" y="50"/>
                    <a:pt x="98" y="22"/>
                    <a:pt x="81" y="9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5" name="Freeform 75"/>
            <p:cNvSpPr/>
            <p:nvPr/>
          </p:nvSpPr>
          <p:spPr bwMode="auto">
            <a:xfrm>
              <a:off x="6692900" y="3478213"/>
              <a:ext cx="49213" cy="427038"/>
            </a:xfrm>
            <a:custGeom>
              <a:avLst/>
              <a:gdLst>
                <a:gd name="T0" fmla="*/ 0 w 23"/>
                <a:gd name="T1" fmla="*/ 0 h 199"/>
                <a:gd name="T2" fmla="*/ 23 w 23"/>
                <a:gd name="T3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3" h="199">
                  <a:moveTo>
                    <a:pt x="0" y="0"/>
                  </a:moveTo>
                  <a:cubicBezTo>
                    <a:pt x="12" y="66"/>
                    <a:pt x="17" y="132"/>
                    <a:pt x="23" y="19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6" name="Freeform 76"/>
            <p:cNvSpPr/>
            <p:nvPr/>
          </p:nvSpPr>
          <p:spPr bwMode="auto">
            <a:xfrm>
              <a:off x="6696075" y="3475038"/>
              <a:ext cx="249238" cy="138113"/>
            </a:xfrm>
            <a:custGeom>
              <a:avLst/>
              <a:gdLst>
                <a:gd name="T0" fmla="*/ 0 w 116"/>
                <a:gd name="T1" fmla="*/ 0 h 65"/>
                <a:gd name="T2" fmla="*/ 14 w 116"/>
                <a:gd name="T3" fmla="*/ 4 h 65"/>
                <a:gd name="T4" fmla="*/ 55 w 116"/>
                <a:gd name="T5" fmla="*/ 7 h 65"/>
                <a:gd name="T6" fmla="*/ 93 w 116"/>
                <a:gd name="T7" fmla="*/ 20 h 65"/>
                <a:gd name="T8" fmla="*/ 114 w 116"/>
                <a:gd name="T9" fmla="*/ 65 h 65"/>
                <a:gd name="T10" fmla="*/ 82 w 116"/>
                <a:gd name="T11" fmla="*/ 51 h 65"/>
                <a:gd name="T12" fmla="*/ 45 w 116"/>
                <a:gd name="T13" fmla="*/ 56 h 65"/>
                <a:gd name="T14" fmla="*/ 9 w 116"/>
                <a:gd name="T15" fmla="*/ 5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65">
                  <a:moveTo>
                    <a:pt x="0" y="0"/>
                  </a:moveTo>
                  <a:cubicBezTo>
                    <a:pt x="4" y="3"/>
                    <a:pt x="9" y="4"/>
                    <a:pt x="14" y="4"/>
                  </a:cubicBezTo>
                  <a:cubicBezTo>
                    <a:pt x="27" y="6"/>
                    <a:pt x="41" y="6"/>
                    <a:pt x="55" y="7"/>
                  </a:cubicBezTo>
                  <a:cubicBezTo>
                    <a:pt x="68" y="8"/>
                    <a:pt x="82" y="12"/>
                    <a:pt x="93" y="20"/>
                  </a:cubicBezTo>
                  <a:cubicBezTo>
                    <a:pt x="107" y="30"/>
                    <a:pt x="116" y="48"/>
                    <a:pt x="114" y="65"/>
                  </a:cubicBezTo>
                  <a:cubicBezTo>
                    <a:pt x="107" y="55"/>
                    <a:pt x="94" y="51"/>
                    <a:pt x="82" y="51"/>
                  </a:cubicBezTo>
                  <a:cubicBezTo>
                    <a:pt x="69" y="51"/>
                    <a:pt x="57" y="54"/>
                    <a:pt x="45" y="56"/>
                  </a:cubicBezTo>
                  <a:cubicBezTo>
                    <a:pt x="33" y="58"/>
                    <a:pt x="21" y="59"/>
                    <a:pt x="9" y="5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4376142" y="3061295"/>
            <a:ext cx="738188" cy="842963"/>
            <a:chOff x="6073775" y="2860675"/>
            <a:chExt cx="738188" cy="842963"/>
          </a:xfrm>
        </p:grpSpPr>
        <p:sp>
          <p:nvSpPr>
            <p:cNvPr id="278" name="Freeform 77"/>
            <p:cNvSpPr/>
            <p:nvPr/>
          </p:nvSpPr>
          <p:spPr bwMode="auto">
            <a:xfrm>
              <a:off x="6073775" y="2909888"/>
              <a:ext cx="698500" cy="793750"/>
            </a:xfrm>
            <a:custGeom>
              <a:avLst/>
              <a:gdLst>
                <a:gd name="T0" fmla="*/ 248 w 325"/>
                <a:gd name="T1" fmla="*/ 0 h 370"/>
                <a:gd name="T2" fmla="*/ 325 w 325"/>
                <a:gd name="T3" fmla="*/ 67 h 370"/>
                <a:gd name="T4" fmla="*/ 277 w 325"/>
                <a:gd name="T5" fmla="*/ 124 h 370"/>
                <a:gd name="T6" fmla="*/ 117 w 325"/>
                <a:gd name="T7" fmla="*/ 301 h 370"/>
                <a:gd name="T8" fmla="*/ 0 w 325"/>
                <a:gd name="T9" fmla="*/ 370 h 370"/>
                <a:gd name="T10" fmla="*/ 34 w 325"/>
                <a:gd name="T11" fmla="*/ 239 h 370"/>
                <a:gd name="T12" fmla="*/ 207 w 325"/>
                <a:gd name="T13" fmla="*/ 44 h 370"/>
                <a:gd name="T14" fmla="*/ 248 w 325"/>
                <a:gd name="T15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5" h="370">
                  <a:moveTo>
                    <a:pt x="248" y="0"/>
                  </a:moveTo>
                  <a:cubicBezTo>
                    <a:pt x="288" y="2"/>
                    <a:pt x="313" y="32"/>
                    <a:pt x="325" y="67"/>
                  </a:cubicBezTo>
                  <a:cubicBezTo>
                    <a:pt x="308" y="91"/>
                    <a:pt x="296" y="102"/>
                    <a:pt x="277" y="124"/>
                  </a:cubicBezTo>
                  <a:cubicBezTo>
                    <a:pt x="223" y="183"/>
                    <a:pt x="170" y="242"/>
                    <a:pt x="117" y="301"/>
                  </a:cubicBezTo>
                  <a:cubicBezTo>
                    <a:pt x="77" y="324"/>
                    <a:pt x="40" y="347"/>
                    <a:pt x="0" y="370"/>
                  </a:cubicBezTo>
                  <a:cubicBezTo>
                    <a:pt x="6" y="330"/>
                    <a:pt x="20" y="278"/>
                    <a:pt x="34" y="239"/>
                  </a:cubicBezTo>
                  <a:cubicBezTo>
                    <a:pt x="91" y="172"/>
                    <a:pt x="148" y="108"/>
                    <a:pt x="207" y="44"/>
                  </a:cubicBezTo>
                  <a:cubicBezTo>
                    <a:pt x="220" y="29"/>
                    <a:pt x="234" y="14"/>
                    <a:pt x="248" y="0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9" name="Freeform 78"/>
            <p:cNvSpPr/>
            <p:nvPr/>
          </p:nvSpPr>
          <p:spPr bwMode="auto">
            <a:xfrm>
              <a:off x="6097588" y="2860675"/>
              <a:ext cx="714375" cy="788988"/>
            </a:xfrm>
            <a:custGeom>
              <a:avLst/>
              <a:gdLst>
                <a:gd name="T0" fmla="*/ 235 w 332"/>
                <a:gd name="T1" fmla="*/ 22 h 368"/>
                <a:gd name="T2" fmla="*/ 286 w 332"/>
                <a:gd name="T3" fmla="*/ 3 h 368"/>
                <a:gd name="T4" fmla="*/ 326 w 332"/>
                <a:gd name="T5" fmla="*/ 39 h 368"/>
                <a:gd name="T6" fmla="*/ 314 w 332"/>
                <a:gd name="T7" fmla="*/ 91 h 368"/>
                <a:gd name="T8" fmla="*/ 103 w 332"/>
                <a:gd name="T9" fmla="*/ 325 h 368"/>
                <a:gd name="T10" fmla="*/ 87 w 332"/>
                <a:gd name="T11" fmla="*/ 301 h 368"/>
                <a:gd name="T12" fmla="*/ 65 w 332"/>
                <a:gd name="T13" fmla="*/ 299 h 368"/>
                <a:gd name="T14" fmla="*/ 46 w 332"/>
                <a:gd name="T15" fmla="*/ 312 h 368"/>
                <a:gd name="T16" fmla="*/ 51 w 332"/>
                <a:gd name="T17" fmla="*/ 276 h 368"/>
                <a:gd name="T18" fmla="*/ 46 w 332"/>
                <a:gd name="T19" fmla="*/ 263 h 368"/>
                <a:gd name="T20" fmla="*/ 34 w 332"/>
                <a:gd name="T21" fmla="*/ 259 h 368"/>
                <a:gd name="T22" fmla="*/ 22 w 332"/>
                <a:gd name="T23" fmla="*/ 263 h 368"/>
                <a:gd name="T24" fmla="*/ 0 w 332"/>
                <a:gd name="T25" fmla="*/ 342 h 368"/>
                <a:gd name="T26" fmla="*/ 11 w 332"/>
                <a:gd name="T27" fmla="*/ 350 h 368"/>
                <a:gd name="T28" fmla="*/ 25 w 332"/>
                <a:gd name="T2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368">
                  <a:moveTo>
                    <a:pt x="235" y="22"/>
                  </a:moveTo>
                  <a:cubicBezTo>
                    <a:pt x="247" y="7"/>
                    <a:pt x="267" y="0"/>
                    <a:pt x="286" y="3"/>
                  </a:cubicBezTo>
                  <a:cubicBezTo>
                    <a:pt x="304" y="7"/>
                    <a:pt x="320" y="21"/>
                    <a:pt x="326" y="39"/>
                  </a:cubicBezTo>
                  <a:cubicBezTo>
                    <a:pt x="332" y="57"/>
                    <a:pt x="327" y="78"/>
                    <a:pt x="314" y="91"/>
                  </a:cubicBezTo>
                  <a:cubicBezTo>
                    <a:pt x="103" y="325"/>
                    <a:pt x="103" y="325"/>
                    <a:pt x="103" y="325"/>
                  </a:cubicBezTo>
                  <a:cubicBezTo>
                    <a:pt x="98" y="317"/>
                    <a:pt x="95" y="306"/>
                    <a:pt x="87" y="301"/>
                  </a:cubicBezTo>
                  <a:cubicBezTo>
                    <a:pt x="81" y="296"/>
                    <a:pt x="72" y="297"/>
                    <a:pt x="65" y="299"/>
                  </a:cubicBezTo>
                  <a:cubicBezTo>
                    <a:pt x="58" y="302"/>
                    <a:pt x="51" y="307"/>
                    <a:pt x="46" y="312"/>
                  </a:cubicBezTo>
                  <a:cubicBezTo>
                    <a:pt x="49" y="300"/>
                    <a:pt x="51" y="288"/>
                    <a:pt x="51" y="276"/>
                  </a:cubicBezTo>
                  <a:cubicBezTo>
                    <a:pt x="50" y="271"/>
                    <a:pt x="50" y="266"/>
                    <a:pt x="46" y="263"/>
                  </a:cubicBezTo>
                  <a:cubicBezTo>
                    <a:pt x="43" y="260"/>
                    <a:pt x="39" y="259"/>
                    <a:pt x="34" y="259"/>
                  </a:cubicBezTo>
                  <a:cubicBezTo>
                    <a:pt x="30" y="260"/>
                    <a:pt x="26" y="261"/>
                    <a:pt x="22" y="263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3" y="345"/>
                    <a:pt x="7" y="348"/>
                    <a:pt x="11" y="350"/>
                  </a:cubicBezTo>
                  <a:cubicBezTo>
                    <a:pt x="17" y="355"/>
                    <a:pt x="24" y="360"/>
                    <a:pt x="25" y="36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80" name="组合 279"/>
          <p:cNvGrpSpPr/>
          <p:nvPr/>
        </p:nvGrpSpPr>
        <p:grpSpPr>
          <a:xfrm>
            <a:off x="6473230" y="3127970"/>
            <a:ext cx="565150" cy="752476"/>
            <a:chOff x="8170863" y="2927350"/>
            <a:chExt cx="565150" cy="752476"/>
          </a:xfrm>
        </p:grpSpPr>
        <p:sp>
          <p:nvSpPr>
            <p:cNvPr id="281" name="Freeform 79"/>
            <p:cNvSpPr/>
            <p:nvPr/>
          </p:nvSpPr>
          <p:spPr bwMode="auto">
            <a:xfrm>
              <a:off x="8170863" y="2928938"/>
              <a:ext cx="565150" cy="750888"/>
            </a:xfrm>
            <a:custGeom>
              <a:avLst/>
              <a:gdLst>
                <a:gd name="T0" fmla="*/ 262 w 262"/>
                <a:gd name="T1" fmla="*/ 110 h 350"/>
                <a:gd name="T2" fmla="*/ 260 w 262"/>
                <a:gd name="T3" fmla="*/ 312 h 350"/>
                <a:gd name="T4" fmla="*/ 258 w 262"/>
                <a:gd name="T5" fmla="*/ 321 h 350"/>
                <a:gd name="T6" fmla="*/ 250 w 262"/>
                <a:gd name="T7" fmla="*/ 325 h 350"/>
                <a:gd name="T8" fmla="*/ 14 w 262"/>
                <a:gd name="T9" fmla="*/ 349 h 350"/>
                <a:gd name="T10" fmla="*/ 19 w 262"/>
                <a:gd name="T11" fmla="*/ 23 h 350"/>
                <a:gd name="T12" fmla="*/ 151 w 262"/>
                <a:gd name="T13" fmla="*/ 0 h 350"/>
                <a:gd name="T14" fmla="*/ 159 w 262"/>
                <a:gd name="T15" fmla="*/ 0 h 350"/>
                <a:gd name="T16" fmla="*/ 167 w 262"/>
                <a:gd name="T17" fmla="*/ 7 h 350"/>
                <a:gd name="T18" fmla="*/ 258 w 262"/>
                <a:gd name="T19" fmla="*/ 10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2" h="350">
                  <a:moveTo>
                    <a:pt x="262" y="110"/>
                  </a:moveTo>
                  <a:cubicBezTo>
                    <a:pt x="260" y="312"/>
                    <a:pt x="260" y="312"/>
                    <a:pt x="260" y="312"/>
                  </a:cubicBezTo>
                  <a:cubicBezTo>
                    <a:pt x="260" y="315"/>
                    <a:pt x="260" y="318"/>
                    <a:pt x="258" y="321"/>
                  </a:cubicBezTo>
                  <a:cubicBezTo>
                    <a:pt x="256" y="323"/>
                    <a:pt x="253" y="324"/>
                    <a:pt x="250" y="325"/>
                  </a:cubicBezTo>
                  <a:cubicBezTo>
                    <a:pt x="172" y="342"/>
                    <a:pt x="93" y="350"/>
                    <a:pt x="14" y="349"/>
                  </a:cubicBezTo>
                  <a:cubicBezTo>
                    <a:pt x="0" y="241"/>
                    <a:pt x="2" y="131"/>
                    <a:pt x="19" y="23"/>
                  </a:cubicBezTo>
                  <a:cubicBezTo>
                    <a:pt x="62" y="12"/>
                    <a:pt x="106" y="4"/>
                    <a:pt x="151" y="0"/>
                  </a:cubicBezTo>
                  <a:cubicBezTo>
                    <a:pt x="153" y="0"/>
                    <a:pt x="156" y="0"/>
                    <a:pt x="159" y="0"/>
                  </a:cubicBezTo>
                  <a:cubicBezTo>
                    <a:pt x="162" y="1"/>
                    <a:pt x="165" y="4"/>
                    <a:pt x="167" y="7"/>
                  </a:cubicBezTo>
                  <a:cubicBezTo>
                    <a:pt x="197" y="39"/>
                    <a:pt x="227" y="71"/>
                    <a:pt x="258" y="10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2" name="Freeform 80"/>
            <p:cNvSpPr/>
            <p:nvPr/>
          </p:nvSpPr>
          <p:spPr bwMode="auto">
            <a:xfrm>
              <a:off x="8488363" y="2927350"/>
              <a:ext cx="236538" cy="252413"/>
            </a:xfrm>
            <a:custGeom>
              <a:avLst/>
              <a:gdLst>
                <a:gd name="T0" fmla="*/ 3 w 110"/>
                <a:gd name="T1" fmla="*/ 0 h 118"/>
                <a:gd name="T2" fmla="*/ 1 w 110"/>
                <a:gd name="T3" fmla="*/ 118 h 118"/>
                <a:gd name="T4" fmla="*/ 110 w 110"/>
                <a:gd name="T5" fmla="*/ 10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118">
                  <a:moveTo>
                    <a:pt x="3" y="0"/>
                  </a:moveTo>
                  <a:cubicBezTo>
                    <a:pt x="1" y="39"/>
                    <a:pt x="0" y="79"/>
                    <a:pt x="1" y="118"/>
                  </a:cubicBezTo>
                  <a:cubicBezTo>
                    <a:pt x="37" y="110"/>
                    <a:pt x="74" y="107"/>
                    <a:pt x="110" y="10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283" name="Freeform 81"/>
          <p:cNvSpPr/>
          <p:nvPr/>
        </p:nvSpPr>
        <p:spPr bwMode="auto">
          <a:xfrm>
            <a:off x="5261967" y="2038945"/>
            <a:ext cx="881063" cy="622300"/>
          </a:xfrm>
          <a:custGeom>
            <a:avLst/>
            <a:gdLst>
              <a:gd name="T0" fmla="*/ 78 w 409"/>
              <a:gd name="T1" fmla="*/ 211 h 290"/>
              <a:gd name="T2" fmla="*/ 24 w 409"/>
              <a:gd name="T3" fmla="*/ 125 h 290"/>
              <a:gd name="T4" fmla="*/ 57 w 409"/>
              <a:gd name="T5" fmla="*/ 66 h 290"/>
              <a:gd name="T6" fmla="*/ 118 w 409"/>
              <a:gd name="T7" fmla="*/ 34 h 290"/>
              <a:gd name="T8" fmla="*/ 288 w 409"/>
              <a:gd name="T9" fmla="*/ 12 h 290"/>
              <a:gd name="T10" fmla="*/ 407 w 409"/>
              <a:gd name="T11" fmla="*/ 124 h 290"/>
              <a:gd name="T12" fmla="*/ 405 w 409"/>
              <a:gd name="T13" fmla="*/ 157 h 290"/>
              <a:gd name="T14" fmla="*/ 382 w 409"/>
              <a:gd name="T15" fmla="*/ 185 h 290"/>
              <a:gd name="T16" fmla="*/ 258 w 409"/>
              <a:gd name="T17" fmla="*/ 232 h 290"/>
              <a:gd name="T18" fmla="*/ 164 w 409"/>
              <a:gd name="T19" fmla="*/ 230 h 290"/>
              <a:gd name="T20" fmla="*/ 125 w 409"/>
              <a:gd name="T21" fmla="*/ 227 h 290"/>
              <a:gd name="T22" fmla="*/ 0 w 409"/>
              <a:gd name="T23" fmla="*/ 290 h 290"/>
              <a:gd name="T24" fmla="*/ 78 w 409"/>
              <a:gd name="T25" fmla="*/ 21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9" h="290">
                <a:moveTo>
                  <a:pt x="78" y="211"/>
                </a:moveTo>
                <a:cubicBezTo>
                  <a:pt x="45" y="194"/>
                  <a:pt x="22" y="162"/>
                  <a:pt x="24" y="125"/>
                </a:cubicBezTo>
                <a:cubicBezTo>
                  <a:pt x="25" y="102"/>
                  <a:pt x="39" y="81"/>
                  <a:pt x="57" y="66"/>
                </a:cubicBezTo>
                <a:cubicBezTo>
                  <a:pt x="75" y="51"/>
                  <a:pt x="97" y="42"/>
                  <a:pt x="118" y="34"/>
                </a:cubicBezTo>
                <a:cubicBezTo>
                  <a:pt x="173" y="14"/>
                  <a:pt x="232" y="0"/>
                  <a:pt x="288" y="12"/>
                </a:cubicBezTo>
                <a:cubicBezTo>
                  <a:pt x="345" y="24"/>
                  <a:pt x="398" y="67"/>
                  <a:pt x="407" y="124"/>
                </a:cubicBezTo>
                <a:cubicBezTo>
                  <a:pt x="409" y="135"/>
                  <a:pt x="409" y="146"/>
                  <a:pt x="405" y="157"/>
                </a:cubicBezTo>
                <a:cubicBezTo>
                  <a:pt x="401" y="168"/>
                  <a:pt x="392" y="177"/>
                  <a:pt x="382" y="185"/>
                </a:cubicBezTo>
                <a:cubicBezTo>
                  <a:pt x="348" y="214"/>
                  <a:pt x="303" y="228"/>
                  <a:pt x="258" y="232"/>
                </a:cubicBezTo>
                <a:cubicBezTo>
                  <a:pt x="226" y="235"/>
                  <a:pt x="195" y="233"/>
                  <a:pt x="164" y="230"/>
                </a:cubicBezTo>
                <a:cubicBezTo>
                  <a:pt x="154" y="229"/>
                  <a:pt x="133" y="222"/>
                  <a:pt x="125" y="227"/>
                </a:cubicBezTo>
                <a:cubicBezTo>
                  <a:pt x="124" y="228"/>
                  <a:pt x="74" y="285"/>
                  <a:pt x="0" y="290"/>
                </a:cubicBezTo>
                <a:cubicBezTo>
                  <a:pt x="17" y="289"/>
                  <a:pt x="58" y="248"/>
                  <a:pt x="78" y="211"/>
                </a:cubicBezTo>
                <a:close/>
              </a:path>
            </a:pathLst>
          </a:custGeom>
          <a:noFill/>
          <a:ln w="17463" cap="rnd">
            <a:solidFill>
              <a:srgbClr val="0070C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284" name="组合 283"/>
          <p:cNvGrpSpPr/>
          <p:nvPr/>
        </p:nvGrpSpPr>
        <p:grpSpPr>
          <a:xfrm>
            <a:off x="6357342" y="4080470"/>
            <a:ext cx="735013" cy="755650"/>
            <a:chOff x="8054975" y="3879850"/>
            <a:chExt cx="735013" cy="755650"/>
          </a:xfrm>
        </p:grpSpPr>
        <p:sp>
          <p:nvSpPr>
            <p:cNvPr id="285" name="Freeform 82"/>
            <p:cNvSpPr/>
            <p:nvPr/>
          </p:nvSpPr>
          <p:spPr bwMode="auto">
            <a:xfrm>
              <a:off x="8054975" y="3879850"/>
              <a:ext cx="735013" cy="755650"/>
            </a:xfrm>
            <a:custGeom>
              <a:avLst/>
              <a:gdLst>
                <a:gd name="T0" fmla="*/ 55 w 341"/>
                <a:gd name="T1" fmla="*/ 69 h 352"/>
                <a:gd name="T2" fmla="*/ 29 w 341"/>
                <a:gd name="T3" fmla="*/ 112 h 352"/>
                <a:gd name="T4" fmla="*/ 21 w 341"/>
                <a:gd name="T5" fmla="*/ 253 h 352"/>
                <a:gd name="T6" fmla="*/ 72 w 341"/>
                <a:gd name="T7" fmla="*/ 308 h 352"/>
                <a:gd name="T8" fmla="*/ 299 w 341"/>
                <a:gd name="T9" fmla="*/ 278 h 352"/>
                <a:gd name="T10" fmla="*/ 334 w 341"/>
                <a:gd name="T11" fmla="*/ 217 h 352"/>
                <a:gd name="T12" fmla="*/ 339 w 341"/>
                <a:gd name="T13" fmla="*/ 146 h 352"/>
                <a:gd name="T14" fmla="*/ 309 w 341"/>
                <a:gd name="T15" fmla="*/ 63 h 352"/>
                <a:gd name="T16" fmla="*/ 266 w 341"/>
                <a:gd name="T17" fmla="*/ 33 h 352"/>
                <a:gd name="T18" fmla="*/ 55 w 341"/>
                <a:gd name="T19" fmla="*/ 6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352">
                  <a:moveTo>
                    <a:pt x="55" y="69"/>
                  </a:moveTo>
                  <a:cubicBezTo>
                    <a:pt x="44" y="82"/>
                    <a:pt x="36" y="97"/>
                    <a:pt x="29" y="112"/>
                  </a:cubicBezTo>
                  <a:cubicBezTo>
                    <a:pt x="9" y="157"/>
                    <a:pt x="0" y="210"/>
                    <a:pt x="21" y="253"/>
                  </a:cubicBezTo>
                  <a:cubicBezTo>
                    <a:pt x="32" y="276"/>
                    <a:pt x="51" y="294"/>
                    <a:pt x="72" y="308"/>
                  </a:cubicBezTo>
                  <a:cubicBezTo>
                    <a:pt x="142" y="352"/>
                    <a:pt x="243" y="339"/>
                    <a:pt x="299" y="278"/>
                  </a:cubicBezTo>
                  <a:cubicBezTo>
                    <a:pt x="315" y="260"/>
                    <a:pt x="328" y="240"/>
                    <a:pt x="334" y="217"/>
                  </a:cubicBezTo>
                  <a:cubicBezTo>
                    <a:pt x="341" y="194"/>
                    <a:pt x="341" y="169"/>
                    <a:pt x="339" y="146"/>
                  </a:cubicBezTo>
                  <a:cubicBezTo>
                    <a:pt x="336" y="116"/>
                    <a:pt x="329" y="86"/>
                    <a:pt x="309" y="63"/>
                  </a:cubicBezTo>
                  <a:cubicBezTo>
                    <a:pt x="297" y="50"/>
                    <a:pt x="282" y="40"/>
                    <a:pt x="266" y="33"/>
                  </a:cubicBezTo>
                  <a:cubicBezTo>
                    <a:pt x="196" y="0"/>
                    <a:pt x="104" y="9"/>
                    <a:pt x="55" y="69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6" name="Freeform 83"/>
            <p:cNvSpPr/>
            <p:nvPr/>
          </p:nvSpPr>
          <p:spPr bwMode="auto">
            <a:xfrm>
              <a:off x="8239125" y="3922713"/>
              <a:ext cx="122238" cy="673100"/>
            </a:xfrm>
            <a:custGeom>
              <a:avLst/>
              <a:gdLst>
                <a:gd name="T0" fmla="*/ 51 w 57"/>
                <a:gd name="T1" fmla="*/ 0 h 313"/>
                <a:gd name="T2" fmla="*/ 2 w 57"/>
                <a:gd name="T3" fmla="*/ 175 h 313"/>
                <a:gd name="T4" fmla="*/ 14 w 57"/>
                <a:gd name="T5" fmla="*/ 245 h 313"/>
                <a:gd name="T6" fmla="*/ 57 w 57"/>
                <a:gd name="T7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313">
                  <a:moveTo>
                    <a:pt x="51" y="0"/>
                  </a:moveTo>
                  <a:cubicBezTo>
                    <a:pt x="12" y="45"/>
                    <a:pt x="0" y="116"/>
                    <a:pt x="2" y="175"/>
                  </a:cubicBezTo>
                  <a:cubicBezTo>
                    <a:pt x="3" y="199"/>
                    <a:pt x="6" y="223"/>
                    <a:pt x="14" y="245"/>
                  </a:cubicBezTo>
                  <a:cubicBezTo>
                    <a:pt x="24" y="272"/>
                    <a:pt x="40" y="291"/>
                    <a:pt x="57" y="31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7" name="Freeform 84"/>
            <p:cNvSpPr/>
            <p:nvPr/>
          </p:nvSpPr>
          <p:spPr bwMode="auto">
            <a:xfrm>
              <a:off x="8423275" y="3910013"/>
              <a:ext cx="68263" cy="674688"/>
            </a:xfrm>
            <a:custGeom>
              <a:avLst/>
              <a:gdLst>
                <a:gd name="T0" fmla="*/ 0 w 32"/>
                <a:gd name="T1" fmla="*/ 0 h 314"/>
                <a:gd name="T2" fmla="*/ 32 w 32"/>
                <a:gd name="T3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314">
                  <a:moveTo>
                    <a:pt x="0" y="0"/>
                  </a:moveTo>
                  <a:cubicBezTo>
                    <a:pt x="16" y="100"/>
                    <a:pt x="28" y="214"/>
                    <a:pt x="32" y="31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8" name="Freeform 85"/>
            <p:cNvSpPr/>
            <p:nvPr/>
          </p:nvSpPr>
          <p:spPr bwMode="auto">
            <a:xfrm>
              <a:off x="8489950" y="3911600"/>
              <a:ext cx="182563" cy="636588"/>
            </a:xfrm>
            <a:custGeom>
              <a:avLst/>
              <a:gdLst>
                <a:gd name="T0" fmla="*/ 0 w 85"/>
                <a:gd name="T1" fmla="*/ 0 h 296"/>
                <a:gd name="T2" fmla="*/ 74 w 85"/>
                <a:gd name="T3" fmla="*/ 92 h 296"/>
                <a:gd name="T4" fmla="*/ 81 w 85"/>
                <a:gd name="T5" fmla="*/ 206 h 296"/>
                <a:gd name="T6" fmla="*/ 54 w 85"/>
                <a:gd name="T7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96">
                  <a:moveTo>
                    <a:pt x="0" y="0"/>
                  </a:moveTo>
                  <a:cubicBezTo>
                    <a:pt x="35" y="15"/>
                    <a:pt x="62" y="56"/>
                    <a:pt x="74" y="92"/>
                  </a:cubicBezTo>
                  <a:cubicBezTo>
                    <a:pt x="85" y="129"/>
                    <a:pt x="84" y="168"/>
                    <a:pt x="81" y="206"/>
                  </a:cubicBezTo>
                  <a:cubicBezTo>
                    <a:pt x="77" y="239"/>
                    <a:pt x="73" y="269"/>
                    <a:pt x="54" y="296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9" name="Freeform 86"/>
            <p:cNvSpPr/>
            <p:nvPr/>
          </p:nvSpPr>
          <p:spPr bwMode="auto">
            <a:xfrm>
              <a:off x="8124825" y="4006850"/>
              <a:ext cx="623888" cy="104775"/>
            </a:xfrm>
            <a:custGeom>
              <a:avLst/>
              <a:gdLst>
                <a:gd name="T0" fmla="*/ 0 w 290"/>
                <a:gd name="T1" fmla="*/ 49 h 49"/>
                <a:gd name="T2" fmla="*/ 103 w 290"/>
                <a:gd name="T3" fmla="*/ 12 h 49"/>
                <a:gd name="T4" fmla="*/ 198 w 290"/>
                <a:gd name="T5" fmla="*/ 1 h 49"/>
                <a:gd name="T6" fmla="*/ 290 w 290"/>
                <a:gd name="T7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0" h="49">
                  <a:moveTo>
                    <a:pt x="0" y="49"/>
                  </a:moveTo>
                  <a:cubicBezTo>
                    <a:pt x="30" y="28"/>
                    <a:pt x="67" y="19"/>
                    <a:pt x="103" y="12"/>
                  </a:cubicBezTo>
                  <a:cubicBezTo>
                    <a:pt x="134" y="5"/>
                    <a:pt x="166" y="0"/>
                    <a:pt x="198" y="1"/>
                  </a:cubicBezTo>
                  <a:cubicBezTo>
                    <a:pt x="230" y="1"/>
                    <a:pt x="262" y="8"/>
                    <a:pt x="290" y="2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0" name="Freeform 87"/>
            <p:cNvSpPr/>
            <p:nvPr/>
          </p:nvSpPr>
          <p:spPr bwMode="auto">
            <a:xfrm>
              <a:off x="8081963" y="4176713"/>
              <a:ext cx="696913" cy="85725"/>
            </a:xfrm>
            <a:custGeom>
              <a:avLst/>
              <a:gdLst>
                <a:gd name="T0" fmla="*/ 0 w 324"/>
                <a:gd name="T1" fmla="*/ 40 h 40"/>
                <a:gd name="T2" fmla="*/ 324 w 324"/>
                <a:gd name="T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40">
                  <a:moveTo>
                    <a:pt x="0" y="40"/>
                  </a:moveTo>
                  <a:cubicBezTo>
                    <a:pt x="108" y="27"/>
                    <a:pt x="216" y="14"/>
                    <a:pt x="324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1" name="Freeform 88"/>
            <p:cNvSpPr/>
            <p:nvPr/>
          </p:nvSpPr>
          <p:spPr bwMode="auto">
            <a:xfrm>
              <a:off x="8089900" y="4298950"/>
              <a:ext cx="685800" cy="146050"/>
            </a:xfrm>
            <a:custGeom>
              <a:avLst/>
              <a:gdLst>
                <a:gd name="T0" fmla="*/ 0 w 319"/>
                <a:gd name="T1" fmla="*/ 35 h 68"/>
                <a:gd name="T2" fmla="*/ 54 w 319"/>
                <a:gd name="T3" fmla="*/ 57 h 68"/>
                <a:gd name="T4" fmla="*/ 194 w 319"/>
                <a:gd name="T5" fmla="*/ 60 h 68"/>
                <a:gd name="T6" fmla="*/ 319 w 319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9" h="68">
                  <a:moveTo>
                    <a:pt x="0" y="35"/>
                  </a:moveTo>
                  <a:cubicBezTo>
                    <a:pt x="15" y="48"/>
                    <a:pt x="35" y="53"/>
                    <a:pt x="54" y="57"/>
                  </a:cubicBezTo>
                  <a:cubicBezTo>
                    <a:pt x="100" y="66"/>
                    <a:pt x="148" y="68"/>
                    <a:pt x="194" y="60"/>
                  </a:cubicBezTo>
                  <a:cubicBezTo>
                    <a:pt x="240" y="52"/>
                    <a:pt x="285" y="32"/>
                    <a:pt x="319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1691680" y="3658195"/>
            <a:ext cx="1190625" cy="1444626"/>
            <a:chOff x="3389313" y="3457575"/>
            <a:chExt cx="1190625" cy="1444626"/>
          </a:xfrm>
        </p:grpSpPr>
        <p:sp>
          <p:nvSpPr>
            <p:cNvPr id="293" name="Freeform 89"/>
            <p:cNvSpPr/>
            <p:nvPr/>
          </p:nvSpPr>
          <p:spPr bwMode="auto">
            <a:xfrm>
              <a:off x="3419475" y="3457575"/>
              <a:ext cx="1155700" cy="1379538"/>
            </a:xfrm>
            <a:custGeom>
              <a:avLst/>
              <a:gdLst>
                <a:gd name="T0" fmla="*/ 514 w 537"/>
                <a:gd name="T1" fmla="*/ 530 h 643"/>
                <a:gd name="T2" fmla="*/ 401 w 537"/>
                <a:gd name="T3" fmla="*/ 614 h 643"/>
                <a:gd name="T4" fmla="*/ 347 w 537"/>
                <a:gd name="T5" fmla="*/ 639 h 643"/>
                <a:gd name="T6" fmla="*/ 291 w 537"/>
                <a:gd name="T7" fmla="*/ 630 h 643"/>
                <a:gd name="T8" fmla="*/ 263 w 537"/>
                <a:gd name="T9" fmla="*/ 596 h 643"/>
                <a:gd name="T10" fmla="*/ 176 w 537"/>
                <a:gd name="T11" fmla="*/ 454 h 643"/>
                <a:gd name="T12" fmla="*/ 101 w 537"/>
                <a:gd name="T13" fmla="*/ 329 h 643"/>
                <a:gd name="T14" fmla="*/ 46 w 537"/>
                <a:gd name="T15" fmla="*/ 226 h 643"/>
                <a:gd name="T16" fmla="*/ 15 w 537"/>
                <a:gd name="T17" fmla="*/ 175 h 643"/>
                <a:gd name="T18" fmla="*/ 4 w 537"/>
                <a:gd name="T19" fmla="*/ 126 h 643"/>
                <a:gd name="T20" fmla="*/ 33 w 537"/>
                <a:gd name="T21" fmla="*/ 88 h 643"/>
                <a:gd name="T22" fmla="*/ 153 w 537"/>
                <a:gd name="T23" fmla="*/ 20 h 643"/>
                <a:gd name="T24" fmla="*/ 220 w 537"/>
                <a:gd name="T25" fmla="*/ 7 h 643"/>
                <a:gd name="T26" fmla="*/ 271 w 537"/>
                <a:gd name="T27" fmla="*/ 58 h 643"/>
                <a:gd name="T28" fmla="*/ 345 w 537"/>
                <a:gd name="T29" fmla="*/ 183 h 643"/>
                <a:gd name="T30" fmla="*/ 422 w 537"/>
                <a:gd name="T31" fmla="*/ 306 h 643"/>
                <a:gd name="T32" fmla="*/ 526 w 537"/>
                <a:gd name="T33" fmla="*/ 468 h 643"/>
                <a:gd name="T34" fmla="*/ 532 w 537"/>
                <a:gd name="T35" fmla="*/ 508 h 643"/>
                <a:gd name="T36" fmla="*/ 514 w 537"/>
                <a:gd name="T37" fmla="*/ 53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" h="643">
                  <a:moveTo>
                    <a:pt x="514" y="530"/>
                  </a:moveTo>
                  <a:cubicBezTo>
                    <a:pt x="479" y="561"/>
                    <a:pt x="441" y="589"/>
                    <a:pt x="401" y="614"/>
                  </a:cubicBezTo>
                  <a:cubicBezTo>
                    <a:pt x="384" y="625"/>
                    <a:pt x="366" y="634"/>
                    <a:pt x="347" y="639"/>
                  </a:cubicBezTo>
                  <a:cubicBezTo>
                    <a:pt x="328" y="643"/>
                    <a:pt x="307" y="642"/>
                    <a:pt x="291" y="630"/>
                  </a:cubicBezTo>
                  <a:cubicBezTo>
                    <a:pt x="278" y="622"/>
                    <a:pt x="270" y="609"/>
                    <a:pt x="263" y="596"/>
                  </a:cubicBezTo>
                  <a:cubicBezTo>
                    <a:pt x="234" y="549"/>
                    <a:pt x="205" y="501"/>
                    <a:pt x="176" y="454"/>
                  </a:cubicBezTo>
                  <a:cubicBezTo>
                    <a:pt x="151" y="412"/>
                    <a:pt x="124" y="372"/>
                    <a:pt x="101" y="329"/>
                  </a:cubicBezTo>
                  <a:cubicBezTo>
                    <a:pt x="83" y="295"/>
                    <a:pt x="65" y="260"/>
                    <a:pt x="46" y="226"/>
                  </a:cubicBezTo>
                  <a:cubicBezTo>
                    <a:pt x="36" y="209"/>
                    <a:pt x="26" y="192"/>
                    <a:pt x="15" y="175"/>
                  </a:cubicBezTo>
                  <a:cubicBezTo>
                    <a:pt x="6" y="161"/>
                    <a:pt x="0" y="144"/>
                    <a:pt x="4" y="126"/>
                  </a:cubicBezTo>
                  <a:cubicBezTo>
                    <a:pt x="8" y="110"/>
                    <a:pt x="21" y="98"/>
                    <a:pt x="33" y="88"/>
                  </a:cubicBezTo>
                  <a:cubicBezTo>
                    <a:pt x="69" y="59"/>
                    <a:pt x="111" y="39"/>
                    <a:pt x="153" y="20"/>
                  </a:cubicBezTo>
                  <a:cubicBezTo>
                    <a:pt x="174" y="10"/>
                    <a:pt x="197" y="0"/>
                    <a:pt x="220" y="7"/>
                  </a:cubicBezTo>
                  <a:cubicBezTo>
                    <a:pt x="244" y="14"/>
                    <a:pt x="259" y="37"/>
                    <a:pt x="271" y="58"/>
                  </a:cubicBezTo>
                  <a:cubicBezTo>
                    <a:pt x="296" y="100"/>
                    <a:pt x="320" y="141"/>
                    <a:pt x="345" y="183"/>
                  </a:cubicBezTo>
                  <a:cubicBezTo>
                    <a:pt x="369" y="225"/>
                    <a:pt x="394" y="266"/>
                    <a:pt x="422" y="306"/>
                  </a:cubicBezTo>
                  <a:cubicBezTo>
                    <a:pt x="458" y="359"/>
                    <a:pt x="499" y="410"/>
                    <a:pt x="526" y="468"/>
                  </a:cubicBezTo>
                  <a:cubicBezTo>
                    <a:pt x="532" y="481"/>
                    <a:pt x="537" y="495"/>
                    <a:pt x="532" y="508"/>
                  </a:cubicBezTo>
                  <a:cubicBezTo>
                    <a:pt x="529" y="517"/>
                    <a:pt x="521" y="524"/>
                    <a:pt x="514" y="530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4" name="Freeform 90"/>
            <p:cNvSpPr/>
            <p:nvPr/>
          </p:nvSpPr>
          <p:spPr bwMode="auto">
            <a:xfrm>
              <a:off x="3389313" y="3690938"/>
              <a:ext cx="1190625" cy="1211263"/>
            </a:xfrm>
            <a:custGeom>
              <a:avLst/>
              <a:gdLst>
                <a:gd name="T0" fmla="*/ 28 w 553"/>
                <a:gd name="T1" fmla="*/ 0 h 564"/>
                <a:gd name="T2" fmla="*/ 3 w 553"/>
                <a:gd name="T3" fmla="*/ 65 h 564"/>
                <a:gd name="T4" fmla="*/ 25 w 553"/>
                <a:gd name="T5" fmla="*/ 122 h 564"/>
                <a:gd name="T6" fmla="*/ 250 w 553"/>
                <a:gd name="T7" fmla="*/ 501 h 564"/>
                <a:gd name="T8" fmla="*/ 330 w 553"/>
                <a:gd name="T9" fmla="*/ 564 h 564"/>
                <a:gd name="T10" fmla="*/ 366 w 553"/>
                <a:gd name="T11" fmla="*/ 555 h 564"/>
                <a:gd name="T12" fmla="*/ 505 w 553"/>
                <a:gd name="T13" fmla="*/ 473 h 564"/>
                <a:gd name="T14" fmla="*/ 549 w 553"/>
                <a:gd name="T15" fmla="*/ 39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3" h="564">
                  <a:moveTo>
                    <a:pt x="28" y="0"/>
                  </a:moveTo>
                  <a:cubicBezTo>
                    <a:pt x="12" y="13"/>
                    <a:pt x="0" y="44"/>
                    <a:pt x="3" y="65"/>
                  </a:cubicBezTo>
                  <a:cubicBezTo>
                    <a:pt x="6" y="85"/>
                    <a:pt x="16" y="104"/>
                    <a:pt x="25" y="122"/>
                  </a:cubicBezTo>
                  <a:cubicBezTo>
                    <a:pt x="94" y="252"/>
                    <a:pt x="169" y="378"/>
                    <a:pt x="250" y="501"/>
                  </a:cubicBezTo>
                  <a:cubicBezTo>
                    <a:pt x="269" y="531"/>
                    <a:pt x="294" y="563"/>
                    <a:pt x="330" y="564"/>
                  </a:cubicBezTo>
                  <a:cubicBezTo>
                    <a:pt x="342" y="564"/>
                    <a:pt x="354" y="560"/>
                    <a:pt x="366" y="555"/>
                  </a:cubicBezTo>
                  <a:cubicBezTo>
                    <a:pt x="417" y="536"/>
                    <a:pt x="464" y="508"/>
                    <a:pt x="505" y="473"/>
                  </a:cubicBezTo>
                  <a:cubicBezTo>
                    <a:pt x="523" y="459"/>
                    <a:pt x="553" y="431"/>
                    <a:pt x="549" y="39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5" name="Freeform 91"/>
            <p:cNvSpPr/>
            <p:nvPr/>
          </p:nvSpPr>
          <p:spPr bwMode="auto">
            <a:xfrm>
              <a:off x="3513138" y="3568700"/>
              <a:ext cx="931863" cy="1069975"/>
            </a:xfrm>
            <a:custGeom>
              <a:avLst/>
              <a:gdLst>
                <a:gd name="T0" fmla="*/ 433 w 433"/>
                <a:gd name="T1" fmla="*/ 385 h 498"/>
                <a:gd name="T2" fmla="*/ 246 w 433"/>
                <a:gd name="T3" fmla="*/ 498 h 498"/>
                <a:gd name="T4" fmla="*/ 0 w 433"/>
                <a:gd name="T5" fmla="*/ 106 h 498"/>
                <a:gd name="T6" fmla="*/ 173 w 433"/>
                <a:gd name="T7" fmla="*/ 0 h 498"/>
                <a:gd name="T8" fmla="*/ 433 w 433"/>
                <a:gd name="T9" fmla="*/ 385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498">
                  <a:moveTo>
                    <a:pt x="433" y="385"/>
                  </a:moveTo>
                  <a:cubicBezTo>
                    <a:pt x="371" y="424"/>
                    <a:pt x="309" y="461"/>
                    <a:pt x="246" y="498"/>
                  </a:cubicBezTo>
                  <a:cubicBezTo>
                    <a:pt x="154" y="369"/>
                    <a:pt x="75" y="246"/>
                    <a:pt x="0" y="106"/>
                  </a:cubicBezTo>
                  <a:cubicBezTo>
                    <a:pt x="56" y="74"/>
                    <a:pt x="115" y="30"/>
                    <a:pt x="173" y="0"/>
                  </a:cubicBezTo>
                  <a:cubicBezTo>
                    <a:pt x="261" y="125"/>
                    <a:pt x="339" y="265"/>
                    <a:pt x="433" y="385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6" name="Freeform 92"/>
            <p:cNvSpPr/>
            <p:nvPr/>
          </p:nvSpPr>
          <p:spPr bwMode="auto">
            <a:xfrm>
              <a:off x="3624263" y="3562350"/>
              <a:ext cx="92075" cy="87313"/>
            </a:xfrm>
            <a:custGeom>
              <a:avLst/>
              <a:gdLst>
                <a:gd name="T0" fmla="*/ 12 w 43"/>
                <a:gd name="T1" fmla="*/ 5 h 41"/>
                <a:gd name="T2" fmla="*/ 4 w 43"/>
                <a:gd name="T3" fmla="*/ 13 h 41"/>
                <a:gd name="T4" fmla="*/ 10 w 43"/>
                <a:gd name="T5" fmla="*/ 37 h 41"/>
                <a:gd name="T6" fmla="*/ 35 w 43"/>
                <a:gd name="T7" fmla="*/ 34 h 41"/>
                <a:gd name="T8" fmla="*/ 42 w 43"/>
                <a:gd name="T9" fmla="*/ 22 h 41"/>
                <a:gd name="T10" fmla="*/ 34 w 43"/>
                <a:gd name="T11" fmla="*/ 5 h 41"/>
                <a:gd name="T12" fmla="*/ 15 w 43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1">
                  <a:moveTo>
                    <a:pt x="12" y="5"/>
                  </a:moveTo>
                  <a:cubicBezTo>
                    <a:pt x="8" y="7"/>
                    <a:pt x="5" y="10"/>
                    <a:pt x="4" y="13"/>
                  </a:cubicBezTo>
                  <a:cubicBezTo>
                    <a:pt x="0" y="21"/>
                    <a:pt x="3" y="32"/>
                    <a:pt x="10" y="37"/>
                  </a:cubicBezTo>
                  <a:cubicBezTo>
                    <a:pt x="18" y="41"/>
                    <a:pt x="29" y="40"/>
                    <a:pt x="35" y="34"/>
                  </a:cubicBezTo>
                  <a:cubicBezTo>
                    <a:pt x="39" y="31"/>
                    <a:pt x="41" y="27"/>
                    <a:pt x="42" y="22"/>
                  </a:cubicBezTo>
                  <a:cubicBezTo>
                    <a:pt x="43" y="16"/>
                    <a:pt x="39" y="9"/>
                    <a:pt x="34" y="5"/>
                  </a:cubicBezTo>
                  <a:cubicBezTo>
                    <a:pt x="28" y="1"/>
                    <a:pt x="21" y="0"/>
                    <a:pt x="15" y="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7" name="Freeform 93"/>
            <p:cNvSpPr/>
            <p:nvPr/>
          </p:nvSpPr>
          <p:spPr bwMode="auto">
            <a:xfrm>
              <a:off x="3652838" y="3590925"/>
              <a:ext cx="33338" cy="33338"/>
            </a:xfrm>
            <a:custGeom>
              <a:avLst/>
              <a:gdLst>
                <a:gd name="T0" fmla="*/ 7 w 16"/>
                <a:gd name="T1" fmla="*/ 2 h 16"/>
                <a:gd name="T2" fmla="*/ 0 w 16"/>
                <a:gd name="T3" fmla="*/ 8 h 16"/>
                <a:gd name="T4" fmla="*/ 9 w 16"/>
                <a:gd name="T5" fmla="*/ 16 h 16"/>
                <a:gd name="T6" fmla="*/ 15 w 16"/>
                <a:gd name="T7" fmla="*/ 7 h 16"/>
                <a:gd name="T8" fmla="*/ 5 w 16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2"/>
                  </a:moveTo>
                  <a:cubicBezTo>
                    <a:pt x="4" y="2"/>
                    <a:pt x="1" y="5"/>
                    <a:pt x="0" y="8"/>
                  </a:cubicBezTo>
                  <a:cubicBezTo>
                    <a:pt x="0" y="12"/>
                    <a:pt x="4" y="16"/>
                    <a:pt x="9" y="16"/>
                  </a:cubicBezTo>
                  <a:cubicBezTo>
                    <a:pt x="13" y="16"/>
                    <a:pt x="16" y="11"/>
                    <a:pt x="15" y="7"/>
                  </a:cubicBezTo>
                  <a:cubicBezTo>
                    <a:pt x="14" y="2"/>
                    <a:pt x="9" y="0"/>
                    <a:pt x="5" y="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8" name="Freeform 94"/>
            <p:cNvSpPr/>
            <p:nvPr/>
          </p:nvSpPr>
          <p:spPr bwMode="auto">
            <a:xfrm>
              <a:off x="3594100" y="3517900"/>
              <a:ext cx="19050" cy="22225"/>
            </a:xfrm>
            <a:custGeom>
              <a:avLst/>
              <a:gdLst>
                <a:gd name="T0" fmla="*/ 9 w 9"/>
                <a:gd name="T1" fmla="*/ 11 h 11"/>
                <a:gd name="T2" fmla="*/ 0 w 9"/>
                <a:gd name="T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1">
                  <a:moveTo>
                    <a:pt x="9" y="11"/>
                  </a:moveTo>
                  <a:cubicBezTo>
                    <a:pt x="6" y="7"/>
                    <a:pt x="3" y="4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9" name="Freeform 95"/>
            <p:cNvSpPr/>
            <p:nvPr/>
          </p:nvSpPr>
          <p:spPr bwMode="auto">
            <a:xfrm>
              <a:off x="3648075" y="3478213"/>
              <a:ext cx="0" cy="39688"/>
            </a:xfrm>
            <a:custGeom>
              <a:avLst/>
              <a:gdLst>
                <a:gd name="T0" fmla="*/ 18 h 18"/>
                <a:gd name="T1" fmla="*/ 0 h 1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8">
                  <a:moveTo>
                    <a:pt x="0" y="18"/>
                  </a:moveTo>
                  <a:cubicBezTo>
                    <a:pt x="0" y="12"/>
                    <a:pt x="0" y="6"/>
                    <a:pt x="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0" name="Freeform 96"/>
            <p:cNvSpPr/>
            <p:nvPr/>
          </p:nvSpPr>
          <p:spPr bwMode="auto">
            <a:xfrm>
              <a:off x="3690938" y="3465513"/>
              <a:ext cx="17463" cy="31750"/>
            </a:xfrm>
            <a:custGeom>
              <a:avLst/>
              <a:gdLst>
                <a:gd name="T0" fmla="*/ 0 w 8"/>
                <a:gd name="T1" fmla="*/ 15 h 15"/>
                <a:gd name="T2" fmla="*/ 8 w 8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15">
                  <a:moveTo>
                    <a:pt x="0" y="15"/>
                  </a:moveTo>
                  <a:cubicBezTo>
                    <a:pt x="2" y="9"/>
                    <a:pt x="5" y="4"/>
                    <a:pt x="8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1" name="Line 97"/>
            <p:cNvSpPr>
              <a:spLocks noChangeShapeType="1"/>
            </p:cNvSpPr>
            <p:nvPr/>
          </p:nvSpPr>
          <p:spPr bwMode="auto">
            <a:xfrm flipH="1" flipV="1">
              <a:off x="3556000" y="3540125"/>
              <a:ext cx="25400" cy="4763"/>
            </a:xfrm>
            <a:prstGeom prst="line">
              <a:avLst/>
            </a:pr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2" name="Freeform 98"/>
            <p:cNvSpPr/>
            <p:nvPr/>
          </p:nvSpPr>
          <p:spPr bwMode="auto">
            <a:xfrm>
              <a:off x="4257675" y="4532313"/>
              <a:ext cx="115888" cy="112713"/>
            </a:xfrm>
            <a:custGeom>
              <a:avLst/>
              <a:gdLst>
                <a:gd name="T0" fmla="*/ 5 w 54"/>
                <a:gd name="T1" fmla="*/ 13 h 52"/>
                <a:gd name="T2" fmla="*/ 9 w 54"/>
                <a:gd name="T3" fmla="*/ 42 h 52"/>
                <a:gd name="T4" fmla="*/ 37 w 54"/>
                <a:gd name="T5" fmla="*/ 48 h 52"/>
                <a:gd name="T6" fmla="*/ 54 w 54"/>
                <a:gd name="T7" fmla="*/ 24 h 52"/>
                <a:gd name="T8" fmla="*/ 51 w 54"/>
                <a:gd name="T9" fmla="*/ 14 h 52"/>
                <a:gd name="T10" fmla="*/ 36 w 54"/>
                <a:gd name="T11" fmla="*/ 3 h 52"/>
                <a:gd name="T12" fmla="*/ 10 w 54"/>
                <a:gd name="T13" fmla="*/ 6 h 52"/>
                <a:gd name="T14" fmla="*/ 5 w 54"/>
                <a:gd name="T15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2">
                  <a:moveTo>
                    <a:pt x="5" y="13"/>
                  </a:moveTo>
                  <a:cubicBezTo>
                    <a:pt x="0" y="22"/>
                    <a:pt x="2" y="34"/>
                    <a:pt x="9" y="42"/>
                  </a:cubicBezTo>
                  <a:cubicBezTo>
                    <a:pt x="16" y="49"/>
                    <a:pt x="28" y="52"/>
                    <a:pt x="37" y="48"/>
                  </a:cubicBezTo>
                  <a:cubicBezTo>
                    <a:pt x="47" y="44"/>
                    <a:pt x="54" y="34"/>
                    <a:pt x="54" y="24"/>
                  </a:cubicBezTo>
                  <a:cubicBezTo>
                    <a:pt x="54" y="20"/>
                    <a:pt x="53" y="17"/>
                    <a:pt x="51" y="14"/>
                  </a:cubicBezTo>
                  <a:cubicBezTo>
                    <a:pt x="48" y="8"/>
                    <a:pt x="42" y="5"/>
                    <a:pt x="36" y="3"/>
                  </a:cubicBezTo>
                  <a:cubicBezTo>
                    <a:pt x="27" y="0"/>
                    <a:pt x="17" y="0"/>
                    <a:pt x="10" y="6"/>
                  </a:cubicBezTo>
                  <a:cubicBezTo>
                    <a:pt x="8" y="8"/>
                    <a:pt x="6" y="10"/>
                    <a:pt x="5" y="13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3" name="Freeform 99"/>
            <p:cNvSpPr/>
            <p:nvPr/>
          </p:nvSpPr>
          <p:spPr bwMode="auto">
            <a:xfrm>
              <a:off x="4289425" y="4560888"/>
              <a:ext cx="50800" cy="53975"/>
            </a:xfrm>
            <a:custGeom>
              <a:avLst/>
              <a:gdLst>
                <a:gd name="T0" fmla="*/ 1 w 24"/>
                <a:gd name="T1" fmla="*/ 8 h 25"/>
                <a:gd name="T2" fmla="*/ 10 w 24"/>
                <a:gd name="T3" fmla="*/ 25 h 25"/>
                <a:gd name="T4" fmla="*/ 24 w 24"/>
                <a:gd name="T5" fmla="*/ 13 h 25"/>
                <a:gd name="T6" fmla="*/ 15 w 24"/>
                <a:gd name="T7" fmla="*/ 0 h 25"/>
                <a:gd name="T8" fmla="*/ 0 w 24"/>
                <a:gd name="T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1" y="8"/>
                  </a:moveTo>
                  <a:cubicBezTo>
                    <a:pt x="3" y="14"/>
                    <a:pt x="6" y="20"/>
                    <a:pt x="10" y="25"/>
                  </a:cubicBezTo>
                  <a:cubicBezTo>
                    <a:pt x="14" y="20"/>
                    <a:pt x="19" y="16"/>
                    <a:pt x="24" y="13"/>
                  </a:cubicBezTo>
                  <a:cubicBezTo>
                    <a:pt x="21" y="9"/>
                    <a:pt x="18" y="4"/>
                    <a:pt x="15" y="0"/>
                  </a:cubicBezTo>
                  <a:cubicBezTo>
                    <a:pt x="10" y="3"/>
                    <a:pt x="5" y="6"/>
                    <a:pt x="0" y="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4" name="Freeform 100"/>
            <p:cNvSpPr/>
            <p:nvPr/>
          </p:nvSpPr>
          <p:spPr bwMode="auto">
            <a:xfrm>
              <a:off x="4410075" y="4492625"/>
              <a:ext cx="42863" cy="44450"/>
            </a:xfrm>
            <a:custGeom>
              <a:avLst/>
              <a:gdLst>
                <a:gd name="T0" fmla="*/ 11 w 20"/>
                <a:gd name="T1" fmla="*/ 1 h 21"/>
                <a:gd name="T2" fmla="*/ 0 w 20"/>
                <a:gd name="T3" fmla="*/ 10 h 21"/>
                <a:gd name="T4" fmla="*/ 10 w 20"/>
                <a:gd name="T5" fmla="*/ 20 h 21"/>
                <a:gd name="T6" fmla="*/ 19 w 20"/>
                <a:gd name="T7" fmla="*/ 9 h 21"/>
                <a:gd name="T8" fmla="*/ 6 w 20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1" y="1"/>
                  </a:moveTo>
                  <a:cubicBezTo>
                    <a:pt x="6" y="0"/>
                    <a:pt x="0" y="5"/>
                    <a:pt x="0" y="10"/>
                  </a:cubicBezTo>
                  <a:cubicBezTo>
                    <a:pt x="0" y="16"/>
                    <a:pt x="5" y="21"/>
                    <a:pt x="10" y="20"/>
                  </a:cubicBezTo>
                  <a:cubicBezTo>
                    <a:pt x="16" y="20"/>
                    <a:pt x="20" y="14"/>
                    <a:pt x="19" y="9"/>
                  </a:cubicBezTo>
                  <a:cubicBezTo>
                    <a:pt x="17" y="4"/>
                    <a:pt x="11" y="0"/>
                    <a:pt x="6" y="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5" name="Freeform 101"/>
            <p:cNvSpPr/>
            <p:nvPr/>
          </p:nvSpPr>
          <p:spPr bwMode="auto">
            <a:xfrm>
              <a:off x="4162425" y="4622800"/>
              <a:ext cx="52388" cy="52388"/>
            </a:xfrm>
            <a:custGeom>
              <a:avLst/>
              <a:gdLst>
                <a:gd name="T0" fmla="*/ 18 w 24"/>
                <a:gd name="T1" fmla="*/ 3 h 24"/>
                <a:gd name="T2" fmla="*/ 3 w 24"/>
                <a:gd name="T3" fmla="*/ 6 h 24"/>
                <a:gd name="T4" fmla="*/ 6 w 24"/>
                <a:gd name="T5" fmla="*/ 21 h 24"/>
                <a:gd name="T6" fmla="*/ 21 w 24"/>
                <a:gd name="T7" fmla="*/ 19 h 24"/>
                <a:gd name="T8" fmla="*/ 21 w 24"/>
                <a:gd name="T9" fmla="*/ 7 h 24"/>
                <a:gd name="T10" fmla="*/ 11 w 24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4">
                  <a:moveTo>
                    <a:pt x="18" y="3"/>
                  </a:moveTo>
                  <a:cubicBezTo>
                    <a:pt x="13" y="0"/>
                    <a:pt x="6" y="2"/>
                    <a:pt x="3" y="6"/>
                  </a:cubicBezTo>
                  <a:cubicBezTo>
                    <a:pt x="0" y="11"/>
                    <a:pt x="1" y="18"/>
                    <a:pt x="6" y="21"/>
                  </a:cubicBezTo>
                  <a:cubicBezTo>
                    <a:pt x="11" y="24"/>
                    <a:pt x="18" y="23"/>
                    <a:pt x="21" y="19"/>
                  </a:cubicBezTo>
                  <a:cubicBezTo>
                    <a:pt x="23" y="16"/>
                    <a:pt x="24" y="11"/>
                    <a:pt x="21" y="7"/>
                  </a:cubicBezTo>
                  <a:cubicBezTo>
                    <a:pt x="19" y="4"/>
                    <a:pt x="14" y="3"/>
                    <a:pt x="11" y="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06" name="组合 305"/>
          <p:cNvGrpSpPr/>
          <p:nvPr/>
        </p:nvGrpSpPr>
        <p:grpSpPr>
          <a:xfrm>
            <a:off x="3441105" y="2723158"/>
            <a:ext cx="749300" cy="709613"/>
            <a:chOff x="5138738" y="2522538"/>
            <a:chExt cx="749300" cy="709613"/>
          </a:xfrm>
        </p:grpSpPr>
        <p:sp>
          <p:nvSpPr>
            <p:cNvPr id="307" name="Freeform 102"/>
            <p:cNvSpPr/>
            <p:nvPr/>
          </p:nvSpPr>
          <p:spPr bwMode="auto">
            <a:xfrm>
              <a:off x="5183188" y="2928938"/>
              <a:ext cx="249238" cy="257175"/>
            </a:xfrm>
            <a:custGeom>
              <a:avLst/>
              <a:gdLst>
                <a:gd name="T0" fmla="*/ 60 w 116"/>
                <a:gd name="T1" fmla="*/ 2 h 120"/>
                <a:gd name="T2" fmla="*/ 8 w 116"/>
                <a:gd name="T3" fmla="*/ 44 h 120"/>
                <a:gd name="T4" fmla="*/ 32 w 116"/>
                <a:gd name="T5" fmla="*/ 108 h 120"/>
                <a:gd name="T6" fmla="*/ 99 w 116"/>
                <a:gd name="T7" fmla="*/ 96 h 120"/>
                <a:gd name="T8" fmla="*/ 115 w 116"/>
                <a:gd name="T9" fmla="*/ 59 h 120"/>
                <a:gd name="T10" fmla="*/ 110 w 116"/>
                <a:gd name="T11" fmla="*/ 24 h 120"/>
                <a:gd name="T12" fmla="*/ 60 w 116"/>
                <a:gd name="T13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20">
                  <a:moveTo>
                    <a:pt x="60" y="2"/>
                  </a:moveTo>
                  <a:cubicBezTo>
                    <a:pt x="38" y="4"/>
                    <a:pt x="17" y="21"/>
                    <a:pt x="8" y="44"/>
                  </a:cubicBezTo>
                  <a:cubicBezTo>
                    <a:pt x="0" y="67"/>
                    <a:pt x="11" y="96"/>
                    <a:pt x="32" y="108"/>
                  </a:cubicBezTo>
                  <a:cubicBezTo>
                    <a:pt x="53" y="120"/>
                    <a:pt x="83" y="115"/>
                    <a:pt x="99" y="96"/>
                  </a:cubicBezTo>
                  <a:cubicBezTo>
                    <a:pt x="108" y="86"/>
                    <a:pt x="113" y="73"/>
                    <a:pt x="115" y="59"/>
                  </a:cubicBezTo>
                  <a:cubicBezTo>
                    <a:pt x="116" y="47"/>
                    <a:pt x="116" y="34"/>
                    <a:pt x="110" y="24"/>
                  </a:cubicBezTo>
                  <a:cubicBezTo>
                    <a:pt x="103" y="13"/>
                    <a:pt x="82" y="0"/>
                    <a:pt x="60" y="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8" name="Freeform 103"/>
            <p:cNvSpPr/>
            <p:nvPr/>
          </p:nvSpPr>
          <p:spPr bwMode="auto">
            <a:xfrm>
              <a:off x="5154613" y="2733675"/>
              <a:ext cx="495300" cy="465138"/>
            </a:xfrm>
            <a:custGeom>
              <a:avLst/>
              <a:gdLst>
                <a:gd name="T0" fmla="*/ 174 w 230"/>
                <a:gd name="T1" fmla="*/ 212 h 217"/>
                <a:gd name="T2" fmla="*/ 210 w 230"/>
                <a:gd name="T3" fmla="*/ 190 h 217"/>
                <a:gd name="T4" fmla="*/ 220 w 230"/>
                <a:gd name="T5" fmla="*/ 93 h 217"/>
                <a:gd name="T6" fmla="*/ 157 w 230"/>
                <a:gd name="T7" fmla="*/ 19 h 217"/>
                <a:gd name="T8" fmla="*/ 69 w 230"/>
                <a:gd name="T9" fmla="*/ 1 h 217"/>
                <a:gd name="T10" fmla="*/ 22 w 230"/>
                <a:gd name="T11" fmla="*/ 8 h 217"/>
                <a:gd name="T12" fmla="*/ 1 w 230"/>
                <a:gd name="T13" fmla="*/ 36 h 217"/>
                <a:gd name="T14" fmla="*/ 25 w 230"/>
                <a:gd name="T15" fmla="*/ 66 h 217"/>
                <a:gd name="T16" fmla="*/ 65 w 230"/>
                <a:gd name="T17" fmla="*/ 67 h 217"/>
                <a:gd name="T18" fmla="*/ 106 w 230"/>
                <a:gd name="T19" fmla="*/ 65 h 217"/>
                <a:gd name="T20" fmla="*/ 150 w 230"/>
                <a:gd name="T21" fmla="*/ 107 h 217"/>
                <a:gd name="T22" fmla="*/ 158 w 230"/>
                <a:gd name="T23" fmla="*/ 169 h 217"/>
                <a:gd name="T24" fmla="*/ 174 w 230"/>
                <a:gd name="T25" fmla="*/ 2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" h="217">
                  <a:moveTo>
                    <a:pt x="174" y="212"/>
                  </a:moveTo>
                  <a:cubicBezTo>
                    <a:pt x="188" y="217"/>
                    <a:pt x="203" y="204"/>
                    <a:pt x="210" y="190"/>
                  </a:cubicBezTo>
                  <a:cubicBezTo>
                    <a:pt x="227" y="161"/>
                    <a:pt x="230" y="125"/>
                    <a:pt x="220" y="93"/>
                  </a:cubicBezTo>
                  <a:cubicBezTo>
                    <a:pt x="210" y="61"/>
                    <a:pt x="187" y="34"/>
                    <a:pt x="157" y="19"/>
                  </a:cubicBezTo>
                  <a:cubicBezTo>
                    <a:pt x="128" y="6"/>
                    <a:pt x="100" y="1"/>
                    <a:pt x="69" y="1"/>
                  </a:cubicBezTo>
                  <a:cubicBezTo>
                    <a:pt x="54" y="0"/>
                    <a:pt x="40" y="2"/>
                    <a:pt x="22" y="8"/>
                  </a:cubicBezTo>
                  <a:cubicBezTo>
                    <a:pt x="9" y="14"/>
                    <a:pt x="2" y="23"/>
                    <a:pt x="1" y="36"/>
                  </a:cubicBezTo>
                  <a:cubicBezTo>
                    <a:pt x="0" y="50"/>
                    <a:pt x="12" y="62"/>
                    <a:pt x="25" y="66"/>
                  </a:cubicBezTo>
                  <a:cubicBezTo>
                    <a:pt x="38" y="70"/>
                    <a:pt x="52" y="69"/>
                    <a:pt x="65" y="67"/>
                  </a:cubicBezTo>
                  <a:cubicBezTo>
                    <a:pt x="79" y="65"/>
                    <a:pt x="93" y="62"/>
                    <a:pt x="106" y="65"/>
                  </a:cubicBezTo>
                  <a:cubicBezTo>
                    <a:pt x="126" y="70"/>
                    <a:pt x="142" y="87"/>
                    <a:pt x="150" y="107"/>
                  </a:cubicBezTo>
                  <a:cubicBezTo>
                    <a:pt x="158" y="126"/>
                    <a:pt x="159" y="148"/>
                    <a:pt x="158" y="169"/>
                  </a:cubicBezTo>
                  <a:cubicBezTo>
                    <a:pt x="158" y="185"/>
                    <a:pt x="159" y="206"/>
                    <a:pt x="174" y="21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9" name="Freeform 104"/>
            <p:cNvSpPr/>
            <p:nvPr/>
          </p:nvSpPr>
          <p:spPr bwMode="auto">
            <a:xfrm>
              <a:off x="5138738" y="2522538"/>
              <a:ext cx="749300" cy="709613"/>
            </a:xfrm>
            <a:custGeom>
              <a:avLst/>
              <a:gdLst>
                <a:gd name="T0" fmla="*/ 259 w 348"/>
                <a:gd name="T1" fmla="*/ 232 h 330"/>
                <a:gd name="T2" fmla="*/ 255 w 348"/>
                <a:gd name="T3" fmla="*/ 283 h 330"/>
                <a:gd name="T4" fmla="*/ 280 w 348"/>
                <a:gd name="T5" fmla="*/ 324 h 330"/>
                <a:gd name="T6" fmla="*/ 324 w 348"/>
                <a:gd name="T7" fmla="*/ 310 h 330"/>
                <a:gd name="T8" fmla="*/ 340 w 348"/>
                <a:gd name="T9" fmla="*/ 264 h 330"/>
                <a:gd name="T10" fmla="*/ 259 w 348"/>
                <a:gd name="T11" fmla="*/ 66 h 330"/>
                <a:gd name="T12" fmla="*/ 64 w 348"/>
                <a:gd name="T13" fmla="*/ 3 h 330"/>
                <a:gd name="T14" fmla="*/ 13 w 348"/>
                <a:gd name="T15" fmla="*/ 17 h 330"/>
                <a:gd name="T16" fmla="*/ 42 w 348"/>
                <a:gd name="T17" fmla="*/ 72 h 330"/>
                <a:gd name="T18" fmla="*/ 114 w 348"/>
                <a:gd name="T19" fmla="*/ 74 h 330"/>
                <a:gd name="T20" fmla="*/ 221 w 348"/>
                <a:gd name="T21" fmla="*/ 121 h 330"/>
                <a:gd name="T22" fmla="*/ 259 w 348"/>
                <a:gd name="T23" fmla="*/ 23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8" h="330">
                  <a:moveTo>
                    <a:pt x="259" y="232"/>
                  </a:moveTo>
                  <a:cubicBezTo>
                    <a:pt x="258" y="249"/>
                    <a:pt x="254" y="266"/>
                    <a:pt x="255" y="283"/>
                  </a:cubicBezTo>
                  <a:cubicBezTo>
                    <a:pt x="256" y="300"/>
                    <a:pt x="264" y="318"/>
                    <a:pt x="280" y="324"/>
                  </a:cubicBezTo>
                  <a:cubicBezTo>
                    <a:pt x="295" y="330"/>
                    <a:pt x="313" y="323"/>
                    <a:pt x="324" y="310"/>
                  </a:cubicBezTo>
                  <a:cubicBezTo>
                    <a:pt x="335" y="298"/>
                    <a:pt x="339" y="281"/>
                    <a:pt x="340" y="264"/>
                  </a:cubicBezTo>
                  <a:cubicBezTo>
                    <a:pt x="348" y="194"/>
                    <a:pt x="313" y="111"/>
                    <a:pt x="259" y="66"/>
                  </a:cubicBezTo>
                  <a:cubicBezTo>
                    <a:pt x="205" y="20"/>
                    <a:pt x="137" y="0"/>
                    <a:pt x="64" y="3"/>
                  </a:cubicBezTo>
                  <a:cubicBezTo>
                    <a:pt x="46" y="4"/>
                    <a:pt x="24" y="2"/>
                    <a:pt x="13" y="17"/>
                  </a:cubicBezTo>
                  <a:cubicBezTo>
                    <a:pt x="0" y="37"/>
                    <a:pt x="19" y="65"/>
                    <a:pt x="42" y="72"/>
                  </a:cubicBezTo>
                  <a:cubicBezTo>
                    <a:pt x="65" y="79"/>
                    <a:pt x="90" y="74"/>
                    <a:pt x="114" y="74"/>
                  </a:cubicBezTo>
                  <a:cubicBezTo>
                    <a:pt x="154" y="74"/>
                    <a:pt x="194" y="91"/>
                    <a:pt x="221" y="121"/>
                  </a:cubicBezTo>
                  <a:cubicBezTo>
                    <a:pt x="248" y="151"/>
                    <a:pt x="263" y="192"/>
                    <a:pt x="259" y="23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5461992" y="1029295"/>
            <a:ext cx="1584326" cy="755650"/>
            <a:chOff x="7159625" y="828675"/>
            <a:chExt cx="1584326" cy="755650"/>
          </a:xfrm>
        </p:grpSpPr>
        <p:sp>
          <p:nvSpPr>
            <p:cNvPr id="311" name="Freeform 105"/>
            <p:cNvSpPr/>
            <p:nvPr/>
          </p:nvSpPr>
          <p:spPr bwMode="auto">
            <a:xfrm>
              <a:off x="7219950" y="914400"/>
              <a:ext cx="387350" cy="558800"/>
            </a:xfrm>
            <a:custGeom>
              <a:avLst/>
              <a:gdLst>
                <a:gd name="T0" fmla="*/ 18 w 180"/>
                <a:gd name="T1" fmla="*/ 252 h 260"/>
                <a:gd name="T2" fmla="*/ 178 w 180"/>
                <a:gd name="T3" fmla="*/ 254 h 260"/>
                <a:gd name="T4" fmla="*/ 177 w 180"/>
                <a:gd name="T5" fmla="*/ 175 h 260"/>
                <a:gd name="T6" fmla="*/ 68 w 180"/>
                <a:gd name="T7" fmla="*/ 171 h 260"/>
                <a:gd name="T8" fmla="*/ 73 w 180"/>
                <a:gd name="T9" fmla="*/ 6 h 260"/>
                <a:gd name="T10" fmla="*/ 3 w 180"/>
                <a:gd name="T11" fmla="*/ 2 h 260"/>
                <a:gd name="T12" fmla="*/ 5 w 180"/>
                <a:gd name="T13" fmla="*/ 239 h 260"/>
                <a:gd name="T14" fmla="*/ 7 w 180"/>
                <a:gd name="T15" fmla="*/ 247 h 260"/>
                <a:gd name="T16" fmla="*/ 18 w 180"/>
                <a:gd name="T17" fmla="*/ 2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260">
                  <a:moveTo>
                    <a:pt x="18" y="252"/>
                  </a:moveTo>
                  <a:cubicBezTo>
                    <a:pt x="71" y="260"/>
                    <a:pt x="125" y="260"/>
                    <a:pt x="178" y="254"/>
                  </a:cubicBezTo>
                  <a:cubicBezTo>
                    <a:pt x="180" y="228"/>
                    <a:pt x="179" y="201"/>
                    <a:pt x="177" y="175"/>
                  </a:cubicBezTo>
                  <a:cubicBezTo>
                    <a:pt x="141" y="172"/>
                    <a:pt x="104" y="171"/>
                    <a:pt x="68" y="171"/>
                  </a:cubicBezTo>
                  <a:cubicBezTo>
                    <a:pt x="69" y="116"/>
                    <a:pt x="71" y="61"/>
                    <a:pt x="73" y="6"/>
                  </a:cubicBezTo>
                  <a:cubicBezTo>
                    <a:pt x="50" y="1"/>
                    <a:pt x="27" y="0"/>
                    <a:pt x="3" y="2"/>
                  </a:cubicBezTo>
                  <a:cubicBezTo>
                    <a:pt x="0" y="81"/>
                    <a:pt x="1" y="160"/>
                    <a:pt x="5" y="239"/>
                  </a:cubicBezTo>
                  <a:cubicBezTo>
                    <a:pt x="6" y="242"/>
                    <a:pt x="6" y="245"/>
                    <a:pt x="7" y="247"/>
                  </a:cubicBezTo>
                  <a:cubicBezTo>
                    <a:pt x="9" y="251"/>
                    <a:pt x="14" y="251"/>
                    <a:pt x="18" y="25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2" name="Freeform 106"/>
            <p:cNvSpPr/>
            <p:nvPr/>
          </p:nvSpPr>
          <p:spPr bwMode="auto">
            <a:xfrm>
              <a:off x="7180263" y="1444625"/>
              <a:ext cx="50800" cy="49213"/>
            </a:xfrm>
            <a:custGeom>
              <a:avLst/>
              <a:gdLst>
                <a:gd name="T0" fmla="*/ 24 w 24"/>
                <a:gd name="T1" fmla="*/ 0 h 23"/>
                <a:gd name="T2" fmla="*/ 0 w 24"/>
                <a:gd name="T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23">
                  <a:moveTo>
                    <a:pt x="24" y="0"/>
                  </a:moveTo>
                  <a:cubicBezTo>
                    <a:pt x="16" y="8"/>
                    <a:pt x="8" y="16"/>
                    <a:pt x="0" y="2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3" name="Freeform 107"/>
            <p:cNvSpPr/>
            <p:nvPr/>
          </p:nvSpPr>
          <p:spPr bwMode="auto">
            <a:xfrm>
              <a:off x="7159625" y="923925"/>
              <a:ext cx="441325" cy="609600"/>
            </a:xfrm>
            <a:custGeom>
              <a:avLst/>
              <a:gdLst>
                <a:gd name="T0" fmla="*/ 30 w 205"/>
                <a:gd name="T1" fmla="*/ 0 h 284"/>
                <a:gd name="T2" fmla="*/ 2 w 205"/>
                <a:gd name="T3" fmla="*/ 31 h 284"/>
                <a:gd name="T4" fmla="*/ 5 w 205"/>
                <a:gd name="T5" fmla="*/ 268 h 284"/>
                <a:gd name="T6" fmla="*/ 177 w 205"/>
                <a:gd name="T7" fmla="*/ 283 h 284"/>
                <a:gd name="T8" fmla="*/ 205 w 205"/>
                <a:gd name="T9" fmla="*/ 25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284">
                  <a:moveTo>
                    <a:pt x="30" y="0"/>
                  </a:moveTo>
                  <a:cubicBezTo>
                    <a:pt x="21" y="10"/>
                    <a:pt x="11" y="21"/>
                    <a:pt x="2" y="31"/>
                  </a:cubicBezTo>
                  <a:cubicBezTo>
                    <a:pt x="2" y="109"/>
                    <a:pt x="0" y="190"/>
                    <a:pt x="5" y="268"/>
                  </a:cubicBezTo>
                  <a:cubicBezTo>
                    <a:pt x="64" y="281"/>
                    <a:pt x="116" y="284"/>
                    <a:pt x="177" y="283"/>
                  </a:cubicBezTo>
                  <a:cubicBezTo>
                    <a:pt x="188" y="273"/>
                    <a:pt x="197" y="263"/>
                    <a:pt x="205" y="25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4" name="Freeform 108"/>
            <p:cNvSpPr/>
            <p:nvPr/>
          </p:nvSpPr>
          <p:spPr bwMode="auto">
            <a:xfrm>
              <a:off x="7685088" y="1052513"/>
              <a:ext cx="131763" cy="434975"/>
            </a:xfrm>
            <a:custGeom>
              <a:avLst/>
              <a:gdLst>
                <a:gd name="T0" fmla="*/ 6 w 61"/>
                <a:gd name="T1" fmla="*/ 0 h 203"/>
                <a:gd name="T2" fmla="*/ 61 w 61"/>
                <a:gd name="T3" fmla="*/ 1 h 203"/>
                <a:gd name="T4" fmla="*/ 54 w 61"/>
                <a:gd name="T5" fmla="*/ 203 h 203"/>
                <a:gd name="T6" fmla="*/ 0 w 61"/>
                <a:gd name="T7" fmla="*/ 199 h 203"/>
                <a:gd name="T8" fmla="*/ 6 w 61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203">
                  <a:moveTo>
                    <a:pt x="6" y="0"/>
                  </a:moveTo>
                  <a:cubicBezTo>
                    <a:pt x="23" y="2"/>
                    <a:pt x="44" y="2"/>
                    <a:pt x="61" y="1"/>
                  </a:cubicBezTo>
                  <a:cubicBezTo>
                    <a:pt x="59" y="68"/>
                    <a:pt x="54" y="136"/>
                    <a:pt x="54" y="203"/>
                  </a:cubicBezTo>
                  <a:cubicBezTo>
                    <a:pt x="36" y="203"/>
                    <a:pt x="18" y="202"/>
                    <a:pt x="0" y="199"/>
                  </a:cubicBezTo>
                  <a:cubicBezTo>
                    <a:pt x="0" y="133"/>
                    <a:pt x="2" y="67"/>
                    <a:pt x="6" y="0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5" name="Freeform 109"/>
            <p:cNvSpPr/>
            <p:nvPr/>
          </p:nvSpPr>
          <p:spPr bwMode="auto">
            <a:xfrm>
              <a:off x="7643813" y="1054100"/>
              <a:ext cx="52388" cy="52388"/>
            </a:xfrm>
            <a:custGeom>
              <a:avLst/>
              <a:gdLst>
                <a:gd name="T0" fmla="*/ 24 w 24"/>
                <a:gd name="T1" fmla="*/ 0 h 24"/>
                <a:gd name="T2" fmla="*/ 0 w 24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cubicBezTo>
                    <a:pt x="17" y="9"/>
                    <a:pt x="9" y="17"/>
                    <a:pt x="0" y="2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6" name="Freeform 110"/>
            <p:cNvSpPr/>
            <p:nvPr/>
          </p:nvSpPr>
          <p:spPr bwMode="auto">
            <a:xfrm>
              <a:off x="7642225" y="1479550"/>
              <a:ext cx="42863" cy="30163"/>
            </a:xfrm>
            <a:custGeom>
              <a:avLst/>
              <a:gdLst>
                <a:gd name="T0" fmla="*/ 20 w 20"/>
                <a:gd name="T1" fmla="*/ 0 h 14"/>
                <a:gd name="T2" fmla="*/ 0 w 20"/>
                <a:gd name="T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cubicBezTo>
                    <a:pt x="12" y="5"/>
                    <a:pt x="7" y="8"/>
                    <a:pt x="0" y="1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7" name="Freeform 111"/>
            <p:cNvSpPr/>
            <p:nvPr/>
          </p:nvSpPr>
          <p:spPr bwMode="auto">
            <a:xfrm>
              <a:off x="7634288" y="1108075"/>
              <a:ext cx="7938" cy="407988"/>
            </a:xfrm>
            <a:custGeom>
              <a:avLst/>
              <a:gdLst>
                <a:gd name="T0" fmla="*/ 4 w 4"/>
                <a:gd name="T1" fmla="*/ 0 h 190"/>
                <a:gd name="T2" fmla="*/ 0 w 4"/>
                <a:gd name="T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190">
                  <a:moveTo>
                    <a:pt x="4" y="0"/>
                  </a:moveTo>
                  <a:cubicBezTo>
                    <a:pt x="1" y="62"/>
                    <a:pt x="2" y="127"/>
                    <a:pt x="0" y="19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8" name="Freeform 112"/>
            <p:cNvSpPr/>
            <p:nvPr/>
          </p:nvSpPr>
          <p:spPr bwMode="auto">
            <a:xfrm>
              <a:off x="7634288" y="1487488"/>
              <a:ext cx="166688" cy="41275"/>
            </a:xfrm>
            <a:custGeom>
              <a:avLst/>
              <a:gdLst>
                <a:gd name="T0" fmla="*/ 0 w 78"/>
                <a:gd name="T1" fmla="*/ 13 h 19"/>
                <a:gd name="T2" fmla="*/ 51 w 78"/>
                <a:gd name="T3" fmla="*/ 19 h 19"/>
                <a:gd name="T4" fmla="*/ 78 w 7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9">
                  <a:moveTo>
                    <a:pt x="0" y="13"/>
                  </a:moveTo>
                  <a:cubicBezTo>
                    <a:pt x="21" y="17"/>
                    <a:pt x="32" y="17"/>
                    <a:pt x="51" y="19"/>
                  </a:cubicBezTo>
                  <a:cubicBezTo>
                    <a:pt x="60" y="14"/>
                    <a:pt x="66" y="9"/>
                    <a:pt x="78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9" name="Freeform 113"/>
            <p:cNvSpPr/>
            <p:nvPr/>
          </p:nvSpPr>
          <p:spPr bwMode="auto">
            <a:xfrm>
              <a:off x="7673975" y="828675"/>
              <a:ext cx="153988" cy="177800"/>
            </a:xfrm>
            <a:custGeom>
              <a:avLst/>
              <a:gdLst>
                <a:gd name="T0" fmla="*/ 8 w 71"/>
                <a:gd name="T1" fmla="*/ 27 h 83"/>
                <a:gd name="T2" fmla="*/ 15 w 71"/>
                <a:gd name="T3" fmla="*/ 73 h 83"/>
                <a:gd name="T4" fmla="*/ 60 w 71"/>
                <a:gd name="T5" fmla="*/ 67 h 83"/>
                <a:gd name="T6" fmla="*/ 68 w 71"/>
                <a:gd name="T7" fmla="*/ 50 h 83"/>
                <a:gd name="T8" fmla="*/ 69 w 71"/>
                <a:gd name="T9" fmla="*/ 26 h 83"/>
                <a:gd name="T10" fmla="*/ 8 w 71"/>
                <a:gd name="T11" fmla="*/ 2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83">
                  <a:moveTo>
                    <a:pt x="8" y="27"/>
                  </a:moveTo>
                  <a:cubicBezTo>
                    <a:pt x="0" y="43"/>
                    <a:pt x="2" y="62"/>
                    <a:pt x="15" y="73"/>
                  </a:cubicBezTo>
                  <a:cubicBezTo>
                    <a:pt x="29" y="83"/>
                    <a:pt x="50" y="80"/>
                    <a:pt x="60" y="67"/>
                  </a:cubicBezTo>
                  <a:cubicBezTo>
                    <a:pt x="64" y="62"/>
                    <a:pt x="66" y="56"/>
                    <a:pt x="68" y="50"/>
                  </a:cubicBezTo>
                  <a:cubicBezTo>
                    <a:pt x="70" y="42"/>
                    <a:pt x="71" y="34"/>
                    <a:pt x="69" y="26"/>
                  </a:cubicBezTo>
                  <a:cubicBezTo>
                    <a:pt x="61" y="0"/>
                    <a:pt x="20" y="3"/>
                    <a:pt x="8" y="27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0" name="Freeform 114"/>
            <p:cNvSpPr/>
            <p:nvPr/>
          </p:nvSpPr>
          <p:spPr bwMode="auto">
            <a:xfrm>
              <a:off x="7666038" y="857250"/>
              <a:ext cx="53975" cy="26988"/>
            </a:xfrm>
            <a:custGeom>
              <a:avLst/>
              <a:gdLst>
                <a:gd name="T0" fmla="*/ 25 w 25"/>
                <a:gd name="T1" fmla="*/ 0 h 13"/>
                <a:gd name="T2" fmla="*/ 0 w 25"/>
                <a:gd name="T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13">
                  <a:moveTo>
                    <a:pt x="25" y="0"/>
                  </a:moveTo>
                  <a:cubicBezTo>
                    <a:pt x="17" y="4"/>
                    <a:pt x="8" y="9"/>
                    <a:pt x="0" y="1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1" name="Freeform 115"/>
            <p:cNvSpPr/>
            <p:nvPr/>
          </p:nvSpPr>
          <p:spPr bwMode="auto">
            <a:xfrm>
              <a:off x="7642225" y="884238"/>
              <a:ext cx="77788" cy="133350"/>
            </a:xfrm>
            <a:custGeom>
              <a:avLst/>
              <a:gdLst>
                <a:gd name="T0" fmla="*/ 10 w 36"/>
                <a:gd name="T1" fmla="*/ 0 h 62"/>
                <a:gd name="T2" fmla="*/ 8 w 36"/>
                <a:gd name="T3" fmla="*/ 44 h 62"/>
                <a:gd name="T4" fmla="*/ 15 w 36"/>
                <a:gd name="T5" fmla="*/ 55 h 62"/>
                <a:gd name="T6" fmla="*/ 36 w 36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62">
                  <a:moveTo>
                    <a:pt x="10" y="0"/>
                  </a:moveTo>
                  <a:cubicBezTo>
                    <a:pt x="2" y="14"/>
                    <a:pt x="0" y="30"/>
                    <a:pt x="8" y="44"/>
                  </a:cubicBezTo>
                  <a:cubicBezTo>
                    <a:pt x="10" y="49"/>
                    <a:pt x="11" y="52"/>
                    <a:pt x="15" y="55"/>
                  </a:cubicBezTo>
                  <a:cubicBezTo>
                    <a:pt x="22" y="59"/>
                    <a:pt x="27" y="62"/>
                    <a:pt x="36" y="6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2" name="Freeform 116"/>
            <p:cNvSpPr/>
            <p:nvPr/>
          </p:nvSpPr>
          <p:spPr bwMode="auto">
            <a:xfrm>
              <a:off x="7721600" y="985838"/>
              <a:ext cx="66675" cy="31750"/>
            </a:xfrm>
            <a:custGeom>
              <a:avLst/>
              <a:gdLst>
                <a:gd name="T0" fmla="*/ 0 w 31"/>
                <a:gd name="T1" fmla="*/ 15 h 15"/>
                <a:gd name="T2" fmla="*/ 31 w 31"/>
                <a:gd name="T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15">
                  <a:moveTo>
                    <a:pt x="0" y="15"/>
                  </a:moveTo>
                  <a:cubicBezTo>
                    <a:pt x="11" y="12"/>
                    <a:pt x="21" y="6"/>
                    <a:pt x="31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3" name="Freeform 117"/>
            <p:cNvSpPr/>
            <p:nvPr/>
          </p:nvSpPr>
          <p:spPr bwMode="auto">
            <a:xfrm>
              <a:off x="7888288" y="912813"/>
              <a:ext cx="15875" cy="622300"/>
            </a:xfrm>
            <a:custGeom>
              <a:avLst/>
              <a:gdLst>
                <a:gd name="T0" fmla="*/ 8 w 8"/>
                <a:gd name="T1" fmla="*/ 0 h 290"/>
                <a:gd name="T2" fmla="*/ 6 w 8"/>
                <a:gd name="T3" fmla="*/ 51 h 290"/>
                <a:gd name="T4" fmla="*/ 0 w 8"/>
                <a:gd name="T5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90">
                  <a:moveTo>
                    <a:pt x="8" y="0"/>
                  </a:moveTo>
                  <a:cubicBezTo>
                    <a:pt x="7" y="3"/>
                    <a:pt x="6" y="47"/>
                    <a:pt x="6" y="51"/>
                  </a:cubicBezTo>
                  <a:cubicBezTo>
                    <a:pt x="2" y="151"/>
                    <a:pt x="7" y="198"/>
                    <a:pt x="0" y="29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4" name="Freeform 118"/>
            <p:cNvSpPr/>
            <p:nvPr/>
          </p:nvSpPr>
          <p:spPr bwMode="auto">
            <a:xfrm>
              <a:off x="7934325" y="869950"/>
              <a:ext cx="377825" cy="633413"/>
            </a:xfrm>
            <a:custGeom>
              <a:avLst/>
              <a:gdLst>
                <a:gd name="T0" fmla="*/ 7 w 175"/>
                <a:gd name="T1" fmla="*/ 5 h 295"/>
                <a:gd name="T2" fmla="*/ 0 w 175"/>
                <a:gd name="T3" fmla="*/ 289 h 295"/>
                <a:gd name="T4" fmla="*/ 5 w 175"/>
                <a:gd name="T5" fmla="*/ 294 h 295"/>
                <a:gd name="T6" fmla="*/ 37 w 175"/>
                <a:gd name="T7" fmla="*/ 293 h 295"/>
                <a:gd name="T8" fmla="*/ 42 w 175"/>
                <a:gd name="T9" fmla="*/ 288 h 295"/>
                <a:gd name="T10" fmla="*/ 45 w 175"/>
                <a:gd name="T11" fmla="*/ 226 h 295"/>
                <a:gd name="T12" fmla="*/ 54 w 175"/>
                <a:gd name="T13" fmla="*/ 223 h 295"/>
                <a:gd name="T14" fmla="*/ 54 w 175"/>
                <a:gd name="T15" fmla="*/ 223 h 295"/>
                <a:gd name="T16" fmla="*/ 104 w 175"/>
                <a:gd name="T17" fmla="*/ 293 h 295"/>
                <a:gd name="T18" fmla="*/ 108 w 175"/>
                <a:gd name="T19" fmla="*/ 295 h 295"/>
                <a:gd name="T20" fmla="*/ 148 w 175"/>
                <a:gd name="T21" fmla="*/ 295 h 295"/>
                <a:gd name="T22" fmla="*/ 152 w 175"/>
                <a:gd name="T23" fmla="*/ 287 h 295"/>
                <a:gd name="T24" fmla="*/ 60 w 175"/>
                <a:gd name="T25" fmla="*/ 165 h 295"/>
                <a:gd name="T26" fmla="*/ 61 w 175"/>
                <a:gd name="T27" fmla="*/ 158 h 295"/>
                <a:gd name="T28" fmla="*/ 172 w 175"/>
                <a:gd name="T29" fmla="*/ 51 h 295"/>
                <a:gd name="T30" fmla="*/ 168 w 175"/>
                <a:gd name="T31" fmla="*/ 42 h 295"/>
                <a:gd name="T32" fmla="*/ 126 w 175"/>
                <a:gd name="T33" fmla="*/ 46 h 295"/>
                <a:gd name="T34" fmla="*/ 124 w 175"/>
                <a:gd name="T35" fmla="*/ 47 h 295"/>
                <a:gd name="T36" fmla="*/ 60 w 175"/>
                <a:gd name="T37" fmla="*/ 98 h 295"/>
                <a:gd name="T38" fmla="*/ 52 w 175"/>
                <a:gd name="T39" fmla="*/ 94 h 295"/>
                <a:gd name="T40" fmla="*/ 50 w 175"/>
                <a:gd name="T41" fmla="*/ 5 h 295"/>
                <a:gd name="T42" fmla="*/ 49 w 175"/>
                <a:gd name="T43" fmla="*/ 1 h 295"/>
                <a:gd name="T44" fmla="*/ 12 w 175"/>
                <a:gd name="T45" fmla="*/ 0 h 295"/>
                <a:gd name="T46" fmla="*/ 7 w 175"/>
                <a:gd name="T47" fmla="*/ 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5" h="295">
                  <a:moveTo>
                    <a:pt x="7" y="5"/>
                  </a:moveTo>
                  <a:cubicBezTo>
                    <a:pt x="1" y="99"/>
                    <a:pt x="2" y="194"/>
                    <a:pt x="0" y="289"/>
                  </a:cubicBezTo>
                  <a:cubicBezTo>
                    <a:pt x="0" y="292"/>
                    <a:pt x="2" y="294"/>
                    <a:pt x="5" y="294"/>
                  </a:cubicBezTo>
                  <a:cubicBezTo>
                    <a:pt x="15" y="294"/>
                    <a:pt x="26" y="293"/>
                    <a:pt x="37" y="293"/>
                  </a:cubicBezTo>
                  <a:cubicBezTo>
                    <a:pt x="40" y="293"/>
                    <a:pt x="42" y="291"/>
                    <a:pt x="42" y="288"/>
                  </a:cubicBezTo>
                  <a:cubicBezTo>
                    <a:pt x="43" y="268"/>
                    <a:pt x="44" y="246"/>
                    <a:pt x="45" y="226"/>
                  </a:cubicBezTo>
                  <a:cubicBezTo>
                    <a:pt x="46" y="221"/>
                    <a:pt x="52" y="219"/>
                    <a:pt x="54" y="223"/>
                  </a:cubicBezTo>
                  <a:cubicBezTo>
                    <a:pt x="54" y="223"/>
                    <a:pt x="54" y="223"/>
                    <a:pt x="54" y="223"/>
                  </a:cubicBezTo>
                  <a:cubicBezTo>
                    <a:pt x="71" y="246"/>
                    <a:pt x="88" y="270"/>
                    <a:pt x="104" y="293"/>
                  </a:cubicBezTo>
                  <a:cubicBezTo>
                    <a:pt x="105" y="295"/>
                    <a:pt x="107" y="295"/>
                    <a:pt x="108" y="295"/>
                  </a:cubicBezTo>
                  <a:cubicBezTo>
                    <a:pt x="123" y="295"/>
                    <a:pt x="134" y="295"/>
                    <a:pt x="148" y="295"/>
                  </a:cubicBezTo>
                  <a:cubicBezTo>
                    <a:pt x="152" y="295"/>
                    <a:pt x="154" y="291"/>
                    <a:pt x="152" y="287"/>
                  </a:cubicBezTo>
                  <a:cubicBezTo>
                    <a:pt x="125" y="243"/>
                    <a:pt x="95" y="204"/>
                    <a:pt x="60" y="165"/>
                  </a:cubicBezTo>
                  <a:cubicBezTo>
                    <a:pt x="58" y="163"/>
                    <a:pt x="59" y="160"/>
                    <a:pt x="61" y="158"/>
                  </a:cubicBezTo>
                  <a:cubicBezTo>
                    <a:pt x="99" y="123"/>
                    <a:pt x="134" y="91"/>
                    <a:pt x="172" y="51"/>
                  </a:cubicBezTo>
                  <a:cubicBezTo>
                    <a:pt x="175" y="47"/>
                    <a:pt x="172" y="42"/>
                    <a:pt x="168" y="42"/>
                  </a:cubicBezTo>
                  <a:cubicBezTo>
                    <a:pt x="154" y="44"/>
                    <a:pt x="138" y="45"/>
                    <a:pt x="126" y="46"/>
                  </a:cubicBezTo>
                  <a:cubicBezTo>
                    <a:pt x="125" y="46"/>
                    <a:pt x="125" y="46"/>
                    <a:pt x="124" y="47"/>
                  </a:cubicBezTo>
                  <a:cubicBezTo>
                    <a:pt x="103" y="64"/>
                    <a:pt x="82" y="82"/>
                    <a:pt x="60" y="98"/>
                  </a:cubicBezTo>
                  <a:cubicBezTo>
                    <a:pt x="57" y="101"/>
                    <a:pt x="52" y="98"/>
                    <a:pt x="52" y="94"/>
                  </a:cubicBezTo>
                  <a:cubicBezTo>
                    <a:pt x="52" y="60"/>
                    <a:pt x="50" y="5"/>
                    <a:pt x="50" y="5"/>
                  </a:cubicBezTo>
                  <a:cubicBezTo>
                    <a:pt x="50" y="5"/>
                    <a:pt x="50" y="1"/>
                    <a:pt x="49" y="1"/>
                  </a:cubicBezTo>
                  <a:cubicBezTo>
                    <a:pt x="40" y="1"/>
                    <a:pt x="23" y="0"/>
                    <a:pt x="12" y="0"/>
                  </a:cubicBezTo>
                  <a:cubicBezTo>
                    <a:pt x="9" y="0"/>
                    <a:pt x="7" y="2"/>
                    <a:pt x="7" y="5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5" name="Freeform 119"/>
            <p:cNvSpPr/>
            <p:nvPr/>
          </p:nvSpPr>
          <p:spPr bwMode="auto">
            <a:xfrm>
              <a:off x="7904163" y="868363"/>
              <a:ext cx="41275" cy="44450"/>
            </a:xfrm>
            <a:custGeom>
              <a:avLst/>
              <a:gdLst>
                <a:gd name="T0" fmla="*/ 19 w 19"/>
                <a:gd name="T1" fmla="*/ 0 h 21"/>
                <a:gd name="T2" fmla="*/ 0 w 19"/>
                <a:gd name="T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21">
                  <a:moveTo>
                    <a:pt x="19" y="0"/>
                  </a:moveTo>
                  <a:cubicBezTo>
                    <a:pt x="13" y="7"/>
                    <a:pt x="6" y="14"/>
                    <a:pt x="0" y="2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6" name="Freeform 120"/>
            <p:cNvSpPr/>
            <p:nvPr/>
          </p:nvSpPr>
          <p:spPr bwMode="auto">
            <a:xfrm>
              <a:off x="7894638" y="1501775"/>
              <a:ext cx="38100" cy="25400"/>
            </a:xfrm>
            <a:custGeom>
              <a:avLst/>
              <a:gdLst>
                <a:gd name="T0" fmla="*/ 18 w 18"/>
                <a:gd name="T1" fmla="*/ 0 h 12"/>
                <a:gd name="T2" fmla="*/ 0 w 18"/>
                <a:gd name="T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2">
                  <a:moveTo>
                    <a:pt x="18" y="0"/>
                  </a:moveTo>
                  <a:cubicBezTo>
                    <a:pt x="12" y="6"/>
                    <a:pt x="7" y="8"/>
                    <a:pt x="0" y="1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7" name="Freeform 121"/>
            <p:cNvSpPr/>
            <p:nvPr/>
          </p:nvSpPr>
          <p:spPr bwMode="auto">
            <a:xfrm>
              <a:off x="8121650" y="1508125"/>
              <a:ext cx="41275" cy="30163"/>
            </a:xfrm>
            <a:custGeom>
              <a:avLst/>
              <a:gdLst>
                <a:gd name="T0" fmla="*/ 19 w 19"/>
                <a:gd name="T1" fmla="*/ 0 h 14"/>
                <a:gd name="T2" fmla="*/ 0 w 19"/>
                <a:gd name="T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14">
                  <a:moveTo>
                    <a:pt x="19" y="0"/>
                  </a:moveTo>
                  <a:cubicBezTo>
                    <a:pt x="13" y="5"/>
                    <a:pt x="6" y="9"/>
                    <a:pt x="0" y="1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8" name="Freeform 122"/>
            <p:cNvSpPr/>
            <p:nvPr/>
          </p:nvSpPr>
          <p:spPr bwMode="auto">
            <a:xfrm>
              <a:off x="7985125" y="1497013"/>
              <a:ext cx="42863" cy="38100"/>
            </a:xfrm>
            <a:custGeom>
              <a:avLst/>
              <a:gdLst>
                <a:gd name="T0" fmla="*/ 20 w 20"/>
                <a:gd name="T1" fmla="*/ 0 h 18"/>
                <a:gd name="T2" fmla="*/ 0 w 20"/>
                <a:gd name="T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8">
                  <a:moveTo>
                    <a:pt x="20" y="0"/>
                  </a:moveTo>
                  <a:cubicBezTo>
                    <a:pt x="14" y="7"/>
                    <a:pt x="7" y="13"/>
                    <a:pt x="0" y="1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9" name="Freeform 123"/>
            <p:cNvSpPr/>
            <p:nvPr/>
          </p:nvSpPr>
          <p:spPr bwMode="auto">
            <a:xfrm>
              <a:off x="8229600" y="1503363"/>
              <a:ext cx="34925" cy="41275"/>
            </a:xfrm>
            <a:custGeom>
              <a:avLst/>
              <a:gdLst>
                <a:gd name="T0" fmla="*/ 16 w 16"/>
                <a:gd name="T1" fmla="*/ 0 h 19"/>
                <a:gd name="T2" fmla="*/ 0 w 16"/>
                <a:gd name="T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19">
                  <a:moveTo>
                    <a:pt x="16" y="0"/>
                  </a:moveTo>
                  <a:cubicBezTo>
                    <a:pt x="9" y="5"/>
                    <a:pt x="6" y="13"/>
                    <a:pt x="0" y="1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0" name="Freeform 124"/>
            <p:cNvSpPr/>
            <p:nvPr/>
          </p:nvSpPr>
          <p:spPr bwMode="auto">
            <a:xfrm>
              <a:off x="7889875" y="1535113"/>
              <a:ext cx="90488" cy="3175"/>
            </a:xfrm>
            <a:custGeom>
              <a:avLst/>
              <a:gdLst>
                <a:gd name="T0" fmla="*/ 0 w 42"/>
                <a:gd name="T1" fmla="*/ 0 h 1"/>
                <a:gd name="T2" fmla="*/ 42 w 4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1">
                  <a:moveTo>
                    <a:pt x="0" y="0"/>
                  </a:moveTo>
                  <a:cubicBezTo>
                    <a:pt x="15" y="0"/>
                    <a:pt x="28" y="1"/>
                    <a:pt x="42" y="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1" name="Freeform 125"/>
            <p:cNvSpPr/>
            <p:nvPr/>
          </p:nvSpPr>
          <p:spPr bwMode="auto">
            <a:xfrm>
              <a:off x="8121650" y="1541463"/>
              <a:ext cx="107950" cy="4763"/>
            </a:xfrm>
            <a:custGeom>
              <a:avLst/>
              <a:gdLst>
                <a:gd name="T0" fmla="*/ 0 w 50"/>
                <a:gd name="T1" fmla="*/ 0 h 2"/>
                <a:gd name="T2" fmla="*/ 30 w 50"/>
                <a:gd name="T3" fmla="*/ 1 h 2"/>
                <a:gd name="T4" fmla="*/ 50 w 50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">
                  <a:moveTo>
                    <a:pt x="0" y="0"/>
                  </a:moveTo>
                  <a:cubicBezTo>
                    <a:pt x="12" y="1"/>
                    <a:pt x="20" y="0"/>
                    <a:pt x="30" y="1"/>
                  </a:cubicBezTo>
                  <a:cubicBezTo>
                    <a:pt x="38" y="2"/>
                    <a:pt x="42" y="1"/>
                    <a:pt x="50" y="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2" name="Freeform 126"/>
            <p:cNvSpPr/>
            <p:nvPr/>
          </p:nvSpPr>
          <p:spPr bwMode="auto">
            <a:xfrm>
              <a:off x="8031163" y="1423988"/>
              <a:ext cx="90488" cy="117475"/>
            </a:xfrm>
            <a:custGeom>
              <a:avLst/>
              <a:gdLst>
                <a:gd name="T0" fmla="*/ 0 w 42"/>
                <a:gd name="T1" fmla="*/ 0 h 55"/>
                <a:gd name="T2" fmla="*/ 42 w 42"/>
                <a:gd name="T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2" h="55">
                  <a:moveTo>
                    <a:pt x="0" y="0"/>
                  </a:moveTo>
                  <a:cubicBezTo>
                    <a:pt x="13" y="18"/>
                    <a:pt x="30" y="36"/>
                    <a:pt x="42" y="5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3" name="Freeform 127"/>
            <p:cNvSpPr/>
            <p:nvPr/>
          </p:nvSpPr>
          <p:spPr bwMode="auto">
            <a:xfrm>
              <a:off x="8048625" y="963613"/>
              <a:ext cx="150813" cy="100013"/>
            </a:xfrm>
            <a:custGeom>
              <a:avLst/>
              <a:gdLst>
                <a:gd name="T0" fmla="*/ 0 w 70"/>
                <a:gd name="T1" fmla="*/ 46 h 46"/>
                <a:gd name="T2" fmla="*/ 39 w 70"/>
                <a:gd name="T3" fmla="*/ 14 h 46"/>
                <a:gd name="T4" fmla="*/ 70 w 70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46">
                  <a:moveTo>
                    <a:pt x="0" y="46"/>
                  </a:moveTo>
                  <a:cubicBezTo>
                    <a:pt x="14" y="34"/>
                    <a:pt x="25" y="24"/>
                    <a:pt x="39" y="14"/>
                  </a:cubicBezTo>
                  <a:cubicBezTo>
                    <a:pt x="49" y="7"/>
                    <a:pt x="59" y="4"/>
                    <a:pt x="70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4" name="Freeform 128"/>
            <p:cNvSpPr/>
            <p:nvPr/>
          </p:nvSpPr>
          <p:spPr bwMode="auto">
            <a:xfrm>
              <a:off x="8281988" y="1050925"/>
              <a:ext cx="461963" cy="454025"/>
            </a:xfrm>
            <a:custGeom>
              <a:avLst/>
              <a:gdLst>
                <a:gd name="T0" fmla="*/ 65 w 215"/>
                <a:gd name="T1" fmla="*/ 107 h 212"/>
                <a:gd name="T2" fmla="*/ 211 w 215"/>
                <a:gd name="T3" fmla="*/ 110 h 212"/>
                <a:gd name="T4" fmla="*/ 161 w 215"/>
                <a:gd name="T5" fmla="*/ 13 h 212"/>
                <a:gd name="T6" fmla="*/ 56 w 215"/>
                <a:gd name="T7" fmla="*/ 21 h 212"/>
                <a:gd name="T8" fmla="*/ 38 w 215"/>
                <a:gd name="T9" fmla="*/ 170 h 212"/>
                <a:gd name="T10" fmla="*/ 125 w 215"/>
                <a:gd name="T11" fmla="*/ 211 h 212"/>
                <a:gd name="T12" fmla="*/ 202 w 215"/>
                <a:gd name="T13" fmla="*/ 158 h 212"/>
                <a:gd name="T14" fmla="*/ 174 w 215"/>
                <a:gd name="T15" fmla="*/ 136 h 212"/>
                <a:gd name="T16" fmla="*/ 163 w 215"/>
                <a:gd name="T17" fmla="*/ 148 h 212"/>
                <a:gd name="T18" fmla="*/ 119 w 215"/>
                <a:gd name="T19" fmla="*/ 160 h 212"/>
                <a:gd name="T20" fmla="*/ 82 w 215"/>
                <a:gd name="T21" fmla="*/ 137 h 212"/>
                <a:gd name="T22" fmla="*/ 65 w 215"/>
                <a:gd name="T23" fmla="*/ 10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212">
                  <a:moveTo>
                    <a:pt x="65" y="107"/>
                  </a:moveTo>
                  <a:cubicBezTo>
                    <a:pt x="66" y="108"/>
                    <a:pt x="163" y="109"/>
                    <a:pt x="211" y="110"/>
                  </a:cubicBezTo>
                  <a:cubicBezTo>
                    <a:pt x="215" y="76"/>
                    <a:pt x="194" y="25"/>
                    <a:pt x="161" y="13"/>
                  </a:cubicBezTo>
                  <a:cubicBezTo>
                    <a:pt x="129" y="0"/>
                    <a:pt x="87" y="4"/>
                    <a:pt x="56" y="21"/>
                  </a:cubicBezTo>
                  <a:cubicBezTo>
                    <a:pt x="6" y="50"/>
                    <a:pt x="0" y="128"/>
                    <a:pt x="38" y="170"/>
                  </a:cubicBezTo>
                  <a:cubicBezTo>
                    <a:pt x="60" y="195"/>
                    <a:pt x="92" y="212"/>
                    <a:pt x="125" y="211"/>
                  </a:cubicBezTo>
                  <a:cubicBezTo>
                    <a:pt x="158" y="211"/>
                    <a:pt x="192" y="190"/>
                    <a:pt x="202" y="158"/>
                  </a:cubicBezTo>
                  <a:cubicBezTo>
                    <a:pt x="193" y="152"/>
                    <a:pt x="183" y="143"/>
                    <a:pt x="174" y="136"/>
                  </a:cubicBezTo>
                  <a:cubicBezTo>
                    <a:pt x="172" y="135"/>
                    <a:pt x="164" y="146"/>
                    <a:pt x="163" y="148"/>
                  </a:cubicBezTo>
                  <a:cubicBezTo>
                    <a:pt x="152" y="158"/>
                    <a:pt x="134" y="162"/>
                    <a:pt x="119" y="160"/>
                  </a:cubicBezTo>
                  <a:cubicBezTo>
                    <a:pt x="104" y="157"/>
                    <a:pt x="91" y="149"/>
                    <a:pt x="82" y="137"/>
                  </a:cubicBezTo>
                  <a:cubicBezTo>
                    <a:pt x="72" y="125"/>
                    <a:pt x="70" y="122"/>
                    <a:pt x="65" y="107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5" name="Freeform 129"/>
            <p:cNvSpPr/>
            <p:nvPr/>
          </p:nvSpPr>
          <p:spPr bwMode="auto">
            <a:xfrm>
              <a:off x="8421688" y="1116013"/>
              <a:ext cx="238125" cy="106363"/>
            </a:xfrm>
            <a:custGeom>
              <a:avLst/>
              <a:gdLst>
                <a:gd name="T0" fmla="*/ 0 w 111"/>
                <a:gd name="T1" fmla="*/ 48 h 49"/>
                <a:gd name="T2" fmla="*/ 111 w 111"/>
                <a:gd name="T3" fmla="*/ 47 h 49"/>
                <a:gd name="T4" fmla="*/ 96 w 111"/>
                <a:gd name="T5" fmla="*/ 22 h 49"/>
                <a:gd name="T6" fmla="*/ 36 w 111"/>
                <a:gd name="T7" fmla="*/ 6 h 49"/>
                <a:gd name="T8" fmla="*/ 0 w 111"/>
                <a:gd name="T9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49">
                  <a:moveTo>
                    <a:pt x="0" y="48"/>
                  </a:moveTo>
                  <a:cubicBezTo>
                    <a:pt x="34" y="49"/>
                    <a:pt x="77" y="49"/>
                    <a:pt x="111" y="47"/>
                  </a:cubicBezTo>
                  <a:cubicBezTo>
                    <a:pt x="111" y="47"/>
                    <a:pt x="107" y="34"/>
                    <a:pt x="96" y="22"/>
                  </a:cubicBezTo>
                  <a:cubicBezTo>
                    <a:pt x="84" y="7"/>
                    <a:pt x="54" y="0"/>
                    <a:pt x="36" y="6"/>
                  </a:cubicBezTo>
                  <a:cubicBezTo>
                    <a:pt x="21" y="11"/>
                    <a:pt x="1" y="34"/>
                    <a:pt x="0" y="48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6" name="Freeform 130"/>
            <p:cNvSpPr/>
            <p:nvPr/>
          </p:nvSpPr>
          <p:spPr bwMode="auto">
            <a:xfrm>
              <a:off x="8289925" y="1089025"/>
              <a:ext cx="119063" cy="85725"/>
            </a:xfrm>
            <a:custGeom>
              <a:avLst/>
              <a:gdLst>
                <a:gd name="T0" fmla="*/ 55 w 55"/>
                <a:gd name="T1" fmla="*/ 0 h 40"/>
                <a:gd name="T2" fmla="*/ 0 w 55"/>
                <a:gd name="T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5" h="40">
                  <a:moveTo>
                    <a:pt x="55" y="0"/>
                  </a:moveTo>
                  <a:cubicBezTo>
                    <a:pt x="34" y="12"/>
                    <a:pt x="14" y="27"/>
                    <a:pt x="0" y="4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7" name="Freeform 131"/>
            <p:cNvSpPr/>
            <p:nvPr/>
          </p:nvSpPr>
          <p:spPr bwMode="auto">
            <a:xfrm>
              <a:off x="8266113" y="1174750"/>
              <a:ext cx="447675" cy="409575"/>
            </a:xfrm>
            <a:custGeom>
              <a:avLst/>
              <a:gdLst>
                <a:gd name="T0" fmla="*/ 11 w 208"/>
                <a:gd name="T1" fmla="*/ 0 h 191"/>
                <a:gd name="T2" fmla="*/ 5 w 208"/>
                <a:gd name="T3" fmla="*/ 90 h 191"/>
                <a:gd name="T4" fmla="*/ 167 w 208"/>
                <a:gd name="T5" fmla="*/ 158 h 191"/>
                <a:gd name="T6" fmla="*/ 208 w 208"/>
                <a:gd name="T7" fmla="*/ 10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191">
                  <a:moveTo>
                    <a:pt x="11" y="0"/>
                  </a:moveTo>
                  <a:cubicBezTo>
                    <a:pt x="4" y="28"/>
                    <a:pt x="0" y="63"/>
                    <a:pt x="5" y="90"/>
                  </a:cubicBezTo>
                  <a:cubicBezTo>
                    <a:pt x="14" y="145"/>
                    <a:pt x="118" y="191"/>
                    <a:pt x="167" y="158"/>
                  </a:cubicBezTo>
                  <a:cubicBezTo>
                    <a:pt x="189" y="144"/>
                    <a:pt x="203" y="131"/>
                    <a:pt x="208" y="106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8" name="Freeform 132"/>
            <p:cNvSpPr/>
            <p:nvPr/>
          </p:nvSpPr>
          <p:spPr bwMode="auto">
            <a:xfrm>
              <a:off x="8537575" y="1125538"/>
              <a:ext cx="65088" cy="90488"/>
            </a:xfrm>
            <a:custGeom>
              <a:avLst/>
              <a:gdLst>
                <a:gd name="T0" fmla="*/ 0 w 30"/>
                <a:gd name="T1" fmla="*/ 0 h 42"/>
                <a:gd name="T2" fmla="*/ 30 w 30"/>
                <a:gd name="T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" h="42">
                  <a:moveTo>
                    <a:pt x="0" y="0"/>
                  </a:moveTo>
                  <a:cubicBezTo>
                    <a:pt x="18" y="7"/>
                    <a:pt x="28" y="23"/>
                    <a:pt x="30" y="4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39" name="组合 338"/>
          <p:cNvGrpSpPr/>
          <p:nvPr/>
        </p:nvGrpSpPr>
        <p:grpSpPr>
          <a:xfrm>
            <a:off x="1836142" y="5317133"/>
            <a:ext cx="774701" cy="674687"/>
            <a:chOff x="3533775" y="5116513"/>
            <a:chExt cx="774701" cy="674687"/>
          </a:xfrm>
        </p:grpSpPr>
        <p:sp>
          <p:nvSpPr>
            <p:cNvPr id="340" name="Freeform 133"/>
            <p:cNvSpPr/>
            <p:nvPr/>
          </p:nvSpPr>
          <p:spPr bwMode="auto">
            <a:xfrm>
              <a:off x="3616325" y="5165725"/>
              <a:ext cx="647700" cy="576263"/>
            </a:xfrm>
            <a:custGeom>
              <a:avLst/>
              <a:gdLst>
                <a:gd name="T0" fmla="*/ 0 w 301"/>
                <a:gd name="T1" fmla="*/ 132 h 268"/>
                <a:gd name="T2" fmla="*/ 16 w 301"/>
                <a:gd name="T3" fmla="*/ 201 h 268"/>
                <a:gd name="T4" fmla="*/ 80 w 301"/>
                <a:gd name="T5" fmla="*/ 249 h 268"/>
                <a:gd name="T6" fmla="*/ 185 w 301"/>
                <a:gd name="T7" fmla="*/ 262 h 268"/>
                <a:gd name="T8" fmla="*/ 273 w 301"/>
                <a:gd name="T9" fmla="*/ 206 h 268"/>
                <a:gd name="T10" fmla="*/ 264 w 301"/>
                <a:gd name="T11" fmla="*/ 62 h 268"/>
                <a:gd name="T12" fmla="*/ 127 w 301"/>
                <a:gd name="T13" fmla="*/ 2 h 268"/>
                <a:gd name="T14" fmla="*/ 5 w 301"/>
                <a:gd name="T15" fmla="*/ 83 h 268"/>
                <a:gd name="T16" fmla="*/ 0 w 301"/>
                <a:gd name="T17" fmla="*/ 13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268">
                  <a:moveTo>
                    <a:pt x="0" y="132"/>
                  </a:moveTo>
                  <a:cubicBezTo>
                    <a:pt x="1" y="156"/>
                    <a:pt x="4" y="180"/>
                    <a:pt x="16" y="201"/>
                  </a:cubicBezTo>
                  <a:cubicBezTo>
                    <a:pt x="30" y="224"/>
                    <a:pt x="55" y="239"/>
                    <a:pt x="80" y="249"/>
                  </a:cubicBezTo>
                  <a:cubicBezTo>
                    <a:pt x="113" y="262"/>
                    <a:pt x="150" y="268"/>
                    <a:pt x="185" y="262"/>
                  </a:cubicBezTo>
                  <a:cubicBezTo>
                    <a:pt x="220" y="256"/>
                    <a:pt x="254" y="236"/>
                    <a:pt x="273" y="206"/>
                  </a:cubicBezTo>
                  <a:cubicBezTo>
                    <a:pt x="301" y="163"/>
                    <a:pt x="295" y="102"/>
                    <a:pt x="264" y="62"/>
                  </a:cubicBezTo>
                  <a:cubicBezTo>
                    <a:pt x="232" y="21"/>
                    <a:pt x="179" y="0"/>
                    <a:pt x="127" y="2"/>
                  </a:cubicBezTo>
                  <a:cubicBezTo>
                    <a:pt x="75" y="4"/>
                    <a:pt x="21" y="33"/>
                    <a:pt x="5" y="83"/>
                  </a:cubicBezTo>
                  <a:cubicBezTo>
                    <a:pt x="0" y="98"/>
                    <a:pt x="0" y="115"/>
                    <a:pt x="0" y="132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1" name="Freeform 134"/>
            <p:cNvSpPr/>
            <p:nvPr/>
          </p:nvSpPr>
          <p:spPr bwMode="auto">
            <a:xfrm>
              <a:off x="3743325" y="5297488"/>
              <a:ext cx="334963" cy="300038"/>
            </a:xfrm>
            <a:custGeom>
              <a:avLst/>
              <a:gdLst>
                <a:gd name="T0" fmla="*/ 41 w 156"/>
                <a:gd name="T1" fmla="*/ 128 h 140"/>
                <a:gd name="T2" fmla="*/ 63 w 156"/>
                <a:gd name="T3" fmla="*/ 135 h 140"/>
                <a:gd name="T4" fmla="*/ 144 w 156"/>
                <a:gd name="T5" fmla="*/ 108 h 140"/>
                <a:gd name="T6" fmla="*/ 153 w 156"/>
                <a:gd name="T7" fmla="*/ 83 h 140"/>
                <a:gd name="T8" fmla="*/ 151 w 156"/>
                <a:gd name="T9" fmla="*/ 46 h 140"/>
                <a:gd name="T10" fmla="*/ 34 w 156"/>
                <a:gd name="T11" fmla="*/ 20 h 140"/>
                <a:gd name="T12" fmla="*/ 41 w 156"/>
                <a:gd name="T13" fmla="*/ 12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140">
                  <a:moveTo>
                    <a:pt x="41" y="128"/>
                  </a:moveTo>
                  <a:cubicBezTo>
                    <a:pt x="48" y="132"/>
                    <a:pt x="56" y="134"/>
                    <a:pt x="63" y="135"/>
                  </a:cubicBezTo>
                  <a:cubicBezTo>
                    <a:pt x="93" y="140"/>
                    <a:pt x="128" y="134"/>
                    <a:pt x="144" y="108"/>
                  </a:cubicBezTo>
                  <a:cubicBezTo>
                    <a:pt x="148" y="101"/>
                    <a:pt x="151" y="92"/>
                    <a:pt x="153" y="83"/>
                  </a:cubicBezTo>
                  <a:cubicBezTo>
                    <a:pt x="155" y="71"/>
                    <a:pt x="156" y="57"/>
                    <a:pt x="151" y="46"/>
                  </a:cubicBezTo>
                  <a:cubicBezTo>
                    <a:pt x="134" y="13"/>
                    <a:pt x="65" y="0"/>
                    <a:pt x="34" y="20"/>
                  </a:cubicBezTo>
                  <a:cubicBezTo>
                    <a:pt x="0" y="43"/>
                    <a:pt x="8" y="107"/>
                    <a:pt x="41" y="128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2" name="Freeform 135"/>
            <p:cNvSpPr/>
            <p:nvPr/>
          </p:nvSpPr>
          <p:spPr bwMode="auto">
            <a:xfrm>
              <a:off x="3886200" y="5116513"/>
              <a:ext cx="142875" cy="73025"/>
            </a:xfrm>
            <a:custGeom>
              <a:avLst/>
              <a:gdLst>
                <a:gd name="T0" fmla="*/ 0 w 66"/>
                <a:gd name="T1" fmla="*/ 20 h 34"/>
                <a:gd name="T2" fmla="*/ 0 w 66"/>
                <a:gd name="T3" fmla="*/ 0 h 34"/>
                <a:gd name="T4" fmla="*/ 58 w 66"/>
                <a:gd name="T5" fmla="*/ 1 h 34"/>
                <a:gd name="T6" fmla="*/ 65 w 66"/>
                <a:gd name="T7" fmla="*/ 4 h 34"/>
                <a:gd name="T8" fmla="*/ 66 w 66"/>
                <a:gd name="T9" fmla="*/ 8 h 34"/>
                <a:gd name="T10" fmla="*/ 66 w 66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34">
                  <a:moveTo>
                    <a:pt x="0" y="20"/>
                  </a:moveTo>
                  <a:cubicBezTo>
                    <a:pt x="0" y="14"/>
                    <a:pt x="0" y="7"/>
                    <a:pt x="0" y="0"/>
                  </a:cubicBezTo>
                  <a:cubicBezTo>
                    <a:pt x="19" y="0"/>
                    <a:pt x="38" y="0"/>
                    <a:pt x="58" y="1"/>
                  </a:cubicBezTo>
                  <a:cubicBezTo>
                    <a:pt x="60" y="1"/>
                    <a:pt x="64" y="1"/>
                    <a:pt x="65" y="4"/>
                  </a:cubicBezTo>
                  <a:cubicBezTo>
                    <a:pt x="66" y="5"/>
                    <a:pt x="66" y="7"/>
                    <a:pt x="66" y="8"/>
                  </a:cubicBezTo>
                  <a:cubicBezTo>
                    <a:pt x="66" y="17"/>
                    <a:pt x="66" y="25"/>
                    <a:pt x="66" y="3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3" name="Freeform 136"/>
            <p:cNvSpPr/>
            <p:nvPr/>
          </p:nvSpPr>
          <p:spPr bwMode="auto">
            <a:xfrm>
              <a:off x="4146550" y="5219700"/>
              <a:ext cx="127000" cy="138113"/>
            </a:xfrm>
            <a:custGeom>
              <a:avLst/>
              <a:gdLst>
                <a:gd name="T0" fmla="*/ 0 w 59"/>
                <a:gd name="T1" fmla="*/ 18 h 64"/>
                <a:gd name="T2" fmla="*/ 19 w 59"/>
                <a:gd name="T3" fmla="*/ 1 h 64"/>
                <a:gd name="T4" fmla="*/ 22 w 59"/>
                <a:gd name="T5" fmla="*/ 0 h 64"/>
                <a:gd name="T6" fmla="*/ 25 w 59"/>
                <a:gd name="T7" fmla="*/ 1 h 64"/>
                <a:gd name="T8" fmla="*/ 58 w 59"/>
                <a:gd name="T9" fmla="*/ 46 h 64"/>
                <a:gd name="T10" fmla="*/ 58 w 59"/>
                <a:gd name="T11" fmla="*/ 50 h 64"/>
                <a:gd name="T12" fmla="*/ 56 w 59"/>
                <a:gd name="T13" fmla="*/ 53 h 64"/>
                <a:gd name="T14" fmla="*/ 35 w 59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64">
                  <a:moveTo>
                    <a:pt x="0" y="18"/>
                  </a:moveTo>
                  <a:cubicBezTo>
                    <a:pt x="7" y="12"/>
                    <a:pt x="12" y="7"/>
                    <a:pt x="19" y="1"/>
                  </a:cubicBezTo>
                  <a:cubicBezTo>
                    <a:pt x="20" y="0"/>
                    <a:pt x="21" y="0"/>
                    <a:pt x="22" y="0"/>
                  </a:cubicBezTo>
                  <a:cubicBezTo>
                    <a:pt x="23" y="0"/>
                    <a:pt x="24" y="0"/>
                    <a:pt x="25" y="1"/>
                  </a:cubicBezTo>
                  <a:cubicBezTo>
                    <a:pt x="39" y="13"/>
                    <a:pt x="51" y="29"/>
                    <a:pt x="58" y="46"/>
                  </a:cubicBezTo>
                  <a:cubicBezTo>
                    <a:pt x="58" y="48"/>
                    <a:pt x="59" y="49"/>
                    <a:pt x="58" y="50"/>
                  </a:cubicBezTo>
                  <a:cubicBezTo>
                    <a:pt x="58" y="51"/>
                    <a:pt x="57" y="52"/>
                    <a:pt x="56" y="53"/>
                  </a:cubicBezTo>
                  <a:cubicBezTo>
                    <a:pt x="50" y="58"/>
                    <a:pt x="43" y="62"/>
                    <a:pt x="35" y="6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4" name="Freeform 137"/>
            <p:cNvSpPr/>
            <p:nvPr/>
          </p:nvSpPr>
          <p:spPr bwMode="auto">
            <a:xfrm>
              <a:off x="4221163" y="5473700"/>
              <a:ext cx="87313" cy="149225"/>
            </a:xfrm>
            <a:custGeom>
              <a:avLst/>
              <a:gdLst>
                <a:gd name="T0" fmla="*/ 11 w 41"/>
                <a:gd name="T1" fmla="*/ 0 h 70"/>
                <a:gd name="T2" fmla="*/ 41 w 41"/>
                <a:gd name="T3" fmla="*/ 0 h 70"/>
                <a:gd name="T4" fmla="*/ 28 w 41"/>
                <a:gd name="T5" fmla="*/ 68 h 70"/>
                <a:gd name="T6" fmla="*/ 27 w 41"/>
                <a:gd name="T7" fmla="*/ 70 h 70"/>
                <a:gd name="T8" fmla="*/ 24 w 41"/>
                <a:gd name="T9" fmla="*/ 69 h 70"/>
                <a:gd name="T10" fmla="*/ 0 w 41"/>
                <a:gd name="T11" fmla="*/ 5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70">
                  <a:moveTo>
                    <a:pt x="11" y="0"/>
                  </a:moveTo>
                  <a:cubicBezTo>
                    <a:pt x="21" y="0"/>
                    <a:pt x="31" y="0"/>
                    <a:pt x="41" y="0"/>
                  </a:cubicBezTo>
                  <a:cubicBezTo>
                    <a:pt x="40" y="23"/>
                    <a:pt x="36" y="47"/>
                    <a:pt x="28" y="68"/>
                  </a:cubicBezTo>
                  <a:cubicBezTo>
                    <a:pt x="28" y="69"/>
                    <a:pt x="27" y="70"/>
                    <a:pt x="27" y="70"/>
                  </a:cubicBezTo>
                  <a:cubicBezTo>
                    <a:pt x="26" y="70"/>
                    <a:pt x="25" y="70"/>
                    <a:pt x="24" y="69"/>
                  </a:cubicBezTo>
                  <a:cubicBezTo>
                    <a:pt x="16" y="65"/>
                    <a:pt x="8" y="60"/>
                    <a:pt x="0" y="5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5" name="Freeform 138"/>
            <p:cNvSpPr/>
            <p:nvPr/>
          </p:nvSpPr>
          <p:spPr bwMode="auto">
            <a:xfrm>
              <a:off x="4033838" y="5673725"/>
              <a:ext cx="139700" cy="106363"/>
            </a:xfrm>
            <a:custGeom>
              <a:avLst/>
              <a:gdLst>
                <a:gd name="T0" fmla="*/ 54 w 65"/>
                <a:gd name="T1" fmla="*/ 0 h 50"/>
                <a:gd name="T2" fmla="*/ 65 w 65"/>
                <a:gd name="T3" fmla="*/ 18 h 50"/>
                <a:gd name="T4" fmla="*/ 7 w 65"/>
                <a:gd name="T5" fmla="*/ 50 h 50"/>
                <a:gd name="T6" fmla="*/ 0 w 65"/>
                <a:gd name="T7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50">
                  <a:moveTo>
                    <a:pt x="54" y="0"/>
                  </a:moveTo>
                  <a:cubicBezTo>
                    <a:pt x="58" y="6"/>
                    <a:pt x="61" y="12"/>
                    <a:pt x="65" y="18"/>
                  </a:cubicBezTo>
                  <a:cubicBezTo>
                    <a:pt x="47" y="30"/>
                    <a:pt x="28" y="41"/>
                    <a:pt x="7" y="50"/>
                  </a:cubicBezTo>
                  <a:cubicBezTo>
                    <a:pt x="0" y="27"/>
                    <a:pt x="0" y="27"/>
                    <a:pt x="0" y="2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6" name="Freeform 139"/>
            <p:cNvSpPr/>
            <p:nvPr/>
          </p:nvSpPr>
          <p:spPr bwMode="auto">
            <a:xfrm>
              <a:off x="3721100" y="5692775"/>
              <a:ext cx="179388" cy="98425"/>
            </a:xfrm>
            <a:custGeom>
              <a:avLst/>
              <a:gdLst>
                <a:gd name="T0" fmla="*/ 83 w 83"/>
                <a:gd name="T1" fmla="*/ 19 h 46"/>
                <a:gd name="T2" fmla="*/ 76 w 83"/>
                <a:gd name="T3" fmla="*/ 41 h 46"/>
                <a:gd name="T4" fmla="*/ 74 w 83"/>
                <a:gd name="T5" fmla="*/ 45 h 46"/>
                <a:gd name="T6" fmla="*/ 69 w 83"/>
                <a:gd name="T7" fmla="*/ 46 h 46"/>
                <a:gd name="T8" fmla="*/ 0 w 83"/>
                <a:gd name="T9" fmla="*/ 29 h 46"/>
                <a:gd name="T10" fmla="*/ 16 w 83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46">
                  <a:moveTo>
                    <a:pt x="83" y="19"/>
                  </a:moveTo>
                  <a:cubicBezTo>
                    <a:pt x="81" y="27"/>
                    <a:pt x="78" y="34"/>
                    <a:pt x="76" y="41"/>
                  </a:cubicBezTo>
                  <a:cubicBezTo>
                    <a:pt x="76" y="43"/>
                    <a:pt x="75" y="44"/>
                    <a:pt x="74" y="45"/>
                  </a:cubicBezTo>
                  <a:cubicBezTo>
                    <a:pt x="72" y="46"/>
                    <a:pt x="70" y="46"/>
                    <a:pt x="69" y="46"/>
                  </a:cubicBezTo>
                  <a:cubicBezTo>
                    <a:pt x="45" y="46"/>
                    <a:pt x="21" y="40"/>
                    <a:pt x="0" y="29"/>
                  </a:cubicBezTo>
                  <a:cubicBezTo>
                    <a:pt x="4" y="20"/>
                    <a:pt x="10" y="7"/>
                    <a:pt x="16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7" name="Freeform 140"/>
            <p:cNvSpPr/>
            <p:nvPr/>
          </p:nvSpPr>
          <p:spPr bwMode="auto">
            <a:xfrm>
              <a:off x="3533775" y="5476875"/>
              <a:ext cx="131763" cy="168275"/>
            </a:xfrm>
            <a:custGeom>
              <a:avLst/>
              <a:gdLst>
                <a:gd name="T0" fmla="*/ 61 w 61"/>
                <a:gd name="T1" fmla="*/ 66 h 78"/>
                <a:gd name="T2" fmla="*/ 34 w 61"/>
                <a:gd name="T3" fmla="*/ 78 h 78"/>
                <a:gd name="T4" fmla="*/ 5 w 61"/>
                <a:gd name="T5" fmla="*/ 28 h 78"/>
                <a:gd name="T6" fmla="*/ 0 w 61"/>
                <a:gd name="T7" fmla="*/ 13 h 78"/>
                <a:gd name="T8" fmla="*/ 1 w 61"/>
                <a:gd name="T9" fmla="*/ 10 h 78"/>
                <a:gd name="T10" fmla="*/ 4 w 61"/>
                <a:gd name="T11" fmla="*/ 8 h 78"/>
                <a:gd name="T12" fmla="*/ 39 w 61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78">
                  <a:moveTo>
                    <a:pt x="61" y="66"/>
                  </a:moveTo>
                  <a:cubicBezTo>
                    <a:pt x="52" y="68"/>
                    <a:pt x="42" y="72"/>
                    <a:pt x="34" y="78"/>
                  </a:cubicBezTo>
                  <a:cubicBezTo>
                    <a:pt x="22" y="62"/>
                    <a:pt x="15" y="46"/>
                    <a:pt x="5" y="28"/>
                  </a:cubicBezTo>
                  <a:cubicBezTo>
                    <a:pt x="3" y="24"/>
                    <a:pt x="1" y="18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1" y="9"/>
                    <a:pt x="2" y="8"/>
                    <a:pt x="4" y="8"/>
                  </a:cubicBezTo>
                  <a:cubicBezTo>
                    <a:pt x="18" y="3"/>
                    <a:pt x="24" y="2"/>
                    <a:pt x="39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8" name="Freeform 141"/>
            <p:cNvSpPr/>
            <p:nvPr/>
          </p:nvSpPr>
          <p:spPr bwMode="auto">
            <a:xfrm>
              <a:off x="3595688" y="5168900"/>
              <a:ext cx="155575" cy="142875"/>
            </a:xfrm>
            <a:custGeom>
              <a:avLst/>
              <a:gdLst>
                <a:gd name="T0" fmla="*/ 21 w 72"/>
                <a:gd name="T1" fmla="*/ 67 h 67"/>
                <a:gd name="T2" fmla="*/ 2 w 72"/>
                <a:gd name="T3" fmla="*/ 48 h 67"/>
                <a:gd name="T4" fmla="*/ 1 w 72"/>
                <a:gd name="T5" fmla="*/ 45 h 67"/>
                <a:gd name="T6" fmla="*/ 1 w 72"/>
                <a:gd name="T7" fmla="*/ 42 h 67"/>
                <a:gd name="T8" fmla="*/ 12 w 72"/>
                <a:gd name="T9" fmla="*/ 25 h 67"/>
                <a:gd name="T10" fmla="*/ 60 w 72"/>
                <a:gd name="T11" fmla="*/ 0 h 67"/>
                <a:gd name="T12" fmla="*/ 72 w 72"/>
                <a:gd name="T13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67">
                  <a:moveTo>
                    <a:pt x="21" y="67"/>
                  </a:moveTo>
                  <a:cubicBezTo>
                    <a:pt x="14" y="60"/>
                    <a:pt x="9" y="54"/>
                    <a:pt x="2" y="48"/>
                  </a:cubicBezTo>
                  <a:cubicBezTo>
                    <a:pt x="1" y="47"/>
                    <a:pt x="1" y="46"/>
                    <a:pt x="1" y="45"/>
                  </a:cubicBezTo>
                  <a:cubicBezTo>
                    <a:pt x="0" y="44"/>
                    <a:pt x="1" y="43"/>
                    <a:pt x="1" y="42"/>
                  </a:cubicBezTo>
                  <a:cubicBezTo>
                    <a:pt x="4" y="36"/>
                    <a:pt x="8" y="30"/>
                    <a:pt x="12" y="25"/>
                  </a:cubicBezTo>
                  <a:cubicBezTo>
                    <a:pt x="25" y="11"/>
                    <a:pt x="43" y="5"/>
                    <a:pt x="60" y="0"/>
                  </a:cubicBezTo>
                  <a:cubicBezTo>
                    <a:pt x="64" y="5"/>
                    <a:pt x="68" y="10"/>
                    <a:pt x="72" y="1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49" name="组合 348"/>
          <p:cNvGrpSpPr/>
          <p:nvPr/>
        </p:nvGrpSpPr>
        <p:grpSpPr>
          <a:xfrm>
            <a:off x="2799755" y="4761508"/>
            <a:ext cx="1879600" cy="1500188"/>
            <a:chOff x="4497388" y="4560888"/>
            <a:chExt cx="1879600" cy="1500188"/>
          </a:xfrm>
        </p:grpSpPr>
        <p:sp>
          <p:nvSpPr>
            <p:cNvPr id="350" name="Freeform 142"/>
            <p:cNvSpPr/>
            <p:nvPr/>
          </p:nvSpPr>
          <p:spPr bwMode="auto">
            <a:xfrm>
              <a:off x="4670425" y="4560888"/>
              <a:ext cx="1489075" cy="1003300"/>
            </a:xfrm>
            <a:custGeom>
              <a:avLst/>
              <a:gdLst>
                <a:gd name="T0" fmla="*/ 685 w 692"/>
                <a:gd name="T1" fmla="*/ 444 h 467"/>
                <a:gd name="T2" fmla="*/ 667 w 692"/>
                <a:gd name="T3" fmla="*/ 26 h 467"/>
                <a:gd name="T4" fmla="*/ 0 w 692"/>
                <a:gd name="T5" fmla="*/ 45 h 467"/>
                <a:gd name="T6" fmla="*/ 5 w 692"/>
                <a:gd name="T7" fmla="*/ 128 h 467"/>
                <a:gd name="T8" fmla="*/ 8 w 692"/>
                <a:gd name="T9" fmla="*/ 467 h 467"/>
                <a:gd name="T10" fmla="*/ 683 w 692"/>
                <a:gd name="T11" fmla="*/ 447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2" h="467">
                  <a:moveTo>
                    <a:pt x="685" y="444"/>
                  </a:moveTo>
                  <a:cubicBezTo>
                    <a:pt x="692" y="291"/>
                    <a:pt x="683" y="179"/>
                    <a:pt x="667" y="26"/>
                  </a:cubicBezTo>
                  <a:cubicBezTo>
                    <a:pt x="442" y="6"/>
                    <a:pt x="221" y="0"/>
                    <a:pt x="0" y="45"/>
                  </a:cubicBezTo>
                  <a:cubicBezTo>
                    <a:pt x="5" y="72"/>
                    <a:pt x="5" y="100"/>
                    <a:pt x="5" y="128"/>
                  </a:cubicBezTo>
                  <a:cubicBezTo>
                    <a:pt x="8" y="467"/>
                    <a:pt x="8" y="467"/>
                    <a:pt x="8" y="467"/>
                  </a:cubicBezTo>
                  <a:cubicBezTo>
                    <a:pt x="234" y="457"/>
                    <a:pt x="456" y="456"/>
                    <a:pt x="683" y="447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1" name="Freeform 143"/>
            <p:cNvSpPr/>
            <p:nvPr/>
          </p:nvSpPr>
          <p:spPr bwMode="auto">
            <a:xfrm>
              <a:off x="4757738" y="4668838"/>
              <a:ext cx="1293813" cy="758825"/>
            </a:xfrm>
            <a:custGeom>
              <a:avLst/>
              <a:gdLst>
                <a:gd name="T0" fmla="*/ 601 w 601"/>
                <a:gd name="T1" fmla="*/ 340 h 354"/>
                <a:gd name="T2" fmla="*/ 22 w 601"/>
                <a:gd name="T3" fmla="*/ 354 h 354"/>
                <a:gd name="T4" fmla="*/ 0 w 601"/>
                <a:gd name="T5" fmla="*/ 39 h 354"/>
                <a:gd name="T6" fmla="*/ 585 w 601"/>
                <a:gd name="T7" fmla="*/ 18 h 354"/>
                <a:gd name="T8" fmla="*/ 601 w 601"/>
                <a:gd name="T9" fmla="*/ 33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1" h="354">
                  <a:moveTo>
                    <a:pt x="601" y="340"/>
                  </a:moveTo>
                  <a:cubicBezTo>
                    <a:pt x="411" y="352"/>
                    <a:pt x="212" y="352"/>
                    <a:pt x="22" y="354"/>
                  </a:cubicBezTo>
                  <a:cubicBezTo>
                    <a:pt x="21" y="249"/>
                    <a:pt x="14" y="143"/>
                    <a:pt x="0" y="39"/>
                  </a:cubicBezTo>
                  <a:cubicBezTo>
                    <a:pt x="201" y="10"/>
                    <a:pt x="391" y="0"/>
                    <a:pt x="585" y="18"/>
                  </a:cubicBezTo>
                  <a:cubicBezTo>
                    <a:pt x="599" y="133"/>
                    <a:pt x="599" y="206"/>
                    <a:pt x="601" y="33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2" name="Freeform 144"/>
            <p:cNvSpPr/>
            <p:nvPr/>
          </p:nvSpPr>
          <p:spPr bwMode="auto">
            <a:xfrm>
              <a:off x="4497388" y="5567363"/>
              <a:ext cx="198438" cy="468313"/>
            </a:xfrm>
            <a:custGeom>
              <a:avLst/>
              <a:gdLst>
                <a:gd name="T0" fmla="*/ 92 w 92"/>
                <a:gd name="T1" fmla="*/ 0 h 218"/>
                <a:gd name="T2" fmla="*/ 0 w 92"/>
                <a:gd name="T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2" h="218">
                  <a:moveTo>
                    <a:pt x="92" y="0"/>
                  </a:moveTo>
                  <a:cubicBezTo>
                    <a:pt x="58" y="71"/>
                    <a:pt x="27" y="144"/>
                    <a:pt x="0" y="218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3" name="Freeform 145"/>
            <p:cNvSpPr/>
            <p:nvPr/>
          </p:nvSpPr>
          <p:spPr bwMode="auto">
            <a:xfrm>
              <a:off x="6137275" y="5516563"/>
              <a:ext cx="239713" cy="492125"/>
            </a:xfrm>
            <a:custGeom>
              <a:avLst/>
              <a:gdLst>
                <a:gd name="T0" fmla="*/ 0 w 111"/>
                <a:gd name="T1" fmla="*/ 0 h 229"/>
                <a:gd name="T2" fmla="*/ 111 w 111"/>
                <a:gd name="T3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1" h="229">
                  <a:moveTo>
                    <a:pt x="0" y="0"/>
                  </a:moveTo>
                  <a:cubicBezTo>
                    <a:pt x="40" y="75"/>
                    <a:pt x="77" y="151"/>
                    <a:pt x="111" y="22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4" name="Freeform 146"/>
            <p:cNvSpPr/>
            <p:nvPr/>
          </p:nvSpPr>
          <p:spPr bwMode="auto">
            <a:xfrm>
              <a:off x="4497388" y="6011863"/>
              <a:ext cx="1879600" cy="49213"/>
            </a:xfrm>
            <a:custGeom>
              <a:avLst/>
              <a:gdLst>
                <a:gd name="T0" fmla="*/ 0 w 873"/>
                <a:gd name="T1" fmla="*/ 11 h 23"/>
                <a:gd name="T2" fmla="*/ 873 w 873"/>
                <a:gd name="T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3" h="23">
                  <a:moveTo>
                    <a:pt x="0" y="11"/>
                  </a:moveTo>
                  <a:cubicBezTo>
                    <a:pt x="294" y="23"/>
                    <a:pt x="579" y="16"/>
                    <a:pt x="873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5" name="Freeform 147"/>
            <p:cNvSpPr/>
            <p:nvPr/>
          </p:nvSpPr>
          <p:spPr bwMode="auto">
            <a:xfrm>
              <a:off x="4633913" y="5638800"/>
              <a:ext cx="123825" cy="342900"/>
            </a:xfrm>
            <a:custGeom>
              <a:avLst/>
              <a:gdLst>
                <a:gd name="T0" fmla="*/ 58 w 58"/>
                <a:gd name="T1" fmla="*/ 0 h 160"/>
                <a:gd name="T2" fmla="*/ 0 w 58"/>
                <a:gd name="T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8" h="160">
                  <a:moveTo>
                    <a:pt x="58" y="0"/>
                  </a:moveTo>
                  <a:cubicBezTo>
                    <a:pt x="38" y="53"/>
                    <a:pt x="19" y="106"/>
                    <a:pt x="0" y="16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6" name="Freeform 148"/>
            <p:cNvSpPr/>
            <p:nvPr/>
          </p:nvSpPr>
          <p:spPr bwMode="auto">
            <a:xfrm>
              <a:off x="4719638" y="5634038"/>
              <a:ext cx="127000" cy="346075"/>
            </a:xfrm>
            <a:custGeom>
              <a:avLst/>
              <a:gdLst>
                <a:gd name="T0" fmla="*/ 59 w 59"/>
                <a:gd name="T1" fmla="*/ 0 h 161"/>
                <a:gd name="T2" fmla="*/ 0 w 59"/>
                <a:gd name="T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161">
                  <a:moveTo>
                    <a:pt x="59" y="0"/>
                  </a:moveTo>
                  <a:cubicBezTo>
                    <a:pt x="39" y="53"/>
                    <a:pt x="19" y="107"/>
                    <a:pt x="0" y="16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7" name="Freeform 149"/>
            <p:cNvSpPr/>
            <p:nvPr/>
          </p:nvSpPr>
          <p:spPr bwMode="auto">
            <a:xfrm>
              <a:off x="4832350" y="5637213"/>
              <a:ext cx="104775" cy="331788"/>
            </a:xfrm>
            <a:custGeom>
              <a:avLst/>
              <a:gdLst>
                <a:gd name="T0" fmla="*/ 49 w 49"/>
                <a:gd name="T1" fmla="*/ 0 h 155"/>
                <a:gd name="T2" fmla="*/ 0 w 49"/>
                <a:gd name="T3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" h="155">
                  <a:moveTo>
                    <a:pt x="49" y="0"/>
                  </a:moveTo>
                  <a:cubicBezTo>
                    <a:pt x="35" y="52"/>
                    <a:pt x="18" y="104"/>
                    <a:pt x="0" y="15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8" name="Freeform 150"/>
            <p:cNvSpPr/>
            <p:nvPr/>
          </p:nvSpPr>
          <p:spPr bwMode="auto">
            <a:xfrm>
              <a:off x="4941888" y="5640388"/>
              <a:ext cx="77788" cy="320675"/>
            </a:xfrm>
            <a:custGeom>
              <a:avLst/>
              <a:gdLst>
                <a:gd name="T0" fmla="*/ 36 w 36"/>
                <a:gd name="T1" fmla="*/ 0 h 149"/>
                <a:gd name="T2" fmla="*/ 0 w 36"/>
                <a:gd name="T3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6" h="149">
                  <a:moveTo>
                    <a:pt x="36" y="0"/>
                  </a:moveTo>
                  <a:cubicBezTo>
                    <a:pt x="27" y="51"/>
                    <a:pt x="15" y="100"/>
                    <a:pt x="0" y="14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9" name="Freeform 151"/>
            <p:cNvSpPr/>
            <p:nvPr/>
          </p:nvSpPr>
          <p:spPr bwMode="auto">
            <a:xfrm>
              <a:off x="5053013" y="5634038"/>
              <a:ext cx="65088" cy="333375"/>
            </a:xfrm>
            <a:custGeom>
              <a:avLst/>
              <a:gdLst>
                <a:gd name="T0" fmla="*/ 30 w 30"/>
                <a:gd name="T1" fmla="*/ 0 h 155"/>
                <a:gd name="T2" fmla="*/ 0 w 30"/>
                <a:gd name="T3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0" h="155">
                  <a:moveTo>
                    <a:pt x="30" y="0"/>
                  </a:moveTo>
                  <a:cubicBezTo>
                    <a:pt x="19" y="52"/>
                    <a:pt x="9" y="103"/>
                    <a:pt x="0" y="155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0" name="Freeform 152"/>
            <p:cNvSpPr/>
            <p:nvPr/>
          </p:nvSpPr>
          <p:spPr bwMode="auto">
            <a:xfrm>
              <a:off x="5162550" y="5637213"/>
              <a:ext cx="69850" cy="325438"/>
            </a:xfrm>
            <a:custGeom>
              <a:avLst/>
              <a:gdLst>
                <a:gd name="T0" fmla="*/ 32 w 32"/>
                <a:gd name="T1" fmla="*/ 0 h 152"/>
                <a:gd name="T2" fmla="*/ 0 w 32"/>
                <a:gd name="T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" h="152">
                  <a:moveTo>
                    <a:pt x="32" y="0"/>
                  </a:moveTo>
                  <a:cubicBezTo>
                    <a:pt x="22" y="51"/>
                    <a:pt x="11" y="102"/>
                    <a:pt x="0" y="152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1" name="Freeform 153"/>
            <p:cNvSpPr/>
            <p:nvPr/>
          </p:nvSpPr>
          <p:spPr bwMode="auto">
            <a:xfrm>
              <a:off x="5310188" y="5634038"/>
              <a:ext cx="36513" cy="322263"/>
            </a:xfrm>
            <a:custGeom>
              <a:avLst/>
              <a:gdLst>
                <a:gd name="T0" fmla="*/ 17 w 17"/>
                <a:gd name="T1" fmla="*/ 0 h 150"/>
                <a:gd name="T2" fmla="*/ 0 w 17"/>
                <a:gd name="T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150">
                  <a:moveTo>
                    <a:pt x="17" y="0"/>
                  </a:moveTo>
                  <a:cubicBezTo>
                    <a:pt x="12" y="50"/>
                    <a:pt x="7" y="100"/>
                    <a:pt x="0" y="15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2" name="Freeform 154"/>
            <p:cNvSpPr/>
            <p:nvPr/>
          </p:nvSpPr>
          <p:spPr bwMode="auto">
            <a:xfrm>
              <a:off x="5432425" y="5638800"/>
              <a:ext cx="12700" cy="319088"/>
            </a:xfrm>
            <a:custGeom>
              <a:avLst/>
              <a:gdLst>
                <a:gd name="T0" fmla="*/ 6 w 6"/>
                <a:gd name="T1" fmla="*/ 0 h 149"/>
                <a:gd name="T2" fmla="*/ 0 w 6"/>
                <a:gd name="T3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49">
                  <a:moveTo>
                    <a:pt x="6" y="0"/>
                  </a:moveTo>
                  <a:cubicBezTo>
                    <a:pt x="4" y="50"/>
                    <a:pt x="2" y="99"/>
                    <a:pt x="0" y="14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3" name="Line 155"/>
            <p:cNvSpPr>
              <a:spLocks noChangeShapeType="1"/>
            </p:cNvSpPr>
            <p:nvPr/>
          </p:nvSpPr>
          <p:spPr bwMode="auto">
            <a:xfrm>
              <a:off x="5553075" y="5638800"/>
              <a:ext cx="6350" cy="312738"/>
            </a:xfrm>
            <a:prstGeom prst="line">
              <a:avLst/>
            </a:pr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4" name="Freeform 156"/>
            <p:cNvSpPr/>
            <p:nvPr/>
          </p:nvSpPr>
          <p:spPr bwMode="auto">
            <a:xfrm>
              <a:off x="5659438" y="5634038"/>
              <a:ext cx="26988" cy="307975"/>
            </a:xfrm>
            <a:custGeom>
              <a:avLst/>
              <a:gdLst>
                <a:gd name="T0" fmla="*/ 0 w 12"/>
                <a:gd name="T1" fmla="*/ 0 h 143"/>
                <a:gd name="T2" fmla="*/ 12 w 12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143">
                  <a:moveTo>
                    <a:pt x="0" y="0"/>
                  </a:moveTo>
                  <a:cubicBezTo>
                    <a:pt x="4" y="48"/>
                    <a:pt x="8" y="95"/>
                    <a:pt x="12" y="14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5" name="Freeform 157"/>
            <p:cNvSpPr/>
            <p:nvPr/>
          </p:nvSpPr>
          <p:spPr bwMode="auto">
            <a:xfrm>
              <a:off x="5807075" y="5634038"/>
              <a:ext cx="42863" cy="309563"/>
            </a:xfrm>
            <a:custGeom>
              <a:avLst/>
              <a:gdLst>
                <a:gd name="T0" fmla="*/ 0 w 20"/>
                <a:gd name="T1" fmla="*/ 0 h 144"/>
                <a:gd name="T2" fmla="*/ 20 w 20"/>
                <a:gd name="T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" h="144">
                  <a:moveTo>
                    <a:pt x="0" y="0"/>
                  </a:moveTo>
                  <a:cubicBezTo>
                    <a:pt x="7" y="48"/>
                    <a:pt x="13" y="96"/>
                    <a:pt x="20" y="14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6" name="Freeform 158"/>
            <p:cNvSpPr/>
            <p:nvPr/>
          </p:nvSpPr>
          <p:spPr bwMode="auto">
            <a:xfrm>
              <a:off x="5894388" y="5632450"/>
              <a:ext cx="66675" cy="309563"/>
            </a:xfrm>
            <a:custGeom>
              <a:avLst/>
              <a:gdLst>
                <a:gd name="T0" fmla="*/ 0 w 31"/>
                <a:gd name="T1" fmla="*/ 0 h 144"/>
                <a:gd name="T2" fmla="*/ 31 w 31"/>
                <a:gd name="T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144">
                  <a:moveTo>
                    <a:pt x="0" y="0"/>
                  </a:moveTo>
                  <a:cubicBezTo>
                    <a:pt x="10" y="48"/>
                    <a:pt x="21" y="96"/>
                    <a:pt x="31" y="14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7" name="Freeform 159"/>
            <p:cNvSpPr/>
            <p:nvPr/>
          </p:nvSpPr>
          <p:spPr bwMode="auto">
            <a:xfrm>
              <a:off x="6032500" y="5637213"/>
              <a:ext cx="92075" cy="301625"/>
            </a:xfrm>
            <a:custGeom>
              <a:avLst/>
              <a:gdLst>
                <a:gd name="T0" fmla="*/ 0 w 43"/>
                <a:gd name="T1" fmla="*/ 0 h 141"/>
                <a:gd name="T2" fmla="*/ 43 w 43"/>
                <a:gd name="T3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3" h="141">
                  <a:moveTo>
                    <a:pt x="0" y="0"/>
                  </a:moveTo>
                  <a:cubicBezTo>
                    <a:pt x="15" y="47"/>
                    <a:pt x="29" y="94"/>
                    <a:pt x="43" y="141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8" name="Freeform 160"/>
            <p:cNvSpPr/>
            <p:nvPr/>
          </p:nvSpPr>
          <p:spPr bwMode="auto">
            <a:xfrm>
              <a:off x="6124575" y="5632450"/>
              <a:ext cx="96838" cy="309563"/>
            </a:xfrm>
            <a:custGeom>
              <a:avLst/>
              <a:gdLst>
                <a:gd name="T0" fmla="*/ 0 w 45"/>
                <a:gd name="T1" fmla="*/ 0 h 144"/>
                <a:gd name="T2" fmla="*/ 45 w 45"/>
                <a:gd name="T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44">
                  <a:moveTo>
                    <a:pt x="0" y="0"/>
                  </a:moveTo>
                  <a:cubicBezTo>
                    <a:pt x="17" y="47"/>
                    <a:pt x="32" y="95"/>
                    <a:pt x="45" y="14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9" name="Freeform 161"/>
            <p:cNvSpPr/>
            <p:nvPr/>
          </p:nvSpPr>
          <p:spPr bwMode="auto">
            <a:xfrm>
              <a:off x="4760913" y="5622925"/>
              <a:ext cx="1354138" cy="14288"/>
            </a:xfrm>
            <a:custGeom>
              <a:avLst/>
              <a:gdLst>
                <a:gd name="T0" fmla="*/ 0 w 629"/>
                <a:gd name="T1" fmla="*/ 6 h 6"/>
                <a:gd name="T2" fmla="*/ 629 w 629"/>
                <a:gd name="T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9" h="6">
                  <a:moveTo>
                    <a:pt x="0" y="6"/>
                  </a:moveTo>
                  <a:cubicBezTo>
                    <a:pt x="212" y="2"/>
                    <a:pt x="418" y="2"/>
                    <a:pt x="629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0" name="Freeform 162"/>
            <p:cNvSpPr/>
            <p:nvPr/>
          </p:nvSpPr>
          <p:spPr bwMode="auto">
            <a:xfrm>
              <a:off x="4724400" y="5705475"/>
              <a:ext cx="1419225" cy="19050"/>
            </a:xfrm>
            <a:custGeom>
              <a:avLst/>
              <a:gdLst>
                <a:gd name="T0" fmla="*/ 0 w 660"/>
                <a:gd name="T1" fmla="*/ 9 h 9"/>
                <a:gd name="T2" fmla="*/ 660 w 660"/>
                <a:gd name="T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0" h="9">
                  <a:moveTo>
                    <a:pt x="0" y="9"/>
                  </a:moveTo>
                  <a:cubicBezTo>
                    <a:pt x="221" y="0"/>
                    <a:pt x="443" y="0"/>
                    <a:pt x="660" y="4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1" name="Freeform 163"/>
            <p:cNvSpPr/>
            <p:nvPr/>
          </p:nvSpPr>
          <p:spPr bwMode="auto">
            <a:xfrm>
              <a:off x="4681538" y="5767388"/>
              <a:ext cx="1490663" cy="71438"/>
            </a:xfrm>
            <a:custGeom>
              <a:avLst/>
              <a:gdLst>
                <a:gd name="T0" fmla="*/ 0 w 693"/>
                <a:gd name="T1" fmla="*/ 33 h 33"/>
                <a:gd name="T2" fmla="*/ 693 w 693"/>
                <a:gd name="T3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93" h="33">
                  <a:moveTo>
                    <a:pt x="0" y="33"/>
                  </a:moveTo>
                  <a:cubicBezTo>
                    <a:pt x="229" y="32"/>
                    <a:pt x="463" y="0"/>
                    <a:pt x="693" y="6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2" name="Freeform 164"/>
            <p:cNvSpPr/>
            <p:nvPr/>
          </p:nvSpPr>
          <p:spPr bwMode="auto">
            <a:xfrm>
              <a:off x="4659313" y="5864225"/>
              <a:ext cx="1536700" cy="41275"/>
            </a:xfrm>
            <a:custGeom>
              <a:avLst/>
              <a:gdLst>
                <a:gd name="T0" fmla="*/ 0 w 714"/>
                <a:gd name="T1" fmla="*/ 18 h 19"/>
                <a:gd name="T2" fmla="*/ 714 w 714"/>
                <a:gd name="T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4" h="19">
                  <a:moveTo>
                    <a:pt x="0" y="18"/>
                  </a:moveTo>
                  <a:cubicBezTo>
                    <a:pt x="239" y="19"/>
                    <a:pt x="477" y="3"/>
                    <a:pt x="714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3" name="Freeform 165"/>
            <p:cNvSpPr/>
            <p:nvPr/>
          </p:nvSpPr>
          <p:spPr bwMode="auto">
            <a:xfrm>
              <a:off x="4633913" y="5942013"/>
              <a:ext cx="1574800" cy="38100"/>
            </a:xfrm>
            <a:custGeom>
              <a:avLst/>
              <a:gdLst>
                <a:gd name="T0" fmla="*/ 0 w 732"/>
                <a:gd name="T1" fmla="*/ 18 h 18"/>
                <a:gd name="T2" fmla="*/ 732 w 732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32" h="18">
                  <a:moveTo>
                    <a:pt x="0" y="18"/>
                  </a:moveTo>
                  <a:cubicBezTo>
                    <a:pt x="243" y="12"/>
                    <a:pt x="489" y="4"/>
                    <a:pt x="732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374" name="Freeform 166"/>
          <p:cNvSpPr/>
          <p:nvPr/>
        </p:nvSpPr>
        <p:spPr bwMode="auto">
          <a:xfrm>
            <a:off x="2472730" y="3324820"/>
            <a:ext cx="771525" cy="701675"/>
          </a:xfrm>
          <a:custGeom>
            <a:avLst/>
            <a:gdLst>
              <a:gd name="T0" fmla="*/ 110 w 358"/>
              <a:gd name="T1" fmla="*/ 197 h 327"/>
              <a:gd name="T2" fmla="*/ 5 w 358"/>
              <a:gd name="T3" fmla="*/ 139 h 327"/>
              <a:gd name="T4" fmla="*/ 141 w 358"/>
              <a:gd name="T5" fmla="*/ 111 h 327"/>
              <a:gd name="T6" fmla="*/ 197 w 358"/>
              <a:gd name="T7" fmla="*/ 0 h 327"/>
              <a:gd name="T8" fmla="*/ 217 w 358"/>
              <a:gd name="T9" fmla="*/ 112 h 327"/>
              <a:gd name="T10" fmla="*/ 352 w 358"/>
              <a:gd name="T11" fmla="*/ 133 h 327"/>
              <a:gd name="T12" fmla="*/ 261 w 358"/>
              <a:gd name="T13" fmla="*/ 198 h 327"/>
              <a:gd name="T14" fmla="*/ 303 w 358"/>
              <a:gd name="T15" fmla="*/ 313 h 327"/>
              <a:gd name="T16" fmla="*/ 182 w 358"/>
              <a:gd name="T17" fmla="*/ 235 h 327"/>
              <a:gd name="T18" fmla="*/ 87 w 358"/>
              <a:gd name="T19" fmla="*/ 317 h 327"/>
              <a:gd name="T20" fmla="*/ 110 w 358"/>
              <a:gd name="T21" fmla="*/ 19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8" h="327">
                <a:moveTo>
                  <a:pt x="110" y="197"/>
                </a:moveTo>
                <a:cubicBezTo>
                  <a:pt x="69" y="189"/>
                  <a:pt x="0" y="159"/>
                  <a:pt x="5" y="139"/>
                </a:cubicBezTo>
                <a:cubicBezTo>
                  <a:pt x="13" y="105"/>
                  <a:pt x="92" y="110"/>
                  <a:pt x="141" y="111"/>
                </a:cubicBezTo>
                <a:cubicBezTo>
                  <a:pt x="150" y="66"/>
                  <a:pt x="175" y="1"/>
                  <a:pt x="197" y="0"/>
                </a:cubicBezTo>
                <a:cubicBezTo>
                  <a:pt x="219" y="0"/>
                  <a:pt x="216" y="74"/>
                  <a:pt x="217" y="112"/>
                </a:cubicBezTo>
                <a:cubicBezTo>
                  <a:pt x="262" y="116"/>
                  <a:pt x="345" y="117"/>
                  <a:pt x="352" y="133"/>
                </a:cubicBezTo>
                <a:cubicBezTo>
                  <a:pt x="358" y="148"/>
                  <a:pt x="294" y="194"/>
                  <a:pt x="261" y="198"/>
                </a:cubicBezTo>
                <a:cubicBezTo>
                  <a:pt x="285" y="234"/>
                  <a:pt x="321" y="299"/>
                  <a:pt x="303" y="313"/>
                </a:cubicBezTo>
                <a:cubicBezTo>
                  <a:pt x="287" y="325"/>
                  <a:pt x="203" y="280"/>
                  <a:pt x="182" y="235"/>
                </a:cubicBezTo>
                <a:cubicBezTo>
                  <a:pt x="163" y="278"/>
                  <a:pt x="105" y="327"/>
                  <a:pt x="87" y="317"/>
                </a:cubicBezTo>
                <a:cubicBezTo>
                  <a:pt x="68" y="307"/>
                  <a:pt x="93" y="235"/>
                  <a:pt x="110" y="197"/>
                </a:cubicBezTo>
                <a:close/>
              </a:path>
            </a:pathLst>
          </a:custGeom>
          <a:noFill/>
          <a:ln w="17463" cap="rnd">
            <a:solidFill>
              <a:srgbClr val="0070C0"/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375" name="组合 374"/>
          <p:cNvGrpSpPr/>
          <p:nvPr/>
        </p:nvGrpSpPr>
        <p:grpSpPr>
          <a:xfrm>
            <a:off x="5273080" y="5772745"/>
            <a:ext cx="757238" cy="474663"/>
            <a:chOff x="6970713" y="5572125"/>
            <a:chExt cx="757238" cy="474663"/>
          </a:xfrm>
        </p:grpSpPr>
        <p:sp>
          <p:nvSpPr>
            <p:cNvPr id="376" name="Freeform 167"/>
            <p:cNvSpPr/>
            <p:nvPr/>
          </p:nvSpPr>
          <p:spPr bwMode="auto">
            <a:xfrm>
              <a:off x="6970713" y="5572125"/>
              <a:ext cx="757238" cy="474663"/>
            </a:xfrm>
            <a:custGeom>
              <a:avLst/>
              <a:gdLst>
                <a:gd name="T0" fmla="*/ 343 w 352"/>
                <a:gd name="T1" fmla="*/ 221 h 221"/>
                <a:gd name="T2" fmla="*/ 0 w 352"/>
                <a:gd name="T3" fmla="*/ 211 h 221"/>
                <a:gd name="T4" fmla="*/ 7 w 352"/>
                <a:gd name="T5" fmla="*/ 77 h 221"/>
                <a:gd name="T6" fmla="*/ 6 w 352"/>
                <a:gd name="T7" fmla="*/ 0 h 221"/>
                <a:gd name="T8" fmla="*/ 69 w 352"/>
                <a:gd name="T9" fmla="*/ 3 h 221"/>
                <a:gd name="T10" fmla="*/ 349 w 352"/>
                <a:gd name="T11" fmla="*/ 7 h 221"/>
                <a:gd name="T12" fmla="*/ 343 w 352"/>
                <a:gd name="T13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2" h="221">
                  <a:moveTo>
                    <a:pt x="343" y="221"/>
                  </a:moveTo>
                  <a:cubicBezTo>
                    <a:pt x="228" y="218"/>
                    <a:pt x="116" y="214"/>
                    <a:pt x="0" y="211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63"/>
                    <a:pt x="6" y="0"/>
                    <a:pt x="6" y="0"/>
                  </a:cubicBezTo>
                  <a:cubicBezTo>
                    <a:pt x="6" y="0"/>
                    <a:pt x="54" y="3"/>
                    <a:pt x="69" y="3"/>
                  </a:cubicBezTo>
                  <a:cubicBezTo>
                    <a:pt x="163" y="3"/>
                    <a:pt x="256" y="5"/>
                    <a:pt x="349" y="7"/>
                  </a:cubicBezTo>
                  <a:cubicBezTo>
                    <a:pt x="352" y="77"/>
                    <a:pt x="351" y="151"/>
                    <a:pt x="343" y="221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7" name="Freeform 168"/>
            <p:cNvSpPr/>
            <p:nvPr/>
          </p:nvSpPr>
          <p:spPr bwMode="auto">
            <a:xfrm>
              <a:off x="6975475" y="5762625"/>
              <a:ext cx="223838" cy="161925"/>
            </a:xfrm>
            <a:custGeom>
              <a:avLst/>
              <a:gdLst>
                <a:gd name="T0" fmla="*/ 0 w 104"/>
                <a:gd name="T1" fmla="*/ 75 h 75"/>
                <a:gd name="T2" fmla="*/ 104 w 104"/>
                <a:gd name="T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4" h="75">
                  <a:moveTo>
                    <a:pt x="0" y="75"/>
                  </a:moveTo>
                  <a:cubicBezTo>
                    <a:pt x="35" y="51"/>
                    <a:pt x="71" y="27"/>
                    <a:pt x="104" y="0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8" name="Freeform 169"/>
            <p:cNvSpPr/>
            <p:nvPr/>
          </p:nvSpPr>
          <p:spPr bwMode="auto">
            <a:xfrm>
              <a:off x="7516813" y="5753100"/>
              <a:ext cx="203200" cy="177800"/>
            </a:xfrm>
            <a:custGeom>
              <a:avLst/>
              <a:gdLst>
                <a:gd name="T0" fmla="*/ 0 w 94"/>
                <a:gd name="T1" fmla="*/ 0 h 83"/>
                <a:gd name="T2" fmla="*/ 94 w 94"/>
                <a:gd name="T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4" h="83">
                  <a:moveTo>
                    <a:pt x="0" y="0"/>
                  </a:moveTo>
                  <a:cubicBezTo>
                    <a:pt x="30" y="30"/>
                    <a:pt x="63" y="55"/>
                    <a:pt x="94" y="83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9" name="Freeform 170"/>
            <p:cNvSpPr/>
            <p:nvPr/>
          </p:nvSpPr>
          <p:spPr bwMode="auto">
            <a:xfrm>
              <a:off x="6983413" y="5572125"/>
              <a:ext cx="738188" cy="306388"/>
            </a:xfrm>
            <a:custGeom>
              <a:avLst/>
              <a:gdLst>
                <a:gd name="T0" fmla="*/ 0 w 343"/>
                <a:gd name="T1" fmla="*/ 0 h 143"/>
                <a:gd name="T2" fmla="*/ 40 w 343"/>
                <a:gd name="T3" fmla="*/ 39 h 143"/>
                <a:gd name="T4" fmla="*/ 126 w 343"/>
                <a:gd name="T5" fmla="*/ 108 h 143"/>
                <a:gd name="T6" fmla="*/ 163 w 343"/>
                <a:gd name="T7" fmla="*/ 143 h 143"/>
                <a:gd name="T8" fmla="*/ 343 w 343"/>
                <a:gd name="T9" fmla="*/ 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143">
                  <a:moveTo>
                    <a:pt x="0" y="0"/>
                  </a:moveTo>
                  <a:cubicBezTo>
                    <a:pt x="17" y="14"/>
                    <a:pt x="26" y="25"/>
                    <a:pt x="40" y="39"/>
                  </a:cubicBezTo>
                  <a:cubicBezTo>
                    <a:pt x="66" y="64"/>
                    <a:pt x="95" y="88"/>
                    <a:pt x="126" y="108"/>
                  </a:cubicBezTo>
                  <a:cubicBezTo>
                    <a:pt x="140" y="118"/>
                    <a:pt x="155" y="128"/>
                    <a:pt x="163" y="143"/>
                  </a:cubicBezTo>
                  <a:cubicBezTo>
                    <a:pt x="230" y="95"/>
                    <a:pt x="278" y="59"/>
                    <a:pt x="343" y="9"/>
                  </a:cubicBezTo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80" name="组合 379"/>
          <p:cNvGrpSpPr/>
          <p:nvPr/>
        </p:nvGrpSpPr>
        <p:grpSpPr>
          <a:xfrm>
            <a:off x="6430367" y="1967508"/>
            <a:ext cx="557213" cy="877888"/>
            <a:chOff x="8128000" y="1766888"/>
            <a:chExt cx="557213" cy="877888"/>
          </a:xfrm>
        </p:grpSpPr>
        <p:sp>
          <p:nvSpPr>
            <p:cNvPr id="381" name="Freeform 171"/>
            <p:cNvSpPr/>
            <p:nvPr/>
          </p:nvSpPr>
          <p:spPr bwMode="auto">
            <a:xfrm>
              <a:off x="8212138" y="1766888"/>
              <a:ext cx="366713" cy="376238"/>
            </a:xfrm>
            <a:custGeom>
              <a:avLst/>
              <a:gdLst>
                <a:gd name="T0" fmla="*/ 115 w 170"/>
                <a:gd name="T1" fmla="*/ 168 h 175"/>
                <a:gd name="T2" fmla="*/ 170 w 170"/>
                <a:gd name="T3" fmla="*/ 92 h 175"/>
                <a:gd name="T4" fmla="*/ 117 w 170"/>
                <a:gd name="T5" fmla="*/ 10 h 175"/>
                <a:gd name="T6" fmla="*/ 82 w 170"/>
                <a:gd name="T7" fmla="*/ 0 h 175"/>
                <a:gd name="T8" fmla="*/ 45 w 170"/>
                <a:gd name="T9" fmla="*/ 10 h 175"/>
                <a:gd name="T10" fmla="*/ 21 w 170"/>
                <a:gd name="T11" fmla="*/ 28 h 175"/>
                <a:gd name="T12" fmla="*/ 5 w 170"/>
                <a:gd name="T13" fmla="*/ 94 h 175"/>
                <a:gd name="T14" fmla="*/ 42 w 170"/>
                <a:gd name="T15" fmla="*/ 151 h 175"/>
                <a:gd name="T16" fmla="*/ 115 w 170"/>
                <a:gd name="T17" fmla="*/ 16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5">
                  <a:moveTo>
                    <a:pt x="115" y="168"/>
                  </a:moveTo>
                  <a:cubicBezTo>
                    <a:pt x="147" y="160"/>
                    <a:pt x="170" y="126"/>
                    <a:pt x="170" y="92"/>
                  </a:cubicBezTo>
                  <a:cubicBezTo>
                    <a:pt x="169" y="58"/>
                    <a:pt x="147" y="26"/>
                    <a:pt x="117" y="10"/>
                  </a:cubicBezTo>
                  <a:cubicBezTo>
                    <a:pt x="106" y="4"/>
                    <a:pt x="94" y="0"/>
                    <a:pt x="82" y="0"/>
                  </a:cubicBezTo>
                  <a:cubicBezTo>
                    <a:pt x="69" y="0"/>
                    <a:pt x="56" y="4"/>
                    <a:pt x="45" y="10"/>
                  </a:cubicBezTo>
                  <a:cubicBezTo>
                    <a:pt x="36" y="15"/>
                    <a:pt x="28" y="21"/>
                    <a:pt x="21" y="28"/>
                  </a:cubicBezTo>
                  <a:cubicBezTo>
                    <a:pt x="6" y="46"/>
                    <a:pt x="0" y="71"/>
                    <a:pt x="5" y="94"/>
                  </a:cubicBezTo>
                  <a:cubicBezTo>
                    <a:pt x="10" y="117"/>
                    <a:pt x="24" y="137"/>
                    <a:pt x="42" y="151"/>
                  </a:cubicBezTo>
                  <a:cubicBezTo>
                    <a:pt x="63" y="167"/>
                    <a:pt x="90" y="175"/>
                    <a:pt x="115" y="168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2" name="Freeform 172"/>
            <p:cNvSpPr/>
            <p:nvPr/>
          </p:nvSpPr>
          <p:spPr bwMode="auto">
            <a:xfrm>
              <a:off x="8128000" y="2205038"/>
              <a:ext cx="557213" cy="439738"/>
            </a:xfrm>
            <a:custGeom>
              <a:avLst/>
              <a:gdLst>
                <a:gd name="T0" fmla="*/ 259 w 259"/>
                <a:gd name="T1" fmla="*/ 201 h 205"/>
                <a:gd name="T2" fmla="*/ 12 w 259"/>
                <a:gd name="T3" fmla="*/ 203 h 205"/>
                <a:gd name="T4" fmla="*/ 20 w 259"/>
                <a:gd name="T5" fmla="*/ 74 h 205"/>
                <a:gd name="T6" fmla="*/ 128 w 259"/>
                <a:gd name="T7" fmla="*/ 7 h 205"/>
                <a:gd name="T8" fmla="*/ 240 w 259"/>
                <a:gd name="T9" fmla="*/ 87 h 205"/>
                <a:gd name="T10" fmla="*/ 259 w 259"/>
                <a:gd name="T11" fmla="*/ 20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9" h="205">
                  <a:moveTo>
                    <a:pt x="259" y="201"/>
                  </a:moveTo>
                  <a:cubicBezTo>
                    <a:pt x="177" y="198"/>
                    <a:pt x="95" y="205"/>
                    <a:pt x="12" y="203"/>
                  </a:cubicBezTo>
                  <a:cubicBezTo>
                    <a:pt x="5" y="162"/>
                    <a:pt x="0" y="113"/>
                    <a:pt x="20" y="74"/>
                  </a:cubicBezTo>
                  <a:cubicBezTo>
                    <a:pt x="40" y="36"/>
                    <a:pt x="86" y="12"/>
                    <a:pt x="128" y="7"/>
                  </a:cubicBezTo>
                  <a:cubicBezTo>
                    <a:pt x="186" y="0"/>
                    <a:pt x="221" y="34"/>
                    <a:pt x="240" y="87"/>
                  </a:cubicBezTo>
                  <a:cubicBezTo>
                    <a:pt x="252" y="123"/>
                    <a:pt x="259" y="163"/>
                    <a:pt x="259" y="201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83" name="组合 382"/>
          <p:cNvGrpSpPr/>
          <p:nvPr/>
        </p:nvGrpSpPr>
        <p:grpSpPr>
          <a:xfrm>
            <a:off x="4542830" y="4105870"/>
            <a:ext cx="1833563" cy="1616075"/>
            <a:chOff x="6240463" y="3905250"/>
            <a:chExt cx="1833563" cy="1616075"/>
          </a:xfrm>
        </p:grpSpPr>
        <p:sp>
          <p:nvSpPr>
            <p:cNvPr id="384" name="Freeform 173"/>
            <p:cNvSpPr/>
            <p:nvPr/>
          </p:nvSpPr>
          <p:spPr bwMode="auto">
            <a:xfrm>
              <a:off x="6630988" y="4635500"/>
              <a:ext cx="146050" cy="388938"/>
            </a:xfrm>
            <a:custGeom>
              <a:avLst/>
              <a:gdLst>
                <a:gd name="T0" fmla="*/ 68 w 68"/>
                <a:gd name="T1" fmla="*/ 67 h 181"/>
                <a:gd name="T2" fmla="*/ 66 w 68"/>
                <a:gd name="T3" fmla="*/ 37 h 181"/>
                <a:gd name="T4" fmla="*/ 32 w 68"/>
                <a:gd name="T5" fmla="*/ 2 h 181"/>
                <a:gd name="T6" fmla="*/ 18 w 68"/>
                <a:gd name="T7" fmla="*/ 2 h 181"/>
                <a:gd name="T8" fmla="*/ 10 w 68"/>
                <a:gd name="T9" fmla="*/ 11 h 181"/>
                <a:gd name="T10" fmla="*/ 0 w 68"/>
                <a:gd name="T11" fmla="*/ 63 h 181"/>
                <a:gd name="T12" fmla="*/ 6 w 68"/>
                <a:gd name="T13" fmla="*/ 135 h 181"/>
                <a:gd name="T14" fmla="*/ 15 w 68"/>
                <a:gd name="T15" fmla="*/ 166 h 181"/>
                <a:gd name="T16" fmla="*/ 43 w 68"/>
                <a:gd name="T17" fmla="*/ 179 h 181"/>
                <a:gd name="T18" fmla="*/ 62 w 68"/>
                <a:gd name="T19" fmla="*/ 160 h 181"/>
                <a:gd name="T20" fmla="*/ 66 w 68"/>
                <a:gd name="T21" fmla="*/ 133 h 181"/>
                <a:gd name="T22" fmla="*/ 68 w 68"/>
                <a:gd name="T23" fmla="*/ 6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181">
                  <a:moveTo>
                    <a:pt x="68" y="67"/>
                  </a:moveTo>
                  <a:cubicBezTo>
                    <a:pt x="68" y="57"/>
                    <a:pt x="68" y="47"/>
                    <a:pt x="66" y="37"/>
                  </a:cubicBezTo>
                  <a:cubicBezTo>
                    <a:pt x="61" y="21"/>
                    <a:pt x="48" y="7"/>
                    <a:pt x="32" y="2"/>
                  </a:cubicBezTo>
                  <a:cubicBezTo>
                    <a:pt x="27" y="1"/>
                    <a:pt x="22" y="0"/>
                    <a:pt x="18" y="2"/>
                  </a:cubicBezTo>
                  <a:cubicBezTo>
                    <a:pt x="15" y="4"/>
                    <a:pt x="12" y="7"/>
                    <a:pt x="10" y="11"/>
                  </a:cubicBezTo>
                  <a:cubicBezTo>
                    <a:pt x="1" y="26"/>
                    <a:pt x="0" y="45"/>
                    <a:pt x="0" y="63"/>
                  </a:cubicBezTo>
                  <a:cubicBezTo>
                    <a:pt x="0" y="87"/>
                    <a:pt x="2" y="111"/>
                    <a:pt x="6" y="135"/>
                  </a:cubicBezTo>
                  <a:cubicBezTo>
                    <a:pt x="7" y="146"/>
                    <a:pt x="9" y="157"/>
                    <a:pt x="15" y="166"/>
                  </a:cubicBezTo>
                  <a:cubicBezTo>
                    <a:pt x="21" y="175"/>
                    <a:pt x="32" y="181"/>
                    <a:pt x="43" y="179"/>
                  </a:cubicBezTo>
                  <a:cubicBezTo>
                    <a:pt x="52" y="177"/>
                    <a:pt x="59" y="169"/>
                    <a:pt x="62" y="160"/>
                  </a:cubicBezTo>
                  <a:cubicBezTo>
                    <a:pt x="66" y="151"/>
                    <a:pt x="66" y="142"/>
                    <a:pt x="66" y="133"/>
                  </a:cubicBezTo>
                  <a:cubicBezTo>
                    <a:pt x="67" y="111"/>
                    <a:pt x="67" y="89"/>
                    <a:pt x="68" y="67"/>
                  </a:cubicBezTo>
                  <a:close/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5" name="Freeform 174"/>
            <p:cNvSpPr/>
            <p:nvPr/>
          </p:nvSpPr>
          <p:spPr bwMode="auto">
            <a:xfrm>
              <a:off x="6818313" y="4356100"/>
              <a:ext cx="26988" cy="673100"/>
            </a:xfrm>
            <a:custGeom>
              <a:avLst/>
              <a:gdLst>
                <a:gd name="T0" fmla="*/ 0 w 13"/>
                <a:gd name="T1" fmla="*/ 0 h 313"/>
                <a:gd name="T2" fmla="*/ 5 w 13"/>
                <a:gd name="T3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" h="313">
                  <a:moveTo>
                    <a:pt x="0" y="0"/>
                  </a:moveTo>
                  <a:cubicBezTo>
                    <a:pt x="11" y="104"/>
                    <a:pt x="13" y="209"/>
                    <a:pt x="5" y="313"/>
                  </a:cubicBezTo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6" name="Freeform 175"/>
            <p:cNvSpPr/>
            <p:nvPr/>
          </p:nvSpPr>
          <p:spPr bwMode="auto">
            <a:xfrm>
              <a:off x="6908800" y="4398963"/>
              <a:ext cx="12700" cy="631825"/>
            </a:xfrm>
            <a:custGeom>
              <a:avLst/>
              <a:gdLst>
                <a:gd name="T0" fmla="*/ 0 w 6"/>
                <a:gd name="T1" fmla="*/ 0 h 294"/>
                <a:gd name="T2" fmla="*/ 1 w 6"/>
                <a:gd name="T3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294">
                  <a:moveTo>
                    <a:pt x="0" y="0"/>
                  </a:moveTo>
                  <a:cubicBezTo>
                    <a:pt x="6" y="98"/>
                    <a:pt x="6" y="196"/>
                    <a:pt x="1" y="294"/>
                  </a:cubicBezTo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7" name="Freeform 176"/>
            <p:cNvSpPr/>
            <p:nvPr/>
          </p:nvSpPr>
          <p:spPr bwMode="auto">
            <a:xfrm>
              <a:off x="6948488" y="4627563"/>
              <a:ext cx="153988" cy="379413"/>
            </a:xfrm>
            <a:custGeom>
              <a:avLst/>
              <a:gdLst>
                <a:gd name="T0" fmla="*/ 5 w 71"/>
                <a:gd name="T1" fmla="*/ 32 h 177"/>
                <a:gd name="T2" fmla="*/ 11 w 71"/>
                <a:gd name="T3" fmla="*/ 141 h 177"/>
                <a:gd name="T4" fmla="*/ 40 w 71"/>
                <a:gd name="T5" fmla="*/ 176 h 177"/>
                <a:gd name="T6" fmla="*/ 61 w 71"/>
                <a:gd name="T7" fmla="*/ 162 h 177"/>
                <a:gd name="T8" fmla="*/ 67 w 71"/>
                <a:gd name="T9" fmla="*/ 138 h 177"/>
                <a:gd name="T10" fmla="*/ 54 w 71"/>
                <a:gd name="T11" fmla="*/ 30 h 177"/>
                <a:gd name="T12" fmla="*/ 43 w 71"/>
                <a:gd name="T13" fmla="*/ 9 h 177"/>
                <a:gd name="T14" fmla="*/ 22 w 71"/>
                <a:gd name="T15" fmla="*/ 2 h 177"/>
                <a:gd name="T16" fmla="*/ 5 w 71"/>
                <a:gd name="T17" fmla="*/ 3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77">
                  <a:moveTo>
                    <a:pt x="5" y="32"/>
                  </a:moveTo>
                  <a:cubicBezTo>
                    <a:pt x="0" y="69"/>
                    <a:pt x="2" y="106"/>
                    <a:pt x="11" y="141"/>
                  </a:cubicBezTo>
                  <a:cubicBezTo>
                    <a:pt x="14" y="158"/>
                    <a:pt x="24" y="177"/>
                    <a:pt x="40" y="176"/>
                  </a:cubicBezTo>
                  <a:cubicBezTo>
                    <a:pt x="49" y="176"/>
                    <a:pt x="56" y="170"/>
                    <a:pt x="61" y="162"/>
                  </a:cubicBezTo>
                  <a:cubicBezTo>
                    <a:pt x="65" y="155"/>
                    <a:pt x="66" y="146"/>
                    <a:pt x="67" y="138"/>
                  </a:cubicBezTo>
                  <a:cubicBezTo>
                    <a:pt x="71" y="101"/>
                    <a:pt x="66" y="64"/>
                    <a:pt x="54" y="30"/>
                  </a:cubicBezTo>
                  <a:cubicBezTo>
                    <a:pt x="51" y="22"/>
                    <a:pt x="48" y="15"/>
                    <a:pt x="43" y="9"/>
                  </a:cubicBezTo>
                  <a:cubicBezTo>
                    <a:pt x="38" y="4"/>
                    <a:pt x="30" y="0"/>
                    <a:pt x="22" y="2"/>
                  </a:cubicBezTo>
                  <a:cubicBezTo>
                    <a:pt x="10" y="5"/>
                    <a:pt x="6" y="20"/>
                    <a:pt x="5" y="32"/>
                  </a:cubicBezTo>
                  <a:close/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8" name="Freeform 177"/>
            <p:cNvSpPr/>
            <p:nvPr/>
          </p:nvSpPr>
          <p:spPr bwMode="auto">
            <a:xfrm>
              <a:off x="7135813" y="4719638"/>
              <a:ext cx="334963" cy="300038"/>
            </a:xfrm>
            <a:custGeom>
              <a:avLst/>
              <a:gdLst>
                <a:gd name="T0" fmla="*/ 0 w 155"/>
                <a:gd name="T1" fmla="*/ 0 h 140"/>
                <a:gd name="T2" fmla="*/ 48 w 155"/>
                <a:gd name="T3" fmla="*/ 137 h 140"/>
                <a:gd name="T4" fmla="*/ 62 w 155"/>
                <a:gd name="T5" fmla="*/ 56 h 140"/>
                <a:gd name="T6" fmla="*/ 109 w 155"/>
                <a:gd name="T7" fmla="*/ 140 h 140"/>
                <a:gd name="T8" fmla="*/ 155 w 155"/>
                <a:gd name="T9" fmla="*/ 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40">
                  <a:moveTo>
                    <a:pt x="0" y="0"/>
                  </a:moveTo>
                  <a:cubicBezTo>
                    <a:pt x="16" y="45"/>
                    <a:pt x="32" y="91"/>
                    <a:pt x="48" y="137"/>
                  </a:cubicBezTo>
                  <a:cubicBezTo>
                    <a:pt x="50" y="110"/>
                    <a:pt x="55" y="82"/>
                    <a:pt x="62" y="56"/>
                  </a:cubicBezTo>
                  <a:cubicBezTo>
                    <a:pt x="75" y="86"/>
                    <a:pt x="91" y="114"/>
                    <a:pt x="109" y="140"/>
                  </a:cubicBezTo>
                  <a:cubicBezTo>
                    <a:pt x="122" y="93"/>
                    <a:pt x="134" y="46"/>
                    <a:pt x="155" y="3"/>
                  </a:cubicBezTo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9" name="Freeform 178"/>
            <p:cNvSpPr/>
            <p:nvPr/>
          </p:nvSpPr>
          <p:spPr bwMode="auto">
            <a:xfrm>
              <a:off x="6475413" y="4318000"/>
              <a:ext cx="187325" cy="730250"/>
            </a:xfrm>
            <a:custGeom>
              <a:avLst/>
              <a:gdLst>
                <a:gd name="T0" fmla="*/ 85 w 87"/>
                <a:gd name="T1" fmla="*/ 51 h 340"/>
                <a:gd name="T2" fmla="*/ 38 w 87"/>
                <a:gd name="T3" fmla="*/ 2 h 340"/>
                <a:gd name="T4" fmla="*/ 18 w 87"/>
                <a:gd name="T5" fmla="*/ 8 h 340"/>
                <a:gd name="T6" fmla="*/ 5 w 87"/>
                <a:gd name="T7" fmla="*/ 44 h 340"/>
                <a:gd name="T8" fmla="*/ 6 w 87"/>
                <a:gd name="T9" fmla="*/ 200 h 340"/>
                <a:gd name="T10" fmla="*/ 13 w 87"/>
                <a:gd name="T11" fmla="*/ 340 h 340"/>
                <a:gd name="T12" fmla="*/ 10 w 87"/>
                <a:gd name="T13" fmla="*/ 3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340">
                  <a:moveTo>
                    <a:pt x="85" y="51"/>
                  </a:moveTo>
                  <a:cubicBezTo>
                    <a:pt x="87" y="25"/>
                    <a:pt x="64" y="0"/>
                    <a:pt x="38" y="2"/>
                  </a:cubicBezTo>
                  <a:cubicBezTo>
                    <a:pt x="31" y="2"/>
                    <a:pt x="24" y="4"/>
                    <a:pt x="18" y="8"/>
                  </a:cubicBezTo>
                  <a:cubicBezTo>
                    <a:pt x="8" y="17"/>
                    <a:pt x="6" y="31"/>
                    <a:pt x="5" y="44"/>
                  </a:cubicBezTo>
                  <a:cubicBezTo>
                    <a:pt x="0" y="96"/>
                    <a:pt x="3" y="148"/>
                    <a:pt x="6" y="200"/>
                  </a:cubicBezTo>
                  <a:cubicBezTo>
                    <a:pt x="8" y="247"/>
                    <a:pt x="10" y="293"/>
                    <a:pt x="13" y="340"/>
                  </a:cubicBezTo>
                  <a:cubicBezTo>
                    <a:pt x="12" y="336"/>
                    <a:pt x="11" y="332"/>
                    <a:pt x="10" y="328"/>
                  </a:cubicBezTo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0" name="Freeform 179"/>
            <p:cNvSpPr/>
            <p:nvPr/>
          </p:nvSpPr>
          <p:spPr bwMode="auto">
            <a:xfrm>
              <a:off x="6435725" y="4648200"/>
              <a:ext cx="122238" cy="17463"/>
            </a:xfrm>
            <a:custGeom>
              <a:avLst/>
              <a:gdLst>
                <a:gd name="T0" fmla="*/ 0 w 57"/>
                <a:gd name="T1" fmla="*/ 0 h 8"/>
                <a:gd name="T2" fmla="*/ 57 w 57"/>
                <a:gd name="T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" h="8">
                  <a:moveTo>
                    <a:pt x="0" y="0"/>
                  </a:moveTo>
                  <a:cubicBezTo>
                    <a:pt x="18" y="6"/>
                    <a:pt x="38" y="8"/>
                    <a:pt x="57" y="6"/>
                  </a:cubicBezTo>
                </a:path>
              </a:pathLst>
            </a:custGeom>
            <a:noFill/>
            <a:ln w="25400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1" name="Freeform 180"/>
            <p:cNvSpPr/>
            <p:nvPr/>
          </p:nvSpPr>
          <p:spPr bwMode="auto">
            <a:xfrm>
              <a:off x="6240463" y="3905250"/>
              <a:ext cx="1833563" cy="1616075"/>
            </a:xfrm>
            <a:custGeom>
              <a:avLst/>
              <a:gdLst>
                <a:gd name="T0" fmla="*/ 12 w 852"/>
                <a:gd name="T1" fmla="*/ 135 h 752"/>
                <a:gd name="T2" fmla="*/ 548 w 852"/>
                <a:gd name="T3" fmla="*/ 134 h 752"/>
                <a:gd name="T4" fmla="*/ 561 w 852"/>
                <a:gd name="T5" fmla="*/ 0 h 752"/>
                <a:gd name="T6" fmla="*/ 852 w 852"/>
                <a:gd name="T7" fmla="*/ 351 h 752"/>
                <a:gd name="T8" fmla="*/ 568 w 852"/>
                <a:gd name="T9" fmla="*/ 752 h 752"/>
                <a:gd name="T10" fmla="*/ 544 w 852"/>
                <a:gd name="T11" fmla="*/ 579 h 752"/>
                <a:gd name="T12" fmla="*/ 41 w 852"/>
                <a:gd name="T13" fmla="*/ 625 h 752"/>
                <a:gd name="T14" fmla="*/ 12 w 852"/>
                <a:gd name="T15" fmla="*/ 13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2" h="752">
                  <a:moveTo>
                    <a:pt x="12" y="135"/>
                  </a:moveTo>
                  <a:cubicBezTo>
                    <a:pt x="190" y="130"/>
                    <a:pt x="369" y="130"/>
                    <a:pt x="548" y="134"/>
                  </a:cubicBezTo>
                  <a:cubicBezTo>
                    <a:pt x="552" y="89"/>
                    <a:pt x="557" y="45"/>
                    <a:pt x="561" y="0"/>
                  </a:cubicBezTo>
                  <a:cubicBezTo>
                    <a:pt x="666" y="111"/>
                    <a:pt x="763" y="228"/>
                    <a:pt x="852" y="351"/>
                  </a:cubicBezTo>
                  <a:cubicBezTo>
                    <a:pt x="748" y="478"/>
                    <a:pt x="653" y="612"/>
                    <a:pt x="568" y="752"/>
                  </a:cubicBezTo>
                  <a:cubicBezTo>
                    <a:pt x="563" y="700"/>
                    <a:pt x="547" y="633"/>
                    <a:pt x="544" y="579"/>
                  </a:cubicBezTo>
                  <a:cubicBezTo>
                    <a:pt x="401" y="587"/>
                    <a:pt x="41" y="625"/>
                    <a:pt x="41" y="625"/>
                  </a:cubicBezTo>
                  <a:cubicBezTo>
                    <a:pt x="41" y="625"/>
                    <a:pt x="0" y="281"/>
                    <a:pt x="12" y="135"/>
                  </a:cubicBezTo>
                  <a:close/>
                </a:path>
              </a:pathLst>
            </a:custGeom>
            <a:noFill/>
            <a:ln w="17463" cap="rnd">
              <a:solidFill>
                <a:srgbClr val="0070C0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/>
          <p:cNvGrpSpPr/>
          <p:nvPr/>
        </p:nvGrpSpPr>
        <p:grpSpPr>
          <a:xfrm>
            <a:off x="1871638" y="2538884"/>
            <a:ext cx="481013" cy="701675"/>
            <a:chOff x="3625850" y="2366963"/>
            <a:chExt cx="481013" cy="701675"/>
          </a:xfrm>
          <a:noFill/>
        </p:grpSpPr>
        <p:sp>
          <p:nvSpPr>
            <p:cNvPr id="118" name="Freeform 5"/>
            <p:cNvSpPr>
              <a:spLocks noEditPoints="1"/>
            </p:cNvSpPr>
            <p:nvPr/>
          </p:nvSpPr>
          <p:spPr bwMode="auto">
            <a:xfrm>
              <a:off x="3632200" y="2484438"/>
              <a:ext cx="403225" cy="477838"/>
            </a:xfrm>
            <a:custGeom>
              <a:avLst/>
              <a:gdLst>
                <a:gd name="T0" fmla="*/ 0 w 254"/>
                <a:gd name="T1" fmla="*/ 229 h 301"/>
                <a:gd name="T2" fmla="*/ 124 w 254"/>
                <a:gd name="T3" fmla="*/ 301 h 301"/>
                <a:gd name="T4" fmla="*/ 254 w 254"/>
                <a:gd name="T5" fmla="*/ 72 h 301"/>
                <a:gd name="T6" fmla="*/ 129 w 254"/>
                <a:gd name="T7" fmla="*/ 0 h 301"/>
                <a:gd name="T8" fmla="*/ 0 w 254"/>
                <a:gd name="T9" fmla="*/ 229 h 301"/>
                <a:gd name="T10" fmla="*/ 247 w 254"/>
                <a:gd name="T11" fmla="*/ 75 h 301"/>
                <a:gd name="T12" fmla="*/ 122 w 254"/>
                <a:gd name="T13" fmla="*/ 294 h 301"/>
                <a:gd name="T14" fmla="*/ 7 w 254"/>
                <a:gd name="T15" fmla="*/ 228 h 301"/>
                <a:gd name="T16" fmla="*/ 132 w 254"/>
                <a:gd name="T17" fmla="*/ 8 h 301"/>
                <a:gd name="T18" fmla="*/ 247 w 254"/>
                <a:gd name="T19" fmla="*/ 7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4" h="301">
                  <a:moveTo>
                    <a:pt x="0" y="229"/>
                  </a:moveTo>
                  <a:lnTo>
                    <a:pt x="124" y="301"/>
                  </a:lnTo>
                  <a:lnTo>
                    <a:pt x="254" y="72"/>
                  </a:lnTo>
                  <a:lnTo>
                    <a:pt x="129" y="0"/>
                  </a:lnTo>
                  <a:lnTo>
                    <a:pt x="0" y="229"/>
                  </a:lnTo>
                  <a:close/>
                  <a:moveTo>
                    <a:pt x="247" y="75"/>
                  </a:moveTo>
                  <a:lnTo>
                    <a:pt x="122" y="294"/>
                  </a:lnTo>
                  <a:lnTo>
                    <a:pt x="7" y="228"/>
                  </a:lnTo>
                  <a:lnTo>
                    <a:pt x="132" y="8"/>
                  </a:lnTo>
                  <a:lnTo>
                    <a:pt x="247" y="75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19" name="Freeform 6"/>
            <p:cNvSpPr>
              <a:spLocks noEditPoints="1"/>
            </p:cNvSpPr>
            <p:nvPr/>
          </p:nvSpPr>
          <p:spPr bwMode="auto">
            <a:xfrm>
              <a:off x="3860800" y="2366963"/>
              <a:ext cx="246063" cy="193675"/>
            </a:xfrm>
            <a:custGeom>
              <a:avLst/>
              <a:gdLst>
                <a:gd name="T0" fmla="*/ 79 w 90"/>
                <a:gd name="T1" fmla="*/ 28 h 71"/>
                <a:gd name="T2" fmla="*/ 34 w 90"/>
                <a:gd name="T3" fmla="*/ 2 h 71"/>
                <a:gd name="T4" fmla="*/ 26 w 90"/>
                <a:gd name="T5" fmla="*/ 0 h 71"/>
                <a:gd name="T6" fmla="*/ 12 w 90"/>
                <a:gd name="T7" fmla="*/ 8 h 71"/>
                <a:gd name="T8" fmla="*/ 0 w 90"/>
                <a:gd name="T9" fmla="*/ 29 h 71"/>
                <a:gd name="T10" fmla="*/ 73 w 90"/>
                <a:gd name="T11" fmla="*/ 71 h 71"/>
                <a:gd name="T12" fmla="*/ 85 w 90"/>
                <a:gd name="T13" fmla="*/ 50 h 71"/>
                <a:gd name="T14" fmla="*/ 79 w 90"/>
                <a:gd name="T15" fmla="*/ 28 h 71"/>
                <a:gd name="T16" fmla="*/ 82 w 90"/>
                <a:gd name="T17" fmla="*/ 48 h 71"/>
                <a:gd name="T18" fmla="*/ 72 w 90"/>
                <a:gd name="T19" fmla="*/ 67 h 71"/>
                <a:gd name="T20" fmla="*/ 5 w 90"/>
                <a:gd name="T21" fmla="*/ 28 h 71"/>
                <a:gd name="T22" fmla="*/ 15 w 90"/>
                <a:gd name="T23" fmla="*/ 10 h 71"/>
                <a:gd name="T24" fmla="*/ 26 w 90"/>
                <a:gd name="T25" fmla="*/ 3 h 71"/>
                <a:gd name="T26" fmla="*/ 33 w 90"/>
                <a:gd name="T27" fmla="*/ 5 h 71"/>
                <a:gd name="T28" fmla="*/ 78 w 90"/>
                <a:gd name="T29" fmla="*/ 31 h 71"/>
                <a:gd name="T30" fmla="*/ 82 w 90"/>
                <a:gd name="T31" fmla="*/ 4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" h="71">
                  <a:moveTo>
                    <a:pt x="79" y="28"/>
                  </a:move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  <a:cubicBezTo>
                    <a:pt x="21" y="0"/>
                    <a:pt x="15" y="3"/>
                    <a:pt x="12" y="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90" y="42"/>
                    <a:pt x="87" y="32"/>
                    <a:pt x="79" y="28"/>
                  </a:cubicBezTo>
                  <a:close/>
                  <a:moveTo>
                    <a:pt x="82" y="48"/>
                  </a:moveTo>
                  <a:cubicBezTo>
                    <a:pt x="72" y="67"/>
                    <a:pt x="72" y="67"/>
                    <a:pt x="72" y="6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8" y="6"/>
                    <a:pt x="22" y="3"/>
                    <a:pt x="26" y="3"/>
                  </a:cubicBezTo>
                  <a:cubicBezTo>
                    <a:pt x="29" y="3"/>
                    <a:pt x="31" y="4"/>
                    <a:pt x="33" y="5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84" y="34"/>
                    <a:pt x="86" y="42"/>
                    <a:pt x="82" y="48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20" name="Freeform 7"/>
            <p:cNvSpPr>
              <a:spLocks noEditPoints="1"/>
            </p:cNvSpPr>
            <p:nvPr/>
          </p:nvSpPr>
          <p:spPr bwMode="auto">
            <a:xfrm>
              <a:off x="3838575" y="2446338"/>
              <a:ext cx="222250" cy="153988"/>
            </a:xfrm>
            <a:custGeom>
              <a:avLst/>
              <a:gdLst>
                <a:gd name="T0" fmla="*/ 0 w 140"/>
                <a:gd name="T1" fmla="*/ 25 h 97"/>
                <a:gd name="T2" fmla="*/ 124 w 140"/>
                <a:gd name="T3" fmla="*/ 97 h 97"/>
                <a:gd name="T4" fmla="*/ 140 w 140"/>
                <a:gd name="T5" fmla="*/ 72 h 97"/>
                <a:gd name="T6" fmla="*/ 14 w 140"/>
                <a:gd name="T7" fmla="*/ 0 h 97"/>
                <a:gd name="T8" fmla="*/ 0 w 140"/>
                <a:gd name="T9" fmla="*/ 25 h 97"/>
                <a:gd name="T10" fmla="*/ 131 w 140"/>
                <a:gd name="T11" fmla="*/ 73 h 97"/>
                <a:gd name="T12" fmla="*/ 122 w 140"/>
                <a:gd name="T13" fmla="*/ 89 h 97"/>
                <a:gd name="T14" fmla="*/ 7 w 140"/>
                <a:gd name="T15" fmla="*/ 22 h 97"/>
                <a:gd name="T16" fmla="*/ 16 w 140"/>
                <a:gd name="T17" fmla="*/ 8 h 97"/>
                <a:gd name="T18" fmla="*/ 131 w 140"/>
                <a:gd name="T19" fmla="*/ 7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0" h="97">
                  <a:moveTo>
                    <a:pt x="0" y="25"/>
                  </a:moveTo>
                  <a:lnTo>
                    <a:pt x="124" y="97"/>
                  </a:lnTo>
                  <a:lnTo>
                    <a:pt x="140" y="72"/>
                  </a:lnTo>
                  <a:lnTo>
                    <a:pt x="14" y="0"/>
                  </a:lnTo>
                  <a:lnTo>
                    <a:pt x="0" y="25"/>
                  </a:lnTo>
                  <a:close/>
                  <a:moveTo>
                    <a:pt x="131" y="73"/>
                  </a:moveTo>
                  <a:lnTo>
                    <a:pt x="122" y="89"/>
                  </a:lnTo>
                  <a:lnTo>
                    <a:pt x="7" y="22"/>
                  </a:lnTo>
                  <a:lnTo>
                    <a:pt x="16" y="8"/>
                  </a:lnTo>
                  <a:lnTo>
                    <a:pt x="131" y="73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21" name="Freeform 8"/>
            <p:cNvSpPr>
              <a:spLocks noEditPoints="1"/>
            </p:cNvSpPr>
            <p:nvPr/>
          </p:nvSpPr>
          <p:spPr bwMode="auto">
            <a:xfrm>
              <a:off x="3629025" y="2981325"/>
              <a:ext cx="84138" cy="87313"/>
            </a:xfrm>
            <a:custGeom>
              <a:avLst/>
              <a:gdLst>
                <a:gd name="T0" fmla="*/ 4 w 53"/>
                <a:gd name="T1" fmla="*/ 55 h 55"/>
                <a:gd name="T2" fmla="*/ 53 w 53"/>
                <a:gd name="T3" fmla="*/ 29 h 55"/>
                <a:gd name="T4" fmla="*/ 0 w 53"/>
                <a:gd name="T5" fmla="*/ 0 h 55"/>
                <a:gd name="T6" fmla="*/ 4 w 53"/>
                <a:gd name="T7" fmla="*/ 55 h 55"/>
                <a:gd name="T8" fmla="*/ 41 w 53"/>
                <a:gd name="T9" fmla="*/ 29 h 55"/>
                <a:gd name="T10" fmla="*/ 9 w 53"/>
                <a:gd name="T11" fmla="*/ 46 h 55"/>
                <a:gd name="T12" fmla="*/ 5 w 53"/>
                <a:gd name="T13" fmla="*/ 9 h 55"/>
                <a:gd name="T14" fmla="*/ 41 w 53"/>
                <a:gd name="T15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55">
                  <a:moveTo>
                    <a:pt x="4" y="55"/>
                  </a:moveTo>
                  <a:lnTo>
                    <a:pt x="53" y="29"/>
                  </a:lnTo>
                  <a:lnTo>
                    <a:pt x="0" y="0"/>
                  </a:lnTo>
                  <a:lnTo>
                    <a:pt x="4" y="55"/>
                  </a:lnTo>
                  <a:close/>
                  <a:moveTo>
                    <a:pt x="41" y="29"/>
                  </a:moveTo>
                  <a:lnTo>
                    <a:pt x="9" y="46"/>
                  </a:lnTo>
                  <a:lnTo>
                    <a:pt x="5" y="9"/>
                  </a:lnTo>
                  <a:lnTo>
                    <a:pt x="41" y="2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22" name="Freeform 9"/>
            <p:cNvSpPr>
              <a:spLocks noEditPoints="1"/>
            </p:cNvSpPr>
            <p:nvPr/>
          </p:nvSpPr>
          <p:spPr bwMode="auto">
            <a:xfrm>
              <a:off x="3625850" y="2846388"/>
              <a:ext cx="204788" cy="179388"/>
            </a:xfrm>
            <a:custGeom>
              <a:avLst/>
              <a:gdLst>
                <a:gd name="T0" fmla="*/ 6 w 129"/>
                <a:gd name="T1" fmla="*/ 87 h 113"/>
                <a:gd name="T2" fmla="*/ 52 w 129"/>
                <a:gd name="T3" fmla="*/ 113 h 113"/>
                <a:gd name="T4" fmla="*/ 129 w 129"/>
                <a:gd name="T5" fmla="*/ 75 h 113"/>
                <a:gd name="T6" fmla="*/ 0 w 129"/>
                <a:gd name="T7" fmla="*/ 0 h 113"/>
                <a:gd name="T8" fmla="*/ 6 w 129"/>
                <a:gd name="T9" fmla="*/ 87 h 113"/>
                <a:gd name="T10" fmla="*/ 117 w 129"/>
                <a:gd name="T11" fmla="*/ 73 h 113"/>
                <a:gd name="T12" fmla="*/ 52 w 129"/>
                <a:gd name="T13" fmla="*/ 108 h 113"/>
                <a:gd name="T14" fmla="*/ 11 w 129"/>
                <a:gd name="T15" fmla="*/ 84 h 113"/>
                <a:gd name="T16" fmla="*/ 7 w 129"/>
                <a:gd name="T17" fmla="*/ 10 h 113"/>
                <a:gd name="T18" fmla="*/ 117 w 129"/>
                <a:gd name="T19" fmla="*/ 7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13">
                  <a:moveTo>
                    <a:pt x="6" y="87"/>
                  </a:moveTo>
                  <a:lnTo>
                    <a:pt x="52" y="113"/>
                  </a:lnTo>
                  <a:lnTo>
                    <a:pt x="129" y="75"/>
                  </a:lnTo>
                  <a:lnTo>
                    <a:pt x="0" y="0"/>
                  </a:lnTo>
                  <a:lnTo>
                    <a:pt x="6" y="87"/>
                  </a:lnTo>
                  <a:close/>
                  <a:moveTo>
                    <a:pt x="117" y="73"/>
                  </a:moveTo>
                  <a:lnTo>
                    <a:pt x="52" y="108"/>
                  </a:lnTo>
                  <a:lnTo>
                    <a:pt x="11" y="84"/>
                  </a:lnTo>
                  <a:lnTo>
                    <a:pt x="7" y="10"/>
                  </a:lnTo>
                  <a:lnTo>
                    <a:pt x="117" y="73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243613" y="1143471"/>
            <a:ext cx="663575" cy="655638"/>
            <a:chOff x="7997825" y="971550"/>
            <a:chExt cx="663575" cy="655638"/>
          </a:xfrm>
          <a:noFill/>
        </p:grpSpPr>
        <p:sp>
          <p:nvSpPr>
            <p:cNvPr id="124" name="Freeform 10"/>
            <p:cNvSpPr>
              <a:spLocks noEditPoints="1"/>
            </p:cNvSpPr>
            <p:nvPr/>
          </p:nvSpPr>
          <p:spPr bwMode="auto">
            <a:xfrm>
              <a:off x="7997825" y="971550"/>
              <a:ext cx="663575" cy="655638"/>
            </a:xfrm>
            <a:custGeom>
              <a:avLst/>
              <a:gdLst>
                <a:gd name="T0" fmla="*/ 243 w 243"/>
                <a:gd name="T1" fmla="*/ 119 h 241"/>
                <a:gd name="T2" fmla="*/ 207 w 243"/>
                <a:gd name="T3" fmla="*/ 80 h 241"/>
                <a:gd name="T4" fmla="*/ 203 w 243"/>
                <a:gd name="T5" fmla="*/ 39 h 241"/>
                <a:gd name="T6" fmla="*/ 180 w 243"/>
                <a:gd name="T7" fmla="*/ 22 h 241"/>
                <a:gd name="T8" fmla="*/ 139 w 243"/>
                <a:gd name="T9" fmla="*/ 28 h 241"/>
                <a:gd name="T10" fmla="*/ 92 w 243"/>
                <a:gd name="T11" fmla="*/ 3 h 241"/>
                <a:gd name="T12" fmla="*/ 65 w 243"/>
                <a:gd name="T13" fmla="*/ 21 h 241"/>
                <a:gd name="T14" fmla="*/ 50 w 243"/>
                <a:gd name="T15" fmla="*/ 59 h 241"/>
                <a:gd name="T16" fmla="*/ 5 w 243"/>
                <a:gd name="T17" fmla="*/ 88 h 241"/>
                <a:gd name="T18" fmla="*/ 6 w 243"/>
                <a:gd name="T19" fmla="*/ 119 h 241"/>
                <a:gd name="T20" fmla="*/ 32 w 243"/>
                <a:gd name="T21" fmla="*/ 152 h 241"/>
                <a:gd name="T22" fmla="*/ 34 w 243"/>
                <a:gd name="T23" fmla="*/ 204 h 241"/>
                <a:gd name="T24" fmla="*/ 63 w 243"/>
                <a:gd name="T25" fmla="*/ 219 h 241"/>
                <a:gd name="T26" fmla="*/ 104 w 243"/>
                <a:gd name="T27" fmla="*/ 213 h 241"/>
                <a:gd name="T28" fmla="*/ 122 w 243"/>
                <a:gd name="T29" fmla="*/ 241 h 241"/>
                <a:gd name="T30" fmla="*/ 161 w 243"/>
                <a:gd name="T31" fmla="*/ 206 h 241"/>
                <a:gd name="T32" fmla="*/ 203 w 243"/>
                <a:gd name="T33" fmla="*/ 201 h 241"/>
                <a:gd name="T34" fmla="*/ 227 w 243"/>
                <a:gd name="T35" fmla="*/ 179 h 241"/>
                <a:gd name="T36" fmla="*/ 225 w 243"/>
                <a:gd name="T37" fmla="*/ 176 h 241"/>
                <a:gd name="T38" fmla="*/ 197 w 243"/>
                <a:gd name="T39" fmla="*/ 171 h 241"/>
                <a:gd name="T40" fmla="*/ 200 w 243"/>
                <a:gd name="T41" fmla="*/ 202 h 241"/>
                <a:gd name="T42" fmla="*/ 163 w 243"/>
                <a:gd name="T43" fmla="*/ 202 h 241"/>
                <a:gd name="T44" fmla="*/ 150 w 243"/>
                <a:gd name="T45" fmla="*/ 207 h 241"/>
                <a:gd name="T46" fmla="*/ 124 w 243"/>
                <a:gd name="T47" fmla="*/ 237 h 241"/>
                <a:gd name="T48" fmla="*/ 115 w 243"/>
                <a:gd name="T49" fmla="*/ 211 h 241"/>
                <a:gd name="T50" fmla="*/ 102 w 243"/>
                <a:gd name="T51" fmla="*/ 210 h 241"/>
                <a:gd name="T52" fmla="*/ 66 w 243"/>
                <a:gd name="T53" fmla="*/ 219 h 241"/>
                <a:gd name="T54" fmla="*/ 61 w 243"/>
                <a:gd name="T55" fmla="*/ 189 h 241"/>
                <a:gd name="T56" fmla="*/ 35 w 243"/>
                <a:gd name="T57" fmla="*/ 200 h 241"/>
                <a:gd name="T58" fmla="*/ 39 w 243"/>
                <a:gd name="T59" fmla="*/ 161 h 241"/>
                <a:gd name="T60" fmla="*/ 33 w 243"/>
                <a:gd name="T61" fmla="*/ 149 h 241"/>
                <a:gd name="T62" fmla="*/ 7 w 243"/>
                <a:gd name="T63" fmla="*/ 122 h 241"/>
                <a:gd name="T64" fmla="*/ 32 w 243"/>
                <a:gd name="T65" fmla="*/ 103 h 241"/>
                <a:gd name="T66" fmla="*/ 9 w 243"/>
                <a:gd name="T67" fmla="*/ 86 h 241"/>
                <a:gd name="T68" fmla="*/ 45 w 243"/>
                <a:gd name="T69" fmla="*/ 70 h 241"/>
                <a:gd name="T70" fmla="*/ 53 w 243"/>
                <a:gd name="T71" fmla="*/ 59 h 241"/>
                <a:gd name="T72" fmla="*/ 63 w 243"/>
                <a:gd name="T73" fmla="*/ 23 h 241"/>
                <a:gd name="T74" fmla="*/ 92 w 243"/>
                <a:gd name="T75" fmla="*/ 34 h 241"/>
                <a:gd name="T76" fmla="*/ 95 w 243"/>
                <a:gd name="T77" fmla="*/ 6 h 241"/>
                <a:gd name="T78" fmla="*/ 127 w 243"/>
                <a:gd name="T79" fmla="*/ 29 h 241"/>
                <a:gd name="T80" fmla="*/ 141 w 243"/>
                <a:gd name="T81" fmla="*/ 30 h 241"/>
                <a:gd name="T82" fmla="*/ 177 w 243"/>
                <a:gd name="T83" fmla="*/ 21 h 241"/>
                <a:gd name="T84" fmla="*/ 177 w 243"/>
                <a:gd name="T85" fmla="*/ 48 h 241"/>
                <a:gd name="T86" fmla="*/ 204 w 243"/>
                <a:gd name="T87" fmla="*/ 42 h 241"/>
                <a:gd name="T88" fmla="*/ 204 w 243"/>
                <a:gd name="T89" fmla="*/ 79 h 241"/>
                <a:gd name="T90" fmla="*/ 208 w 243"/>
                <a:gd name="T91" fmla="*/ 92 h 241"/>
                <a:gd name="T92" fmla="*/ 239 w 243"/>
                <a:gd name="T93" fmla="*/ 117 h 241"/>
                <a:gd name="T94" fmla="*/ 212 w 243"/>
                <a:gd name="T95" fmla="*/ 127 h 241"/>
                <a:gd name="T96" fmla="*/ 231 w 243"/>
                <a:gd name="T97" fmla="*/ 15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3" h="241">
                  <a:moveTo>
                    <a:pt x="214" y="137"/>
                  </a:moveTo>
                  <a:cubicBezTo>
                    <a:pt x="215" y="134"/>
                    <a:pt x="215" y="131"/>
                    <a:pt x="216" y="128"/>
                  </a:cubicBezTo>
                  <a:cubicBezTo>
                    <a:pt x="223" y="126"/>
                    <a:pt x="230" y="124"/>
                    <a:pt x="236" y="121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39" y="91"/>
                    <a:pt x="239" y="91"/>
                    <a:pt x="239" y="91"/>
                  </a:cubicBezTo>
                  <a:cubicBezTo>
                    <a:pt x="232" y="90"/>
                    <a:pt x="232" y="90"/>
                    <a:pt x="232" y="90"/>
                  </a:cubicBezTo>
                  <a:cubicBezTo>
                    <a:pt x="225" y="89"/>
                    <a:pt x="218" y="89"/>
                    <a:pt x="211" y="89"/>
                  </a:cubicBezTo>
                  <a:cubicBezTo>
                    <a:pt x="210" y="86"/>
                    <a:pt x="209" y="83"/>
                    <a:pt x="207" y="80"/>
                  </a:cubicBezTo>
                  <a:cubicBezTo>
                    <a:pt x="212" y="75"/>
                    <a:pt x="217" y="69"/>
                    <a:pt x="222" y="64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196" y="42"/>
                    <a:pt x="189" y="45"/>
                    <a:pt x="183" y="48"/>
                  </a:cubicBezTo>
                  <a:cubicBezTo>
                    <a:pt x="182" y="48"/>
                    <a:pt x="181" y="47"/>
                    <a:pt x="179" y="46"/>
                  </a:cubicBezTo>
                  <a:cubicBezTo>
                    <a:pt x="178" y="45"/>
                    <a:pt x="177" y="44"/>
                    <a:pt x="176" y="43"/>
                  </a:cubicBezTo>
                  <a:cubicBezTo>
                    <a:pt x="178" y="36"/>
                    <a:pt x="179" y="28"/>
                    <a:pt x="180" y="22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55" y="4"/>
                    <a:pt x="155" y="4"/>
                    <a:pt x="155" y="4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47" y="15"/>
                    <a:pt x="143" y="21"/>
                    <a:pt x="139" y="28"/>
                  </a:cubicBezTo>
                  <a:cubicBezTo>
                    <a:pt x="136" y="27"/>
                    <a:pt x="133" y="27"/>
                    <a:pt x="130" y="26"/>
                  </a:cubicBezTo>
                  <a:cubicBezTo>
                    <a:pt x="128" y="19"/>
                    <a:pt x="125" y="13"/>
                    <a:pt x="123" y="6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1" y="18"/>
                    <a:pt x="90" y="25"/>
                    <a:pt x="90" y="32"/>
                  </a:cubicBezTo>
                  <a:cubicBezTo>
                    <a:pt x="87" y="33"/>
                    <a:pt x="84" y="34"/>
                    <a:pt x="82" y="35"/>
                  </a:cubicBezTo>
                  <a:cubicBezTo>
                    <a:pt x="76" y="30"/>
                    <a:pt x="71" y="25"/>
                    <a:pt x="65" y="21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3" y="46"/>
                    <a:pt x="46" y="53"/>
                    <a:pt x="50" y="59"/>
                  </a:cubicBezTo>
                  <a:cubicBezTo>
                    <a:pt x="48" y="62"/>
                    <a:pt x="46" y="64"/>
                    <a:pt x="44" y="66"/>
                  </a:cubicBezTo>
                  <a:cubicBezTo>
                    <a:pt x="37" y="65"/>
                    <a:pt x="30" y="63"/>
                    <a:pt x="23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6" y="95"/>
                    <a:pt x="22" y="99"/>
                    <a:pt x="28" y="103"/>
                  </a:cubicBezTo>
                  <a:cubicBezTo>
                    <a:pt x="28" y="106"/>
                    <a:pt x="27" y="109"/>
                    <a:pt x="27" y="112"/>
                  </a:cubicBezTo>
                  <a:cubicBezTo>
                    <a:pt x="20" y="114"/>
                    <a:pt x="13" y="117"/>
                    <a:pt x="6" y="11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8" y="151"/>
                    <a:pt x="25" y="152"/>
                    <a:pt x="32" y="152"/>
                  </a:cubicBezTo>
                  <a:cubicBezTo>
                    <a:pt x="33" y="155"/>
                    <a:pt x="34" y="158"/>
                    <a:pt x="36" y="160"/>
                  </a:cubicBezTo>
                  <a:cubicBezTo>
                    <a:pt x="30" y="166"/>
                    <a:pt x="25" y="171"/>
                    <a:pt x="21" y="177"/>
                  </a:cubicBezTo>
                  <a:cubicBezTo>
                    <a:pt x="17" y="182"/>
                    <a:pt x="17" y="182"/>
                    <a:pt x="17" y="182"/>
                  </a:cubicBezTo>
                  <a:cubicBezTo>
                    <a:pt x="34" y="204"/>
                    <a:pt x="34" y="204"/>
                    <a:pt x="34" y="204"/>
                  </a:cubicBezTo>
                  <a:cubicBezTo>
                    <a:pt x="40" y="202"/>
                    <a:pt x="40" y="202"/>
                    <a:pt x="40" y="202"/>
                  </a:cubicBezTo>
                  <a:cubicBezTo>
                    <a:pt x="46" y="199"/>
                    <a:pt x="53" y="196"/>
                    <a:pt x="60" y="192"/>
                  </a:cubicBezTo>
                  <a:cubicBezTo>
                    <a:pt x="62" y="194"/>
                    <a:pt x="64" y="196"/>
                    <a:pt x="67" y="198"/>
                  </a:cubicBezTo>
                  <a:cubicBezTo>
                    <a:pt x="65" y="205"/>
                    <a:pt x="64" y="212"/>
                    <a:pt x="63" y="219"/>
                  </a:cubicBezTo>
                  <a:cubicBezTo>
                    <a:pt x="61" y="225"/>
                    <a:pt x="61" y="225"/>
                    <a:pt x="61" y="225"/>
                  </a:cubicBezTo>
                  <a:cubicBezTo>
                    <a:pt x="88" y="236"/>
                    <a:pt x="88" y="236"/>
                    <a:pt x="88" y="236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6" y="225"/>
                    <a:pt x="100" y="219"/>
                    <a:pt x="104" y="213"/>
                  </a:cubicBezTo>
                  <a:cubicBezTo>
                    <a:pt x="107" y="213"/>
                    <a:pt x="110" y="214"/>
                    <a:pt x="113" y="214"/>
                  </a:cubicBezTo>
                  <a:cubicBezTo>
                    <a:pt x="114" y="217"/>
                    <a:pt x="115" y="220"/>
                    <a:pt x="116" y="223"/>
                  </a:cubicBezTo>
                  <a:cubicBezTo>
                    <a:pt x="117" y="227"/>
                    <a:pt x="118" y="231"/>
                    <a:pt x="120" y="235"/>
                  </a:cubicBezTo>
                  <a:cubicBezTo>
                    <a:pt x="122" y="241"/>
                    <a:pt x="122" y="241"/>
                    <a:pt x="122" y="241"/>
                  </a:cubicBezTo>
                  <a:cubicBezTo>
                    <a:pt x="151" y="237"/>
                    <a:pt x="151" y="237"/>
                    <a:pt x="151" y="237"/>
                  </a:cubicBezTo>
                  <a:cubicBezTo>
                    <a:pt x="151" y="231"/>
                    <a:pt x="151" y="231"/>
                    <a:pt x="151" y="231"/>
                  </a:cubicBezTo>
                  <a:cubicBezTo>
                    <a:pt x="152" y="223"/>
                    <a:pt x="152" y="216"/>
                    <a:pt x="153" y="209"/>
                  </a:cubicBezTo>
                  <a:cubicBezTo>
                    <a:pt x="156" y="208"/>
                    <a:pt x="158" y="207"/>
                    <a:pt x="161" y="206"/>
                  </a:cubicBezTo>
                  <a:cubicBezTo>
                    <a:pt x="166" y="210"/>
                    <a:pt x="172" y="215"/>
                    <a:pt x="177" y="220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205" y="207"/>
                    <a:pt x="205" y="207"/>
                    <a:pt x="205" y="207"/>
                  </a:cubicBezTo>
                  <a:cubicBezTo>
                    <a:pt x="203" y="201"/>
                    <a:pt x="203" y="201"/>
                    <a:pt x="203" y="201"/>
                  </a:cubicBezTo>
                  <a:cubicBezTo>
                    <a:pt x="200" y="194"/>
                    <a:pt x="197" y="188"/>
                    <a:pt x="193" y="181"/>
                  </a:cubicBezTo>
                  <a:cubicBezTo>
                    <a:pt x="195" y="179"/>
                    <a:pt x="197" y="176"/>
                    <a:pt x="199" y="174"/>
                  </a:cubicBezTo>
                  <a:cubicBezTo>
                    <a:pt x="206" y="176"/>
                    <a:pt x="214" y="177"/>
                    <a:pt x="220" y="178"/>
                  </a:cubicBezTo>
                  <a:cubicBezTo>
                    <a:pt x="227" y="179"/>
                    <a:pt x="227" y="179"/>
                    <a:pt x="227" y="179"/>
                  </a:cubicBezTo>
                  <a:cubicBezTo>
                    <a:pt x="238" y="153"/>
                    <a:pt x="238" y="153"/>
                    <a:pt x="238" y="153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27" y="145"/>
                    <a:pt x="221" y="141"/>
                    <a:pt x="214" y="137"/>
                  </a:cubicBezTo>
                  <a:close/>
                  <a:moveTo>
                    <a:pt x="225" y="176"/>
                  </a:moveTo>
                  <a:cubicBezTo>
                    <a:pt x="221" y="175"/>
                    <a:pt x="221" y="175"/>
                    <a:pt x="221" y="175"/>
                  </a:cubicBezTo>
                  <a:cubicBezTo>
                    <a:pt x="214" y="174"/>
                    <a:pt x="206" y="172"/>
                    <a:pt x="198" y="171"/>
                  </a:cubicBezTo>
                  <a:cubicBezTo>
                    <a:pt x="197" y="170"/>
                    <a:pt x="197" y="170"/>
                    <a:pt x="197" y="170"/>
                  </a:cubicBezTo>
                  <a:cubicBezTo>
                    <a:pt x="197" y="171"/>
                    <a:pt x="197" y="171"/>
                    <a:pt x="197" y="171"/>
                  </a:cubicBezTo>
                  <a:cubicBezTo>
                    <a:pt x="195" y="174"/>
                    <a:pt x="193" y="177"/>
                    <a:pt x="190" y="180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0" y="182"/>
                    <a:pt x="190" y="182"/>
                    <a:pt x="190" y="182"/>
                  </a:cubicBezTo>
                  <a:cubicBezTo>
                    <a:pt x="193" y="189"/>
                    <a:pt x="197" y="196"/>
                    <a:pt x="200" y="202"/>
                  </a:cubicBezTo>
                  <a:cubicBezTo>
                    <a:pt x="201" y="206"/>
                    <a:pt x="201" y="206"/>
                    <a:pt x="201" y="206"/>
                  </a:cubicBezTo>
                  <a:cubicBezTo>
                    <a:pt x="183" y="220"/>
                    <a:pt x="183" y="220"/>
                    <a:pt x="183" y="220"/>
                  </a:cubicBezTo>
                  <a:cubicBezTo>
                    <a:pt x="180" y="217"/>
                    <a:pt x="180" y="217"/>
                    <a:pt x="180" y="217"/>
                  </a:cubicBezTo>
                  <a:cubicBezTo>
                    <a:pt x="174" y="213"/>
                    <a:pt x="168" y="207"/>
                    <a:pt x="163" y="202"/>
                  </a:cubicBezTo>
                  <a:cubicBezTo>
                    <a:pt x="162" y="202"/>
                    <a:pt x="162" y="202"/>
                    <a:pt x="162" y="202"/>
                  </a:cubicBezTo>
                  <a:cubicBezTo>
                    <a:pt x="161" y="202"/>
                    <a:pt x="161" y="202"/>
                    <a:pt x="161" y="202"/>
                  </a:cubicBezTo>
                  <a:cubicBezTo>
                    <a:pt x="158" y="204"/>
                    <a:pt x="154" y="205"/>
                    <a:pt x="151" y="206"/>
                  </a:cubicBezTo>
                  <a:cubicBezTo>
                    <a:pt x="150" y="207"/>
                    <a:pt x="150" y="207"/>
                    <a:pt x="150" y="207"/>
                  </a:cubicBezTo>
                  <a:cubicBezTo>
                    <a:pt x="150" y="208"/>
                    <a:pt x="150" y="208"/>
                    <a:pt x="150" y="208"/>
                  </a:cubicBezTo>
                  <a:cubicBezTo>
                    <a:pt x="149" y="215"/>
                    <a:pt x="149" y="223"/>
                    <a:pt x="148" y="230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24" y="237"/>
                    <a:pt x="124" y="237"/>
                    <a:pt x="124" y="237"/>
                  </a:cubicBezTo>
                  <a:cubicBezTo>
                    <a:pt x="123" y="234"/>
                    <a:pt x="123" y="234"/>
                    <a:pt x="123" y="234"/>
                  </a:cubicBezTo>
                  <a:cubicBezTo>
                    <a:pt x="121" y="230"/>
                    <a:pt x="120" y="226"/>
                    <a:pt x="119" y="222"/>
                  </a:cubicBezTo>
                  <a:cubicBezTo>
                    <a:pt x="118" y="219"/>
                    <a:pt x="117" y="215"/>
                    <a:pt x="116" y="212"/>
                  </a:cubicBezTo>
                  <a:cubicBezTo>
                    <a:pt x="115" y="211"/>
                    <a:pt x="115" y="211"/>
                    <a:pt x="115" y="211"/>
                  </a:cubicBezTo>
                  <a:cubicBezTo>
                    <a:pt x="114" y="211"/>
                    <a:pt x="114" y="211"/>
                    <a:pt x="114" y="211"/>
                  </a:cubicBezTo>
                  <a:cubicBezTo>
                    <a:pt x="111" y="211"/>
                    <a:pt x="107" y="210"/>
                    <a:pt x="103" y="210"/>
                  </a:cubicBezTo>
                  <a:cubicBezTo>
                    <a:pt x="102" y="209"/>
                    <a:pt x="102" y="209"/>
                    <a:pt x="102" y="209"/>
                  </a:cubicBezTo>
                  <a:cubicBezTo>
                    <a:pt x="102" y="210"/>
                    <a:pt x="102" y="210"/>
                    <a:pt x="102" y="210"/>
                  </a:cubicBezTo>
                  <a:cubicBezTo>
                    <a:pt x="98" y="217"/>
                    <a:pt x="93" y="223"/>
                    <a:pt x="89" y="229"/>
                  </a:cubicBezTo>
                  <a:cubicBezTo>
                    <a:pt x="87" y="232"/>
                    <a:pt x="87" y="232"/>
                    <a:pt x="87" y="232"/>
                  </a:cubicBezTo>
                  <a:cubicBezTo>
                    <a:pt x="65" y="223"/>
                    <a:pt x="65" y="223"/>
                    <a:pt x="65" y="223"/>
                  </a:cubicBezTo>
                  <a:cubicBezTo>
                    <a:pt x="66" y="219"/>
                    <a:pt x="66" y="219"/>
                    <a:pt x="66" y="219"/>
                  </a:cubicBezTo>
                  <a:cubicBezTo>
                    <a:pt x="67" y="212"/>
                    <a:pt x="68" y="205"/>
                    <a:pt x="70" y="197"/>
                  </a:cubicBezTo>
                  <a:cubicBezTo>
                    <a:pt x="71" y="196"/>
                    <a:pt x="71" y="196"/>
                    <a:pt x="71" y="196"/>
                  </a:cubicBezTo>
                  <a:cubicBezTo>
                    <a:pt x="70" y="196"/>
                    <a:pt x="70" y="196"/>
                    <a:pt x="70" y="196"/>
                  </a:cubicBezTo>
                  <a:cubicBezTo>
                    <a:pt x="67" y="193"/>
                    <a:pt x="64" y="191"/>
                    <a:pt x="61" y="189"/>
                  </a:cubicBezTo>
                  <a:cubicBezTo>
                    <a:pt x="60" y="188"/>
                    <a:pt x="60" y="188"/>
                    <a:pt x="60" y="188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2" y="192"/>
                    <a:pt x="45" y="196"/>
                    <a:pt x="39" y="199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21" y="182"/>
                    <a:pt x="21" y="182"/>
                    <a:pt x="21" y="182"/>
                  </a:cubicBezTo>
                  <a:cubicBezTo>
                    <a:pt x="23" y="179"/>
                    <a:pt x="23" y="179"/>
                    <a:pt x="23" y="179"/>
                  </a:cubicBezTo>
                  <a:cubicBezTo>
                    <a:pt x="28" y="173"/>
                    <a:pt x="33" y="168"/>
                    <a:pt x="39" y="162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7" y="157"/>
                    <a:pt x="36" y="153"/>
                    <a:pt x="35" y="150"/>
                  </a:cubicBezTo>
                  <a:cubicBezTo>
                    <a:pt x="34" y="149"/>
                    <a:pt x="34" y="149"/>
                    <a:pt x="34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26" y="148"/>
                    <a:pt x="18" y="148"/>
                    <a:pt x="11" y="147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15" y="120"/>
                    <a:pt x="22" y="117"/>
                    <a:pt x="29" y="115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0"/>
                    <a:pt x="31" y="106"/>
                    <a:pt x="32" y="103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25" y="97"/>
                    <a:pt x="18" y="93"/>
                    <a:pt x="12" y="89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0" y="67"/>
                    <a:pt x="37" y="68"/>
                    <a:pt x="44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8" y="66"/>
                    <a:pt x="50" y="63"/>
                    <a:pt x="53" y="61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49" y="52"/>
                    <a:pt x="46" y="45"/>
                    <a:pt x="43" y="38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9" y="28"/>
                    <a:pt x="75" y="33"/>
                    <a:pt x="80" y="38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5" y="37"/>
                    <a:pt x="89" y="35"/>
                    <a:pt x="92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26"/>
                    <a:pt x="94" y="18"/>
                    <a:pt x="95" y="10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3" y="14"/>
                    <a:pt x="125" y="21"/>
                    <a:pt x="127" y="28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32" y="30"/>
                    <a:pt x="136" y="30"/>
                    <a:pt x="139" y="31"/>
                  </a:cubicBezTo>
                  <a:cubicBezTo>
                    <a:pt x="140" y="31"/>
                    <a:pt x="140" y="31"/>
                    <a:pt x="140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5" y="24"/>
                    <a:pt x="149" y="17"/>
                    <a:pt x="154" y="11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7" y="21"/>
                    <a:pt x="177" y="21"/>
                    <a:pt x="177" y="21"/>
                  </a:cubicBezTo>
                  <a:cubicBezTo>
                    <a:pt x="176" y="28"/>
                    <a:pt x="174" y="36"/>
                    <a:pt x="173" y="43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5" y="46"/>
                    <a:pt x="176" y="47"/>
                    <a:pt x="177" y="48"/>
                  </a:cubicBezTo>
                  <a:cubicBezTo>
                    <a:pt x="179" y="49"/>
                    <a:pt x="180" y="50"/>
                    <a:pt x="182" y="52"/>
                  </a:cubicBezTo>
                  <a:cubicBezTo>
                    <a:pt x="183" y="52"/>
                    <a:pt x="183" y="52"/>
                    <a:pt x="183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90" y="48"/>
                    <a:pt x="197" y="45"/>
                    <a:pt x="204" y="42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14" y="68"/>
                    <a:pt x="209" y="73"/>
                    <a:pt x="204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5" y="84"/>
                    <a:pt x="207" y="87"/>
                    <a:pt x="208" y="91"/>
                  </a:cubicBezTo>
                  <a:cubicBezTo>
                    <a:pt x="208" y="92"/>
                    <a:pt x="208" y="92"/>
                    <a:pt x="208" y="92"/>
                  </a:cubicBezTo>
                  <a:cubicBezTo>
                    <a:pt x="209" y="92"/>
                    <a:pt x="209" y="92"/>
                    <a:pt x="209" y="92"/>
                  </a:cubicBezTo>
                  <a:cubicBezTo>
                    <a:pt x="217" y="92"/>
                    <a:pt x="225" y="92"/>
                    <a:pt x="232" y="93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9" y="117"/>
                    <a:pt x="239" y="117"/>
                    <a:pt x="239" y="117"/>
                  </a:cubicBezTo>
                  <a:cubicBezTo>
                    <a:pt x="235" y="118"/>
                    <a:pt x="235" y="118"/>
                    <a:pt x="235" y="118"/>
                  </a:cubicBezTo>
                  <a:cubicBezTo>
                    <a:pt x="228" y="121"/>
                    <a:pt x="221" y="123"/>
                    <a:pt x="214" y="125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31"/>
                    <a:pt x="212" y="134"/>
                    <a:pt x="211" y="138"/>
                  </a:cubicBezTo>
                  <a:cubicBezTo>
                    <a:pt x="211" y="139"/>
                    <a:pt x="211" y="139"/>
                    <a:pt x="211" y="139"/>
                  </a:cubicBezTo>
                  <a:cubicBezTo>
                    <a:pt x="212" y="139"/>
                    <a:pt x="212" y="139"/>
                    <a:pt x="212" y="139"/>
                  </a:cubicBezTo>
                  <a:cubicBezTo>
                    <a:pt x="218" y="144"/>
                    <a:pt x="225" y="148"/>
                    <a:pt x="231" y="152"/>
                  </a:cubicBezTo>
                  <a:cubicBezTo>
                    <a:pt x="234" y="154"/>
                    <a:pt x="234" y="154"/>
                    <a:pt x="234" y="154"/>
                  </a:cubicBezTo>
                  <a:lnTo>
                    <a:pt x="225" y="176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25" name="Freeform 11"/>
            <p:cNvSpPr>
              <a:spLocks noEditPoints="1"/>
            </p:cNvSpPr>
            <p:nvPr/>
          </p:nvSpPr>
          <p:spPr bwMode="auto">
            <a:xfrm>
              <a:off x="8188325" y="1168400"/>
              <a:ext cx="280988" cy="263525"/>
            </a:xfrm>
            <a:custGeom>
              <a:avLst/>
              <a:gdLst>
                <a:gd name="T0" fmla="*/ 98 w 103"/>
                <a:gd name="T1" fmla="*/ 33 h 97"/>
                <a:gd name="T2" fmla="*/ 97 w 103"/>
                <a:gd name="T3" fmla="*/ 31 h 97"/>
                <a:gd name="T4" fmla="*/ 95 w 103"/>
                <a:gd name="T5" fmla="*/ 26 h 97"/>
                <a:gd name="T6" fmla="*/ 92 w 103"/>
                <a:gd name="T7" fmla="*/ 22 h 97"/>
                <a:gd name="T8" fmla="*/ 89 w 103"/>
                <a:gd name="T9" fmla="*/ 18 h 97"/>
                <a:gd name="T10" fmla="*/ 85 w 103"/>
                <a:gd name="T11" fmla="*/ 13 h 97"/>
                <a:gd name="T12" fmla="*/ 80 w 103"/>
                <a:gd name="T13" fmla="*/ 9 h 97"/>
                <a:gd name="T14" fmla="*/ 76 w 103"/>
                <a:gd name="T15" fmla="*/ 6 h 97"/>
                <a:gd name="T16" fmla="*/ 70 w 103"/>
                <a:gd name="T17" fmla="*/ 3 h 97"/>
                <a:gd name="T18" fmla="*/ 65 w 103"/>
                <a:gd name="T19" fmla="*/ 2 h 97"/>
                <a:gd name="T20" fmla="*/ 60 w 103"/>
                <a:gd name="T21" fmla="*/ 1 h 97"/>
                <a:gd name="T22" fmla="*/ 56 w 103"/>
                <a:gd name="T23" fmla="*/ 0 h 97"/>
                <a:gd name="T24" fmla="*/ 50 w 103"/>
                <a:gd name="T25" fmla="*/ 0 h 97"/>
                <a:gd name="T26" fmla="*/ 3 w 103"/>
                <a:gd name="T27" fmla="*/ 55 h 97"/>
                <a:gd name="T28" fmla="*/ 5 w 103"/>
                <a:gd name="T29" fmla="*/ 62 h 97"/>
                <a:gd name="T30" fmla="*/ 7 w 103"/>
                <a:gd name="T31" fmla="*/ 67 h 97"/>
                <a:gd name="T32" fmla="*/ 9 w 103"/>
                <a:gd name="T33" fmla="*/ 72 h 97"/>
                <a:gd name="T34" fmla="*/ 12 w 103"/>
                <a:gd name="T35" fmla="*/ 77 h 97"/>
                <a:gd name="T36" fmla="*/ 17 w 103"/>
                <a:gd name="T37" fmla="*/ 83 h 97"/>
                <a:gd name="T38" fmla="*/ 20 w 103"/>
                <a:gd name="T39" fmla="*/ 86 h 97"/>
                <a:gd name="T40" fmla="*/ 25 w 103"/>
                <a:gd name="T41" fmla="*/ 89 h 97"/>
                <a:gd name="T42" fmla="*/ 28 w 103"/>
                <a:gd name="T43" fmla="*/ 91 h 97"/>
                <a:gd name="T44" fmla="*/ 33 w 103"/>
                <a:gd name="T45" fmla="*/ 93 h 97"/>
                <a:gd name="T46" fmla="*/ 39 w 103"/>
                <a:gd name="T47" fmla="*/ 95 h 97"/>
                <a:gd name="T48" fmla="*/ 46 w 103"/>
                <a:gd name="T49" fmla="*/ 96 h 97"/>
                <a:gd name="T50" fmla="*/ 48 w 103"/>
                <a:gd name="T51" fmla="*/ 97 h 97"/>
                <a:gd name="T52" fmla="*/ 57 w 103"/>
                <a:gd name="T53" fmla="*/ 96 h 97"/>
                <a:gd name="T54" fmla="*/ 57 w 103"/>
                <a:gd name="T55" fmla="*/ 93 h 97"/>
                <a:gd name="T56" fmla="*/ 48 w 103"/>
                <a:gd name="T57" fmla="*/ 93 h 97"/>
                <a:gd name="T58" fmla="*/ 44 w 103"/>
                <a:gd name="T59" fmla="*/ 93 h 97"/>
                <a:gd name="T60" fmla="*/ 40 w 103"/>
                <a:gd name="T61" fmla="*/ 92 h 97"/>
                <a:gd name="T62" fmla="*/ 34 w 103"/>
                <a:gd name="T63" fmla="*/ 90 h 97"/>
                <a:gd name="T64" fmla="*/ 30 w 103"/>
                <a:gd name="T65" fmla="*/ 88 h 97"/>
                <a:gd name="T66" fmla="*/ 26 w 103"/>
                <a:gd name="T67" fmla="*/ 86 h 97"/>
                <a:gd name="T68" fmla="*/ 23 w 103"/>
                <a:gd name="T69" fmla="*/ 83 h 97"/>
                <a:gd name="T70" fmla="*/ 20 w 103"/>
                <a:gd name="T71" fmla="*/ 81 h 97"/>
                <a:gd name="T72" fmla="*/ 14 w 103"/>
                <a:gd name="T73" fmla="*/ 74 h 97"/>
                <a:gd name="T74" fmla="*/ 11 w 103"/>
                <a:gd name="T75" fmla="*/ 69 h 97"/>
                <a:gd name="T76" fmla="*/ 9 w 103"/>
                <a:gd name="T77" fmla="*/ 66 h 97"/>
                <a:gd name="T78" fmla="*/ 8 w 103"/>
                <a:gd name="T79" fmla="*/ 61 h 97"/>
                <a:gd name="T80" fmla="*/ 6 w 103"/>
                <a:gd name="T81" fmla="*/ 54 h 97"/>
                <a:gd name="T82" fmla="*/ 52 w 103"/>
                <a:gd name="T83" fmla="*/ 3 h 97"/>
                <a:gd name="T84" fmla="*/ 56 w 103"/>
                <a:gd name="T85" fmla="*/ 3 h 97"/>
                <a:gd name="T86" fmla="*/ 61 w 103"/>
                <a:gd name="T87" fmla="*/ 4 h 97"/>
                <a:gd name="T88" fmla="*/ 65 w 103"/>
                <a:gd name="T89" fmla="*/ 5 h 97"/>
                <a:gd name="T90" fmla="*/ 70 w 103"/>
                <a:gd name="T91" fmla="*/ 7 h 97"/>
                <a:gd name="T92" fmla="*/ 77 w 103"/>
                <a:gd name="T93" fmla="*/ 10 h 97"/>
                <a:gd name="T94" fmla="*/ 80 w 103"/>
                <a:gd name="T95" fmla="*/ 13 h 97"/>
                <a:gd name="T96" fmla="*/ 85 w 103"/>
                <a:gd name="T97" fmla="*/ 17 h 97"/>
                <a:gd name="T98" fmla="*/ 88 w 103"/>
                <a:gd name="T99" fmla="*/ 21 h 97"/>
                <a:gd name="T100" fmla="*/ 90 w 103"/>
                <a:gd name="T101" fmla="*/ 25 h 97"/>
                <a:gd name="T102" fmla="*/ 92 w 103"/>
                <a:gd name="T103" fmla="*/ 27 h 97"/>
                <a:gd name="T104" fmla="*/ 94 w 103"/>
                <a:gd name="T105" fmla="*/ 32 h 97"/>
                <a:gd name="T106" fmla="*/ 95 w 103"/>
                <a:gd name="T107" fmla="*/ 36 h 97"/>
                <a:gd name="T108" fmla="*/ 57 w 103"/>
                <a:gd name="T109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3" h="97">
                  <a:moveTo>
                    <a:pt x="99" y="37"/>
                  </a:moveTo>
                  <a:cubicBezTo>
                    <a:pt x="98" y="36"/>
                    <a:pt x="98" y="36"/>
                    <a:pt x="98" y="36"/>
                  </a:cubicBezTo>
                  <a:cubicBezTo>
                    <a:pt x="98" y="35"/>
                    <a:pt x="98" y="34"/>
                    <a:pt x="98" y="33"/>
                  </a:cubicBezTo>
                  <a:cubicBezTo>
                    <a:pt x="97" y="32"/>
                    <a:pt x="97" y="32"/>
                    <a:pt x="97" y="31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0"/>
                    <a:pt x="96" y="29"/>
                    <a:pt x="96" y="28"/>
                  </a:cubicBezTo>
                  <a:cubicBezTo>
                    <a:pt x="96" y="28"/>
                    <a:pt x="95" y="27"/>
                    <a:pt x="95" y="2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5"/>
                    <a:pt x="94" y="25"/>
                    <a:pt x="94" y="24"/>
                  </a:cubicBezTo>
                  <a:cubicBezTo>
                    <a:pt x="93" y="24"/>
                    <a:pt x="93" y="23"/>
                    <a:pt x="93" y="23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1"/>
                    <a:pt x="92" y="21"/>
                    <a:pt x="91" y="20"/>
                  </a:cubicBezTo>
                  <a:cubicBezTo>
                    <a:pt x="91" y="20"/>
                    <a:pt x="91" y="19"/>
                    <a:pt x="90" y="1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18"/>
                    <a:pt x="89" y="17"/>
                    <a:pt x="88" y="17"/>
                  </a:cubicBezTo>
                  <a:cubicBezTo>
                    <a:pt x="88" y="16"/>
                    <a:pt x="87" y="15"/>
                    <a:pt x="87" y="15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3"/>
                    <a:pt x="84" y="13"/>
                    <a:pt x="84" y="12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81" y="9"/>
                    <a:pt x="80" y="9"/>
                  </a:cubicBezTo>
                  <a:cubicBezTo>
                    <a:pt x="79" y="8"/>
                    <a:pt x="79" y="8"/>
                    <a:pt x="79" y="8"/>
                  </a:cubicBezTo>
                  <a:cubicBezTo>
                    <a:pt x="79" y="8"/>
                    <a:pt x="79" y="8"/>
                    <a:pt x="78" y="8"/>
                  </a:cubicBezTo>
                  <a:cubicBezTo>
                    <a:pt x="77" y="7"/>
                    <a:pt x="77" y="7"/>
                    <a:pt x="76" y="6"/>
                  </a:cubicBezTo>
                  <a:cubicBezTo>
                    <a:pt x="75" y="6"/>
                    <a:pt x="75" y="6"/>
                    <a:pt x="74" y="5"/>
                  </a:cubicBezTo>
                  <a:cubicBezTo>
                    <a:pt x="73" y="5"/>
                    <a:pt x="72" y="4"/>
                    <a:pt x="72" y="4"/>
                  </a:cubicBezTo>
                  <a:cubicBezTo>
                    <a:pt x="71" y="4"/>
                    <a:pt x="70" y="4"/>
                    <a:pt x="70" y="3"/>
                  </a:cubicBezTo>
                  <a:cubicBezTo>
                    <a:pt x="69" y="3"/>
                    <a:pt x="68" y="3"/>
                    <a:pt x="67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2"/>
                    <a:pt x="66" y="2"/>
                    <a:pt x="65" y="2"/>
                  </a:cubicBezTo>
                  <a:cubicBezTo>
                    <a:pt x="64" y="1"/>
                    <a:pt x="63" y="1"/>
                    <a:pt x="62" y="1"/>
                  </a:cubicBezTo>
                  <a:cubicBezTo>
                    <a:pt x="62" y="1"/>
                    <a:pt x="62" y="1"/>
                    <a:pt x="61" y="1"/>
                  </a:cubicBezTo>
                  <a:cubicBezTo>
                    <a:pt x="61" y="1"/>
                    <a:pt x="61" y="1"/>
                    <a:pt x="60" y="1"/>
                  </a:cubicBezTo>
                  <a:cubicBezTo>
                    <a:pt x="59" y="0"/>
                    <a:pt x="59" y="0"/>
                    <a:pt x="58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4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7" y="0"/>
                    <a:pt x="45" y="0"/>
                  </a:cubicBezTo>
                  <a:cubicBezTo>
                    <a:pt x="19" y="4"/>
                    <a:pt x="0" y="28"/>
                    <a:pt x="3" y="55"/>
                  </a:cubicBezTo>
                  <a:cubicBezTo>
                    <a:pt x="3" y="56"/>
                    <a:pt x="4" y="57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2"/>
                    <a:pt x="5" y="63"/>
                    <a:pt x="5" y="64"/>
                  </a:cubicBezTo>
                  <a:cubicBezTo>
                    <a:pt x="5" y="64"/>
                    <a:pt x="5" y="64"/>
                    <a:pt x="6" y="65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7" y="69"/>
                    <a:pt x="8" y="70"/>
                  </a:cubicBezTo>
                  <a:cubicBezTo>
                    <a:pt x="8" y="71"/>
                    <a:pt x="9" y="72"/>
                    <a:pt x="9" y="72"/>
                  </a:cubicBezTo>
                  <a:cubicBezTo>
                    <a:pt x="9" y="73"/>
                    <a:pt x="10" y="73"/>
                    <a:pt x="10" y="73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7"/>
                    <a:pt x="12" y="77"/>
                    <a:pt x="13" y="78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7" y="82"/>
                    <a:pt x="17" y="83"/>
                    <a:pt x="17" y="83"/>
                  </a:cubicBezTo>
                  <a:cubicBezTo>
                    <a:pt x="18" y="83"/>
                    <a:pt x="18" y="84"/>
                    <a:pt x="19" y="8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0" y="85"/>
                    <a:pt x="20" y="85"/>
                    <a:pt x="20" y="86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2" y="87"/>
                    <a:pt x="22" y="87"/>
                    <a:pt x="23" y="88"/>
                  </a:cubicBezTo>
                  <a:cubicBezTo>
                    <a:pt x="23" y="88"/>
                    <a:pt x="24" y="88"/>
                    <a:pt x="25" y="89"/>
                  </a:cubicBezTo>
                  <a:cubicBezTo>
                    <a:pt x="25" y="89"/>
                    <a:pt x="26" y="89"/>
                    <a:pt x="26" y="90"/>
                  </a:cubicBezTo>
                  <a:cubicBezTo>
                    <a:pt x="27" y="90"/>
                    <a:pt x="27" y="90"/>
                    <a:pt x="27" y="90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9" y="91"/>
                    <a:pt x="30" y="92"/>
                    <a:pt x="30" y="92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2" y="93"/>
                    <a:pt x="32" y="93"/>
                    <a:pt x="33" y="93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5" y="94"/>
                    <a:pt x="36" y="94"/>
                    <a:pt x="37" y="95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40" y="95"/>
                    <a:pt x="41" y="96"/>
                    <a:pt x="42" y="96"/>
                  </a:cubicBezTo>
                  <a:cubicBezTo>
                    <a:pt x="42" y="96"/>
                    <a:pt x="43" y="96"/>
                    <a:pt x="44" y="96"/>
                  </a:cubicBezTo>
                  <a:cubicBezTo>
                    <a:pt x="44" y="96"/>
                    <a:pt x="45" y="96"/>
                    <a:pt x="46" y="96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6"/>
                    <a:pt x="47" y="96"/>
                    <a:pt x="47" y="96"/>
                  </a:cubicBezTo>
                  <a:cubicBezTo>
                    <a:pt x="47" y="96"/>
                    <a:pt x="48" y="97"/>
                    <a:pt x="48" y="97"/>
                  </a:cubicBezTo>
                  <a:cubicBezTo>
                    <a:pt x="49" y="97"/>
                    <a:pt x="50" y="97"/>
                    <a:pt x="51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5" y="96"/>
                    <a:pt x="56" y="96"/>
                    <a:pt x="57" y="96"/>
                  </a:cubicBezTo>
                  <a:cubicBezTo>
                    <a:pt x="84" y="93"/>
                    <a:pt x="103" y="68"/>
                    <a:pt x="100" y="42"/>
                  </a:cubicBezTo>
                  <a:cubicBezTo>
                    <a:pt x="100" y="40"/>
                    <a:pt x="99" y="39"/>
                    <a:pt x="99" y="37"/>
                  </a:cubicBezTo>
                  <a:close/>
                  <a:moveTo>
                    <a:pt x="57" y="93"/>
                  </a:moveTo>
                  <a:cubicBezTo>
                    <a:pt x="56" y="93"/>
                    <a:pt x="55" y="93"/>
                    <a:pt x="54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3"/>
                    <a:pt x="49" y="93"/>
                    <a:pt x="48" y="93"/>
                  </a:cubicBezTo>
                  <a:cubicBezTo>
                    <a:pt x="48" y="93"/>
                    <a:pt x="48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6" y="93"/>
                    <a:pt x="45" y="93"/>
                    <a:pt x="44" y="93"/>
                  </a:cubicBezTo>
                  <a:cubicBezTo>
                    <a:pt x="44" y="93"/>
                    <a:pt x="43" y="93"/>
                    <a:pt x="42" y="93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41" y="92"/>
                    <a:pt x="41" y="92"/>
                    <a:pt x="40" y="92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7" y="91"/>
                    <a:pt x="37" y="91"/>
                    <a:pt x="36" y="91"/>
                  </a:cubicBezTo>
                  <a:cubicBezTo>
                    <a:pt x="34" y="90"/>
                    <a:pt x="34" y="90"/>
                    <a:pt x="34" y="90"/>
                  </a:cubicBezTo>
                  <a:cubicBezTo>
                    <a:pt x="33" y="90"/>
                    <a:pt x="33" y="90"/>
                    <a:pt x="32" y="89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1" y="89"/>
                    <a:pt x="31" y="89"/>
                    <a:pt x="30" y="88"/>
                  </a:cubicBezTo>
                  <a:cubicBezTo>
                    <a:pt x="30" y="88"/>
                    <a:pt x="29" y="88"/>
                    <a:pt x="29" y="87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7" y="87"/>
                    <a:pt x="27" y="86"/>
                    <a:pt x="26" y="86"/>
                  </a:cubicBezTo>
                  <a:cubicBezTo>
                    <a:pt x="26" y="86"/>
                    <a:pt x="25" y="85"/>
                    <a:pt x="24" y="85"/>
                  </a:cubicBezTo>
                  <a:cubicBezTo>
                    <a:pt x="24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1" y="82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5"/>
                    <a:pt x="15" y="75"/>
                    <a:pt x="14" y="74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2" y="70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0" y="68"/>
                    <a:pt x="10" y="67"/>
                    <a:pt x="10" y="67"/>
                  </a:cubicBezTo>
                  <a:cubicBezTo>
                    <a:pt x="10" y="67"/>
                    <a:pt x="10" y="66"/>
                    <a:pt x="9" y="66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2"/>
                    <a:pt x="8" y="62"/>
                    <a:pt x="8" y="61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59"/>
                    <a:pt x="7" y="58"/>
                  </a:cubicBezTo>
                  <a:cubicBezTo>
                    <a:pt x="7" y="57"/>
                    <a:pt x="6" y="55"/>
                    <a:pt x="6" y="54"/>
                  </a:cubicBezTo>
                  <a:cubicBezTo>
                    <a:pt x="3" y="29"/>
                    <a:pt x="21" y="7"/>
                    <a:pt x="46" y="3"/>
                  </a:cubicBezTo>
                  <a:cubicBezTo>
                    <a:pt x="47" y="3"/>
                    <a:pt x="49" y="3"/>
                    <a:pt x="50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3"/>
                    <a:pt x="54" y="3"/>
                    <a:pt x="55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58" y="4"/>
                    <a:pt x="59" y="4"/>
                    <a:pt x="60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2" y="4"/>
                  </a:cubicBezTo>
                  <a:cubicBezTo>
                    <a:pt x="63" y="4"/>
                    <a:pt x="63" y="5"/>
                    <a:pt x="64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7" y="6"/>
                    <a:pt x="68" y="6"/>
                    <a:pt x="68" y="6"/>
                  </a:cubicBezTo>
                  <a:cubicBezTo>
                    <a:pt x="69" y="7"/>
                    <a:pt x="69" y="7"/>
                    <a:pt x="70" y="7"/>
                  </a:cubicBezTo>
                  <a:cubicBezTo>
                    <a:pt x="71" y="7"/>
                    <a:pt x="72" y="8"/>
                    <a:pt x="73" y="8"/>
                  </a:cubicBezTo>
                  <a:cubicBezTo>
                    <a:pt x="73" y="8"/>
                    <a:pt x="73" y="9"/>
                    <a:pt x="74" y="9"/>
                  </a:cubicBezTo>
                  <a:cubicBezTo>
                    <a:pt x="75" y="10"/>
                    <a:pt x="76" y="10"/>
                    <a:pt x="77" y="10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3"/>
                    <a:pt x="80" y="1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15"/>
                    <a:pt x="83" y="15"/>
                    <a:pt x="83" y="16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85" y="17"/>
                    <a:pt x="86" y="19"/>
                    <a:pt x="86" y="19"/>
                  </a:cubicBezTo>
                  <a:cubicBezTo>
                    <a:pt x="86" y="19"/>
                    <a:pt x="87" y="20"/>
                    <a:pt x="87" y="20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8" y="21"/>
                    <a:pt x="88" y="22"/>
                    <a:pt x="89" y="22"/>
                  </a:cubicBezTo>
                  <a:cubicBezTo>
                    <a:pt x="89" y="23"/>
                    <a:pt x="89" y="23"/>
                    <a:pt x="90" y="24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1" y="25"/>
                    <a:pt x="91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26"/>
                    <a:pt x="91" y="27"/>
                    <a:pt x="92" y="27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3" y="29"/>
                    <a:pt x="93" y="29"/>
                    <a:pt x="93" y="30"/>
                  </a:cubicBezTo>
                  <a:cubicBezTo>
                    <a:pt x="93" y="30"/>
                    <a:pt x="94" y="31"/>
                    <a:pt x="94" y="32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4" y="33"/>
                    <a:pt x="94" y="34"/>
                  </a:cubicBezTo>
                  <a:cubicBezTo>
                    <a:pt x="95" y="35"/>
                    <a:pt x="95" y="35"/>
                    <a:pt x="95" y="36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9"/>
                    <a:pt x="96" y="41"/>
                    <a:pt x="97" y="42"/>
                  </a:cubicBezTo>
                  <a:cubicBezTo>
                    <a:pt x="100" y="67"/>
                    <a:pt x="82" y="90"/>
                    <a:pt x="57" y="93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26" name="Freeform 12"/>
            <p:cNvSpPr>
              <a:spLocks noEditPoints="1"/>
            </p:cNvSpPr>
            <p:nvPr/>
          </p:nvSpPr>
          <p:spPr bwMode="auto">
            <a:xfrm>
              <a:off x="8150225" y="1131888"/>
              <a:ext cx="357188" cy="334963"/>
            </a:xfrm>
            <a:custGeom>
              <a:avLst/>
              <a:gdLst>
                <a:gd name="T0" fmla="*/ 124 w 131"/>
                <a:gd name="T1" fmla="*/ 42 h 123"/>
                <a:gd name="T2" fmla="*/ 121 w 131"/>
                <a:gd name="T3" fmla="*/ 34 h 123"/>
                <a:gd name="T4" fmla="*/ 118 w 131"/>
                <a:gd name="T5" fmla="*/ 29 h 123"/>
                <a:gd name="T6" fmla="*/ 114 w 131"/>
                <a:gd name="T7" fmla="*/ 23 h 123"/>
                <a:gd name="T8" fmla="*/ 111 w 131"/>
                <a:gd name="T9" fmla="*/ 20 h 123"/>
                <a:gd name="T10" fmla="*/ 104 w 131"/>
                <a:gd name="T11" fmla="*/ 13 h 123"/>
                <a:gd name="T12" fmla="*/ 99 w 131"/>
                <a:gd name="T13" fmla="*/ 10 h 123"/>
                <a:gd name="T14" fmla="*/ 91 w 131"/>
                <a:gd name="T15" fmla="*/ 5 h 123"/>
                <a:gd name="T16" fmla="*/ 85 w 131"/>
                <a:gd name="T17" fmla="*/ 3 h 123"/>
                <a:gd name="T18" fmla="*/ 78 w 131"/>
                <a:gd name="T19" fmla="*/ 1 h 123"/>
                <a:gd name="T20" fmla="*/ 72 w 131"/>
                <a:gd name="T21" fmla="*/ 0 h 123"/>
                <a:gd name="T22" fmla="*/ 66 w 131"/>
                <a:gd name="T23" fmla="*/ 0 h 123"/>
                <a:gd name="T24" fmla="*/ 58 w 131"/>
                <a:gd name="T25" fmla="*/ 0 h 123"/>
                <a:gd name="T26" fmla="*/ 6 w 131"/>
                <a:gd name="T27" fmla="*/ 77 h 123"/>
                <a:gd name="T28" fmla="*/ 7 w 131"/>
                <a:gd name="T29" fmla="*/ 83 h 123"/>
                <a:gd name="T30" fmla="*/ 12 w 131"/>
                <a:gd name="T31" fmla="*/ 92 h 123"/>
                <a:gd name="T32" fmla="*/ 16 w 131"/>
                <a:gd name="T33" fmla="*/ 98 h 123"/>
                <a:gd name="T34" fmla="*/ 18 w 131"/>
                <a:gd name="T35" fmla="*/ 101 h 123"/>
                <a:gd name="T36" fmla="*/ 24 w 131"/>
                <a:gd name="T37" fmla="*/ 107 h 123"/>
                <a:gd name="T38" fmla="*/ 27 w 131"/>
                <a:gd name="T39" fmla="*/ 109 h 123"/>
                <a:gd name="T40" fmla="*/ 33 w 131"/>
                <a:gd name="T41" fmla="*/ 114 h 123"/>
                <a:gd name="T42" fmla="*/ 39 w 131"/>
                <a:gd name="T43" fmla="*/ 117 h 123"/>
                <a:gd name="T44" fmla="*/ 44 w 131"/>
                <a:gd name="T45" fmla="*/ 119 h 123"/>
                <a:gd name="T46" fmla="*/ 53 w 131"/>
                <a:gd name="T47" fmla="*/ 121 h 123"/>
                <a:gd name="T48" fmla="*/ 62 w 131"/>
                <a:gd name="T49" fmla="*/ 123 h 123"/>
                <a:gd name="T50" fmla="*/ 73 w 131"/>
                <a:gd name="T51" fmla="*/ 122 h 123"/>
                <a:gd name="T52" fmla="*/ 73 w 131"/>
                <a:gd name="T53" fmla="*/ 119 h 123"/>
                <a:gd name="T54" fmla="*/ 62 w 131"/>
                <a:gd name="T55" fmla="*/ 119 h 123"/>
                <a:gd name="T56" fmla="*/ 54 w 131"/>
                <a:gd name="T57" fmla="*/ 118 h 123"/>
                <a:gd name="T58" fmla="*/ 45 w 131"/>
                <a:gd name="T59" fmla="*/ 116 h 123"/>
                <a:gd name="T60" fmla="*/ 40 w 131"/>
                <a:gd name="T61" fmla="*/ 114 h 123"/>
                <a:gd name="T62" fmla="*/ 35 w 131"/>
                <a:gd name="T63" fmla="*/ 111 h 123"/>
                <a:gd name="T64" fmla="*/ 29 w 131"/>
                <a:gd name="T65" fmla="*/ 107 h 123"/>
                <a:gd name="T66" fmla="*/ 26 w 131"/>
                <a:gd name="T67" fmla="*/ 104 h 123"/>
                <a:gd name="T68" fmla="*/ 21 w 131"/>
                <a:gd name="T69" fmla="*/ 99 h 123"/>
                <a:gd name="T70" fmla="*/ 18 w 131"/>
                <a:gd name="T71" fmla="*/ 96 h 123"/>
                <a:gd name="T72" fmla="*/ 13 w 131"/>
                <a:gd name="T73" fmla="*/ 87 h 123"/>
                <a:gd name="T74" fmla="*/ 9 w 131"/>
                <a:gd name="T75" fmla="*/ 83 h 123"/>
                <a:gd name="T76" fmla="*/ 10 w 131"/>
                <a:gd name="T77" fmla="*/ 80 h 123"/>
                <a:gd name="T78" fmla="*/ 8 w 131"/>
                <a:gd name="T79" fmla="*/ 74 h 123"/>
                <a:gd name="T80" fmla="*/ 64 w 131"/>
                <a:gd name="T81" fmla="*/ 3 h 123"/>
                <a:gd name="T82" fmla="*/ 67 w 131"/>
                <a:gd name="T83" fmla="*/ 3 h 123"/>
                <a:gd name="T84" fmla="*/ 73 w 131"/>
                <a:gd name="T85" fmla="*/ 3 h 123"/>
                <a:gd name="T86" fmla="*/ 78 w 131"/>
                <a:gd name="T87" fmla="*/ 4 h 123"/>
                <a:gd name="T88" fmla="*/ 83 w 131"/>
                <a:gd name="T89" fmla="*/ 6 h 123"/>
                <a:gd name="T90" fmla="*/ 89 w 131"/>
                <a:gd name="T91" fmla="*/ 8 h 123"/>
                <a:gd name="T92" fmla="*/ 98 w 131"/>
                <a:gd name="T93" fmla="*/ 12 h 123"/>
                <a:gd name="T94" fmla="*/ 102 w 131"/>
                <a:gd name="T95" fmla="*/ 16 h 123"/>
                <a:gd name="T96" fmla="*/ 109 w 131"/>
                <a:gd name="T97" fmla="*/ 22 h 123"/>
                <a:gd name="T98" fmla="*/ 112 w 131"/>
                <a:gd name="T99" fmla="*/ 26 h 123"/>
                <a:gd name="T100" fmla="*/ 115 w 131"/>
                <a:gd name="T101" fmla="*/ 31 h 123"/>
                <a:gd name="T102" fmla="*/ 118 w 131"/>
                <a:gd name="T103" fmla="*/ 35 h 123"/>
                <a:gd name="T104" fmla="*/ 121 w 131"/>
                <a:gd name="T105" fmla="*/ 43 h 123"/>
                <a:gd name="T106" fmla="*/ 123 w 131"/>
                <a:gd name="T107" fmla="*/ 5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123">
                  <a:moveTo>
                    <a:pt x="126" y="47"/>
                  </a:moveTo>
                  <a:cubicBezTo>
                    <a:pt x="125" y="45"/>
                    <a:pt x="125" y="45"/>
                    <a:pt x="125" y="45"/>
                  </a:cubicBezTo>
                  <a:cubicBezTo>
                    <a:pt x="125" y="44"/>
                    <a:pt x="124" y="43"/>
                    <a:pt x="124" y="42"/>
                  </a:cubicBezTo>
                  <a:cubicBezTo>
                    <a:pt x="124" y="41"/>
                    <a:pt x="123" y="40"/>
                    <a:pt x="123" y="39"/>
                  </a:cubicBezTo>
                  <a:cubicBezTo>
                    <a:pt x="123" y="38"/>
                    <a:pt x="122" y="37"/>
                    <a:pt x="122" y="36"/>
                  </a:cubicBezTo>
                  <a:cubicBezTo>
                    <a:pt x="121" y="35"/>
                    <a:pt x="121" y="34"/>
                    <a:pt x="121" y="34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0" y="32"/>
                    <a:pt x="120" y="32"/>
                    <a:pt x="119" y="31"/>
                  </a:cubicBezTo>
                  <a:cubicBezTo>
                    <a:pt x="119" y="30"/>
                    <a:pt x="118" y="29"/>
                    <a:pt x="118" y="29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7"/>
                    <a:pt x="116" y="27"/>
                    <a:pt x="116" y="26"/>
                  </a:cubicBezTo>
                  <a:cubicBezTo>
                    <a:pt x="115" y="25"/>
                    <a:pt x="115" y="24"/>
                    <a:pt x="114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2"/>
                    <a:pt x="113" y="22"/>
                    <a:pt x="112" y="21"/>
                  </a:cubicBezTo>
                  <a:cubicBezTo>
                    <a:pt x="112" y="21"/>
                    <a:pt x="112" y="20"/>
                    <a:pt x="111" y="20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6"/>
                    <a:pt x="107" y="16"/>
                    <a:pt x="106" y="15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3" y="13"/>
                    <a:pt x="102" y="12"/>
                    <a:pt x="101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10"/>
                    <a:pt x="100" y="10"/>
                    <a:pt x="99" y="10"/>
                  </a:cubicBezTo>
                  <a:cubicBezTo>
                    <a:pt x="98" y="9"/>
                    <a:pt x="97" y="9"/>
                    <a:pt x="96" y="8"/>
                  </a:cubicBezTo>
                  <a:cubicBezTo>
                    <a:pt x="96" y="8"/>
                    <a:pt x="95" y="7"/>
                    <a:pt x="94" y="7"/>
                  </a:cubicBezTo>
                  <a:cubicBezTo>
                    <a:pt x="93" y="6"/>
                    <a:pt x="92" y="6"/>
                    <a:pt x="91" y="5"/>
                  </a:cubicBezTo>
                  <a:cubicBezTo>
                    <a:pt x="90" y="5"/>
                    <a:pt x="89" y="5"/>
                    <a:pt x="89" y="4"/>
                  </a:cubicBezTo>
                  <a:cubicBezTo>
                    <a:pt x="87" y="4"/>
                    <a:pt x="86" y="3"/>
                    <a:pt x="85" y="3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3"/>
                    <a:pt x="83" y="2"/>
                    <a:pt x="83" y="2"/>
                  </a:cubicBezTo>
                  <a:cubicBezTo>
                    <a:pt x="82" y="2"/>
                    <a:pt x="80" y="2"/>
                    <a:pt x="79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1"/>
                    <a:pt x="77" y="1"/>
                    <a:pt x="77" y="1"/>
                  </a:cubicBezTo>
                  <a:cubicBezTo>
                    <a:pt x="76" y="1"/>
                    <a:pt x="74" y="0"/>
                    <a:pt x="7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1" y="0"/>
                    <a:pt x="70" y="0"/>
                  </a:cubicBezTo>
                  <a:cubicBezTo>
                    <a:pt x="69" y="0"/>
                    <a:pt x="68" y="0"/>
                    <a:pt x="6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24" y="5"/>
                    <a:pt x="0" y="36"/>
                    <a:pt x="4" y="69"/>
                  </a:cubicBezTo>
                  <a:cubicBezTo>
                    <a:pt x="4" y="71"/>
                    <a:pt x="5" y="73"/>
                    <a:pt x="5" y="75"/>
                  </a:cubicBezTo>
                  <a:cubicBezTo>
                    <a:pt x="5" y="76"/>
                    <a:pt x="6" y="76"/>
                    <a:pt x="6" y="7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79"/>
                    <a:pt x="7" y="80"/>
                    <a:pt x="7" y="81"/>
                  </a:cubicBezTo>
                  <a:cubicBezTo>
                    <a:pt x="7" y="81"/>
                    <a:pt x="7" y="82"/>
                    <a:pt x="7" y="83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9" y="87"/>
                    <a:pt x="10" y="88"/>
                    <a:pt x="10" y="89"/>
                  </a:cubicBezTo>
                  <a:cubicBezTo>
                    <a:pt x="11" y="90"/>
                    <a:pt x="11" y="91"/>
                    <a:pt x="12" y="92"/>
                  </a:cubicBezTo>
                  <a:cubicBezTo>
                    <a:pt x="12" y="92"/>
                    <a:pt x="12" y="93"/>
                    <a:pt x="1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8"/>
                    <a:pt x="16" y="98"/>
                    <a:pt x="16" y="9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18" y="100"/>
                    <a:pt x="18" y="101"/>
                    <a:pt x="18" y="101"/>
                  </a:cubicBezTo>
                  <a:cubicBezTo>
                    <a:pt x="21" y="104"/>
                    <a:pt x="21" y="104"/>
                    <a:pt x="21" y="104"/>
                  </a:cubicBezTo>
                  <a:cubicBezTo>
                    <a:pt x="21" y="104"/>
                    <a:pt x="22" y="105"/>
                    <a:pt x="22" y="105"/>
                  </a:cubicBezTo>
                  <a:cubicBezTo>
                    <a:pt x="23" y="106"/>
                    <a:pt x="23" y="106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5" y="108"/>
                    <a:pt x="26" y="108"/>
                    <a:pt x="26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8" y="110"/>
                    <a:pt x="28" y="110"/>
                    <a:pt x="29" y="111"/>
                  </a:cubicBezTo>
                  <a:cubicBezTo>
                    <a:pt x="30" y="112"/>
                    <a:pt x="31" y="112"/>
                    <a:pt x="31" y="113"/>
                  </a:cubicBezTo>
                  <a:cubicBezTo>
                    <a:pt x="32" y="113"/>
                    <a:pt x="33" y="113"/>
                    <a:pt x="33" y="114"/>
                  </a:cubicBezTo>
                  <a:cubicBezTo>
                    <a:pt x="34" y="114"/>
                    <a:pt x="34" y="114"/>
                    <a:pt x="34" y="114"/>
                  </a:cubicBezTo>
                  <a:cubicBezTo>
                    <a:pt x="35" y="115"/>
                    <a:pt x="36" y="115"/>
                    <a:pt x="37" y="116"/>
                  </a:cubicBezTo>
                  <a:cubicBezTo>
                    <a:pt x="37" y="116"/>
                    <a:pt x="38" y="116"/>
                    <a:pt x="39" y="117"/>
                  </a:cubicBezTo>
                  <a:cubicBezTo>
                    <a:pt x="40" y="117"/>
                    <a:pt x="40" y="117"/>
                    <a:pt x="40" y="117"/>
                  </a:cubicBezTo>
                  <a:cubicBezTo>
                    <a:pt x="40" y="117"/>
                    <a:pt x="41" y="118"/>
                    <a:pt x="42" y="118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5" y="119"/>
                    <a:pt x="46" y="120"/>
                    <a:pt x="47" y="120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1" y="121"/>
                    <a:pt x="52" y="121"/>
                    <a:pt x="53" y="121"/>
                  </a:cubicBezTo>
                  <a:cubicBezTo>
                    <a:pt x="54" y="122"/>
                    <a:pt x="55" y="122"/>
                    <a:pt x="56" y="122"/>
                  </a:cubicBezTo>
                  <a:cubicBezTo>
                    <a:pt x="57" y="122"/>
                    <a:pt x="58" y="122"/>
                    <a:pt x="59" y="122"/>
                  </a:cubicBezTo>
                  <a:cubicBezTo>
                    <a:pt x="60" y="122"/>
                    <a:pt x="61" y="123"/>
                    <a:pt x="62" y="123"/>
                  </a:cubicBezTo>
                  <a:cubicBezTo>
                    <a:pt x="63" y="123"/>
                    <a:pt x="64" y="123"/>
                    <a:pt x="65" y="123"/>
                  </a:cubicBezTo>
                  <a:cubicBezTo>
                    <a:pt x="69" y="123"/>
                    <a:pt x="69" y="123"/>
                    <a:pt x="69" y="123"/>
                  </a:cubicBezTo>
                  <a:cubicBezTo>
                    <a:pt x="70" y="122"/>
                    <a:pt x="72" y="122"/>
                    <a:pt x="73" y="122"/>
                  </a:cubicBezTo>
                  <a:cubicBezTo>
                    <a:pt x="107" y="118"/>
                    <a:pt x="131" y="87"/>
                    <a:pt x="127" y="53"/>
                  </a:cubicBezTo>
                  <a:cubicBezTo>
                    <a:pt x="126" y="51"/>
                    <a:pt x="126" y="49"/>
                    <a:pt x="126" y="47"/>
                  </a:cubicBezTo>
                  <a:close/>
                  <a:moveTo>
                    <a:pt x="73" y="119"/>
                  </a:moveTo>
                  <a:cubicBezTo>
                    <a:pt x="71" y="119"/>
                    <a:pt x="70" y="119"/>
                    <a:pt x="69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3" y="119"/>
                    <a:pt x="62" y="119"/>
                  </a:cubicBezTo>
                  <a:cubicBezTo>
                    <a:pt x="61" y="119"/>
                    <a:pt x="60" y="119"/>
                    <a:pt x="59" y="119"/>
                  </a:cubicBezTo>
                  <a:cubicBezTo>
                    <a:pt x="58" y="119"/>
                    <a:pt x="57" y="119"/>
                    <a:pt x="56" y="119"/>
                  </a:cubicBezTo>
                  <a:cubicBezTo>
                    <a:pt x="55" y="119"/>
                    <a:pt x="55" y="118"/>
                    <a:pt x="54" y="118"/>
                  </a:cubicBezTo>
                  <a:cubicBezTo>
                    <a:pt x="53" y="118"/>
                    <a:pt x="52" y="118"/>
                    <a:pt x="51" y="118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7" y="117"/>
                    <a:pt x="46" y="116"/>
                    <a:pt x="45" y="116"/>
                  </a:cubicBezTo>
                  <a:cubicBezTo>
                    <a:pt x="43" y="115"/>
                    <a:pt x="43" y="115"/>
                    <a:pt x="43" y="115"/>
                  </a:cubicBezTo>
                  <a:cubicBezTo>
                    <a:pt x="42" y="115"/>
                    <a:pt x="42" y="115"/>
                    <a:pt x="41" y="114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39" y="114"/>
                    <a:pt x="39" y="113"/>
                    <a:pt x="38" y="113"/>
                  </a:cubicBezTo>
                  <a:cubicBezTo>
                    <a:pt x="37" y="112"/>
                    <a:pt x="37" y="112"/>
                    <a:pt x="36" y="112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4" y="111"/>
                    <a:pt x="34" y="110"/>
                    <a:pt x="33" y="110"/>
                  </a:cubicBezTo>
                  <a:cubicBezTo>
                    <a:pt x="33" y="109"/>
                    <a:pt x="32" y="109"/>
                    <a:pt x="31" y="108"/>
                  </a:cubicBezTo>
                  <a:cubicBezTo>
                    <a:pt x="30" y="108"/>
                    <a:pt x="30" y="107"/>
                    <a:pt x="29" y="107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7" y="105"/>
                    <a:pt x="27" y="105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5" y="104"/>
                    <a:pt x="25" y="103"/>
                  </a:cubicBezTo>
                  <a:cubicBezTo>
                    <a:pt x="24" y="103"/>
                    <a:pt x="24" y="102"/>
                    <a:pt x="23" y="102"/>
                  </a:cubicBezTo>
                  <a:cubicBezTo>
                    <a:pt x="21" y="99"/>
                    <a:pt x="21" y="99"/>
                    <a:pt x="21" y="99"/>
                  </a:cubicBezTo>
                  <a:cubicBezTo>
                    <a:pt x="21" y="99"/>
                    <a:pt x="20" y="98"/>
                    <a:pt x="20" y="98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9" y="96"/>
                    <a:pt x="18" y="96"/>
                    <a:pt x="18" y="96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" y="91"/>
                    <a:pt x="15" y="91"/>
                    <a:pt x="15" y="90"/>
                  </a:cubicBezTo>
                  <a:cubicBezTo>
                    <a:pt x="14" y="89"/>
                    <a:pt x="14" y="88"/>
                    <a:pt x="13" y="87"/>
                  </a:cubicBezTo>
                  <a:cubicBezTo>
                    <a:pt x="13" y="87"/>
                    <a:pt x="12" y="86"/>
                    <a:pt x="12" y="85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0" y="79"/>
                    <a:pt x="9" y="78"/>
                    <a:pt x="9" y="77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9" y="76"/>
                    <a:pt x="9" y="75"/>
                    <a:pt x="8" y="74"/>
                  </a:cubicBezTo>
                  <a:cubicBezTo>
                    <a:pt x="8" y="72"/>
                    <a:pt x="8" y="70"/>
                    <a:pt x="7" y="69"/>
                  </a:cubicBezTo>
                  <a:cubicBezTo>
                    <a:pt x="3" y="37"/>
                    <a:pt x="26" y="8"/>
                    <a:pt x="58" y="4"/>
                  </a:cubicBezTo>
                  <a:cubicBezTo>
                    <a:pt x="60" y="3"/>
                    <a:pt x="62" y="3"/>
                    <a:pt x="64" y="3"/>
                  </a:cubicBezTo>
                  <a:cubicBezTo>
                    <a:pt x="65" y="3"/>
                    <a:pt x="65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8" y="3"/>
                    <a:pt x="69" y="3"/>
                    <a:pt x="70" y="3"/>
                  </a:cubicBezTo>
                  <a:cubicBezTo>
                    <a:pt x="71" y="3"/>
                    <a:pt x="71" y="3"/>
                    <a:pt x="72" y="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4" y="4"/>
                    <a:pt x="75" y="4"/>
                    <a:pt x="76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6"/>
                    <a:pt x="83" y="6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85" y="6"/>
                    <a:pt x="86" y="7"/>
                    <a:pt x="87" y="7"/>
                  </a:cubicBezTo>
                  <a:cubicBezTo>
                    <a:pt x="88" y="8"/>
                    <a:pt x="89" y="8"/>
                    <a:pt x="89" y="8"/>
                  </a:cubicBezTo>
                  <a:cubicBezTo>
                    <a:pt x="90" y="9"/>
                    <a:pt x="91" y="9"/>
                    <a:pt x="93" y="10"/>
                  </a:cubicBezTo>
                  <a:cubicBezTo>
                    <a:pt x="93" y="10"/>
                    <a:pt x="94" y="10"/>
                    <a:pt x="95" y="11"/>
                  </a:cubicBezTo>
                  <a:cubicBezTo>
                    <a:pt x="96" y="11"/>
                    <a:pt x="97" y="12"/>
                    <a:pt x="98" y="12"/>
                  </a:cubicBezTo>
                  <a:cubicBezTo>
                    <a:pt x="98" y="13"/>
                    <a:pt x="98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100" y="14"/>
                    <a:pt x="101" y="15"/>
                    <a:pt x="102" y="1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5" y="18"/>
                    <a:pt x="106" y="19"/>
                    <a:pt x="106" y="19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3"/>
                    <a:pt x="110" y="23"/>
                    <a:pt x="110" y="23"/>
                  </a:cubicBezTo>
                  <a:cubicBezTo>
                    <a:pt x="110" y="24"/>
                    <a:pt x="111" y="25"/>
                    <a:pt x="111" y="25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26"/>
                    <a:pt x="113" y="27"/>
                    <a:pt x="113" y="28"/>
                  </a:cubicBezTo>
                  <a:cubicBezTo>
                    <a:pt x="114" y="28"/>
                    <a:pt x="114" y="29"/>
                    <a:pt x="115" y="30"/>
                  </a:cubicBezTo>
                  <a:cubicBezTo>
                    <a:pt x="115" y="31"/>
                    <a:pt x="115" y="31"/>
                    <a:pt x="115" y="31"/>
                  </a:cubicBezTo>
                  <a:cubicBezTo>
                    <a:pt x="116" y="31"/>
                    <a:pt x="116" y="32"/>
                    <a:pt x="116" y="32"/>
                  </a:cubicBezTo>
                  <a:cubicBezTo>
                    <a:pt x="117" y="33"/>
                    <a:pt x="117" y="34"/>
                    <a:pt x="117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6"/>
                    <a:pt x="118" y="37"/>
                    <a:pt x="119" y="37"/>
                  </a:cubicBezTo>
                  <a:cubicBezTo>
                    <a:pt x="119" y="38"/>
                    <a:pt x="120" y="40"/>
                    <a:pt x="120" y="40"/>
                  </a:cubicBezTo>
                  <a:cubicBezTo>
                    <a:pt x="120" y="41"/>
                    <a:pt x="121" y="42"/>
                    <a:pt x="121" y="43"/>
                  </a:cubicBezTo>
                  <a:cubicBezTo>
                    <a:pt x="121" y="44"/>
                    <a:pt x="122" y="45"/>
                    <a:pt x="122" y="46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3" y="50"/>
                    <a:pt x="123" y="52"/>
                    <a:pt x="123" y="54"/>
                  </a:cubicBezTo>
                  <a:cubicBezTo>
                    <a:pt x="127" y="86"/>
                    <a:pt x="105" y="115"/>
                    <a:pt x="73" y="119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1916088" y="5402734"/>
            <a:ext cx="387350" cy="676275"/>
            <a:chOff x="3670300" y="5230813"/>
            <a:chExt cx="387350" cy="676275"/>
          </a:xfrm>
          <a:noFill/>
        </p:grpSpPr>
        <p:sp>
          <p:nvSpPr>
            <p:cNvPr id="128" name="Freeform 13"/>
            <p:cNvSpPr>
              <a:spLocks noEditPoints="1"/>
            </p:cNvSpPr>
            <p:nvPr/>
          </p:nvSpPr>
          <p:spPr bwMode="auto">
            <a:xfrm>
              <a:off x="3743325" y="5842000"/>
              <a:ext cx="242888" cy="65088"/>
            </a:xfrm>
            <a:custGeom>
              <a:avLst/>
              <a:gdLst>
                <a:gd name="T0" fmla="*/ 2 w 89"/>
                <a:gd name="T1" fmla="*/ 6 h 24"/>
                <a:gd name="T2" fmla="*/ 4 w 89"/>
                <a:gd name="T3" fmla="*/ 9 h 24"/>
                <a:gd name="T4" fmla="*/ 28 w 89"/>
                <a:gd name="T5" fmla="*/ 19 h 24"/>
                <a:gd name="T6" fmla="*/ 28 w 89"/>
                <a:gd name="T7" fmla="*/ 20 h 24"/>
                <a:gd name="T8" fmla="*/ 33 w 89"/>
                <a:gd name="T9" fmla="*/ 24 h 24"/>
                <a:gd name="T10" fmla="*/ 53 w 89"/>
                <a:gd name="T11" fmla="*/ 24 h 24"/>
                <a:gd name="T12" fmla="*/ 59 w 89"/>
                <a:gd name="T13" fmla="*/ 20 h 24"/>
                <a:gd name="T14" fmla="*/ 59 w 89"/>
                <a:gd name="T15" fmla="*/ 20 h 24"/>
                <a:gd name="T16" fmla="*/ 68 w 89"/>
                <a:gd name="T17" fmla="*/ 18 h 24"/>
                <a:gd name="T18" fmla="*/ 88 w 89"/>
                <a:gd name="T19" fmla="*/ 2 h 24"/>
                <a:gd name="T20" fmla="*/ 89 w 89"/>
                <a:gd name="T21" fmla="*/ 0 h 24"/>
                <a:gd name="T22" fmla="*/ 0 w 89"/>
                <a:gd name="T23" fmla="*/ 4 h 24"/>
                <a:gd name="T24" fmla="*/ 2 w 89"/>
                <a:gd name="T25" fmla="*/ 6 h 24"/>
                <a:gd name="T26" fmla="*/ 83 w 89"/>
                <a:gd name="T27" fmla="*/ 3 h 24"/>
                <a:gd name="T28" fmla="*/ 67 w 89"/>
                <a:gd name="T29" fmla="*/ 15 h 24"/>
                <a:gd name="T30" fmla="*/ 57 w 89"/>
                <a:gd name="T31" fmla="*/ 16 h 24"/>
                <a:gd name="T32" fmla="*/ 57 w 89"/>
                <a:gd name="T33" fmla="*/ 18 h 24"/>
                <a:gd name="T34" fmla="*/ 55 w 89"/>
                <a:gd name="T35" fmla="*/ 18 h 24"/>
                <a:gd name="T36" fmla="*/ 55 w 89"/>
                <a:gd name="T37" fmla="*/ 20 h 24"/>
                <a:gd name="T38" fmla="*/ 53 w 89"/>
                <a:gd name="T39" fmla="*/ 21 h 24"/>
                <a:gd name="T40" fmla="*/ 53 w 89"/>
                <a:gd name="T41" fmla="*/ 23 h 24"/>
                <a:gd name="T42" fmla="*/ 53 w 89"/>
                <a:gd name="T43" fmla="*/ 21 h 24"/>
                <a:gd name="T44" fmla="*/ 33 w 89"/>
                <a:gd name="T45" fmla="*/ 21 h 24"/>
                <a:gd name="T46" fmla="*/ 31 w 89"/>
                <a:gd name="T47" fmla="*/ 20 h 24"/>
                <a:gd name="T48" fmla="*/ 31 w 89"/>
                <a:gd name="T49" fmla="*/ 18 h 24"/>
                <a:gd name="T50" fmla="*/ 30 w 89"/>
                <a:gd name="T51" fmla="*/ 18 h 24"/>
                <a:gd name="T52" fmla="*/ 30 w 89"/>
                <a:gd name="T53" fmla="*/ 16 h 24"/>
                <a:gd name="T54" fmla="*/ 7 w 89"/>
                <a:gd name="T55" fmla="*/ 7 h 24"/>
                <a:gd name="T56" fmla="*/ 7 w 89"/>
                <a:gd name="T57" fmla="*/ 7 h 24"/>
                <a:gd name="T58" fmla="*/ 83 w 89"/>
                <a:gd name="T5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9" h="24">
                  <a:moveTo>
                    <a:pt x="2" y="6"/>
                  </a:moveTo>
                  <a:cubicBezTo>
                    <a:pt x="3" y="7"/>
                    <a:pt x="4" y="8"/>
                    <a:pt x="4" y="9"/>
                  </a:cubicBezTo>
                  <a:cubicBezTo>
                    <a:pt x="10" y="15"/>
                    <a:pt x="19" y="19"/>
                    <a:pt x="28" y="19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2"/>
                    <a:pt x="30" y="24"/>
                    <a:pt x="33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6" y="24"/>
                    <a:pt x="58" y="22"/>
                    <a:pt x="59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2" y="19"/>
                    <a:pt x="65" y="19"/>
                    <a:pt x="68" y="18"/>
                  </a:cubicBezTo>
                  <a:cubicBezTo>
                    <a:pt x="77" y="15"/>
                    <a:pt x="84" y="9"/>
                    <a:pt x="88" y="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2" y="6"/>
                  </a:lnTo>
                  <a:close/>
                  <a:moveTo>
                    <a:pt x="83" y="3"/>
                  </a:moveTo>
                  <a:cubicBezTo>
                    <a:pt x="80" y="8"/>
                    <a:pt x="74" y="12"/>
                    <a:pt x="67" y="15"/>
                  </a:cubicBezTo>
                  <a:cubicBezTo>
                    <a:pt x="64" y="16"/>
                    <a:pt x="60" y="16"/>
                    <a:pt x="57" y="16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4" y="21"/>
                    <a:pt x="53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1" y="20"/>
                    <a:pt x="31" y="20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1" y="16"/>
                    <a:pt x="13" y="13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lnTo>
                    <a:pt x="83" y="3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29" name="Freeform 14"/>
            <p:cNvSpPr>
              <a:spLocks noEditPoints="1"/>
            </p:cNvSpPr>
            <p:nvPr/>
          </p:nvSpPr>
          <p:spPr bwMode="auto">
            <a:xfrm>
              <a:off x="3689350" y="5249863"/>
              <a:ext cx="201613" cy="468313"/>
            </a:xfrm>
            <a:custGeom>
              <a:avLst/>
              <a:gdLst>
                <a:gd name="T0" fmla="*/ 0 w 74"/>
                <a:gd name="T1" fmla="*/ 63 h 172"/>
                <a:gd name="T2" fmla="*/ 1 w 74"/>
                <a:gd name="T3" fmla="*/ 82 h 172"/>
                <a:gd name="T4" fmla="*/ 12 w 74"/>
                <a:gd name="T5" fmla="*/ 116 h 172"/>
                <a:gd name="T6" fmla="*/ 24 w 74"/>
                <a:gd name="T7" fmla="*/ 154 h 172"/>
                <a:gd name="T8" fmla="*/ 25 w 74"/>
                <a:gd name="T9" fmla="*/ 163 h 172"/>
                <a:gd name="T10" fmla="*/ 24 w 74"/>
                <a:gd name="T11" fmla="*/ 166 h 172"/>
                <a:gd name="T12" fmla="*/ 24 w 74"/>
                <a:gd name="T13" fmla="*/ 166 h 172"/>
                <a:gd name="T14" fmla="*/ 24 w 74"/>
                <a:gd name="T15" fmla="*/ 171 h 172"/>
                <a:gd name="T16" fmla="*/ 24 w 74"/>
                <a:gd name="T17" fmla="*/ 172 h 172"/>
                <a:gd name="T18" fmla="*/ 47 w 74"/>
                <a:gd name="T19" fmla="*/ 172 h 172"/>
                <a:gd name="T20" fmla="*/ 47 w 74"/>
                <a:gd name="T21" fmla="*/ 171 h 172"/>
                <a:gd name="T22" fmla="*/ 47 w 74"/>
                <a:gd name="T23" fmla="*/ 166 h 172"/>
                <a:gd name="T24" fmla="*/ 47 w 74"/>
                <a:gd name="T25" fmla="*/ 163 h 172"/>
                <a:gd name="T26" fmla="*/ 47 w 74"/>
                <a:gd name="T27" fmla="*/ 153 h 172"/>
                <a:gd name="T28" fmla="*/ 34 w 74"/>
                <a:gd name="T29" fmla="*/ 115 h 172"/>
                <a:gd name="T30" fmla="*/ 24 w 74"/>
                <a:gd name="T31" fmla="*/ 82 h 172"/>
                <a:gd name="T32" fmla="*/ 24 w 74"/>
                <a:gd name="T33" fmla="*/ 81 h 172"/>
                <a:gd name="T34" fmla="*/ 23 w 74"/>
                <a:gd name="T35" fmla="*/ 63 h 172"/>
                <a:gd name="T36" fmla="*/ 74 w 74"/>
                <a:gd name="T37" fmla="*/ 4 h 172"/>
                <a:gd name="T38" fmla="*/ 74 w 74"/>
                <a:gd name="T39" fmla="*/ 1 h 172"/>
                <a:gd name="T40" fmla="*/ 64 w 74"/>
                <a:gd name="T41" fmla="*/ 0 h 172"/>
                <a:gd name="T42" fmla="*/ 0 w 74"/>
                <a:gd name="T43" fmla="*/ 63 h 172"/>
                <a:gd name="T44" fmla="*/ 19 w 74"/>
                <a:gd name="T45" fmla="*/ 63 h 172"/>
                <a:gd name="T46" fmla="*/ 21 w 74"/>
                <a:gd name="T47" fmla="*/ 82 h 172"/>
                <a:gd name="T48" fmla="*/ 31 w 74"/>
                <a:gd name="T49" fmla="*/ 116 h 172"/>
                <a:gd name="T50" fmla="*/ 43 w 74"/>
                <a:gd name="T51" fmla="*/ 154 h 172"/>
                <a:gd name="T52" fmla="*/ 44 w 74"/>
                <a:gd name="T53" fmla="*/ 163 h 172"/>
                <a:gd name="T54" fmla="*/ 44 w 74"/>
                <a:gd name="T55" fmla="*/ 166 h 172"/>
                <a:gd name="T56" fmla="*/ 44 w 74"/>
                <a:gd name="T57" fmla="*/ 169 h 172"/>
                <a:gd name="T58" fmla="*/ 28 w 74"/>
                <a:gd name="T59" fmla="*/ 169 h 172"/>
                <a:gd name="T60" fmla="*/ 28 w 74"/>
                <a:gd name="T61" fmla="*/ 166 h 172"/>
                <a:gd name="T62" fmla="*/ 28 w 74"/>
                <a:gd name="T63" fmla="*/ 163 h 172"/>
                <a:gd name="T64" fmla="*/ 27 w 74"/>
                <a:gd name="T65" fmla="*/ 153 h 172"/>
                <a:gd name="T66" fmla="*/ 15 w 74"/>
                <a:gd name="T67" fmla="*/ 115 h 172"/>
                <a:gd name="T68" fmla="*/ 4 w 74"/>
                <a:gd name="T69" fmla="*/ 82 h 172"/>
                <a:gd name="T70" fmla="*/ 4 w 74"/>
                <a:gd name="T71" fmla="*/ 81 h 172"/>
                <a:gd name="T72" fmla="*/ 3 w 74"/>
                <a:gd name="T73" fmla="*/ 63 h 172"/>
                <a:gd name="T74" fmla="*/ 60 w 74"/>
                <a:gd name="T75" fmla="*/ 4 h 172"/>
                <a:gd name="T76" fmla="*/ 19 w 74"/>
                <a:gd name="T77" fmla="*/ 63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4" h="172">
                  <a:moveTo>
                    <a:pt x="0" y="63"/>
                  </a:moveTo>
                  <a:cubicBezTo>
                    <a:pt x="0" y="70"/>
                    <a:pt x="0" y="76"/>
                    <a:pt x="1" y="82"/>
                  </a:cubicBezTo>
                  <a:cubicBezTo>
                    <a:pt x="3" y="93"/>
                    <a:pt x="7" y="104"/>
                    <a:pt x="12" y="116"/>
                  </a:cubicBezTo>
                  <a:cubicBezTo>
                    <a:pt x="17" y="128"/>
                    <a:pt x="22" y="141"/>
                    <a:pt x="24" y="154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5" y="164"/>
                    <a:pt x="25" y="165"/>
                    <a:pt x="24" y="166"/>
                  </a:cubicBezTo>
                  <a:cubicBezTo>
                    <a:pt x="24" y="166"/>
                    <a:pt x="24" y="166"/>
                    <a:pt x="24" y="166"/>
                  </a:cubicBezTo>
                  <a:cubicBezTo>
                    <a:pt x="24" y="167"/>
                    <a:pt x="24" y="168"/>
                    <a:pt x="24" y="171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47" y="171"/>
                    <a:pt x="47" y="171"/>
                    <a:pt x="47" y="171"/>
                  </a:cubicBezTo>
                  <a:cubicBezTo>
                    <a:pt x="47" y="168"/>
                    <a:pt x="47" y="167"/>
                    <a:pt x="47" y="166"/>
                  </a:cubicBezTo>
                  <a:cubicBezTo>
                    <a:pt x="47" y="165"/>
                    <a:pt x="47" y="164"/>
                    <a:pt x="47" y="163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5" y="140"/>
                    <a:pt x="40" y="127"/>
                    <a:pt x="34" y="115"/>
                  </a:cubicBezTo>
                  <a:cubicBezTo>
                    <a:pt x="30" y="103"/>
                    <a:pt x="25" y="92"/>
                    <a:pt x="24" y="8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76"/>
                    <a:pt x="22" y="69"/>
                    <a:pt x="23" y="63"/>
                  </a:cubicBezTo>
                  <a:cubicBezTo>
                    <a:pt x="24" y="47"/>
                    <a:pt x="31" y="9"/>
                    <a:pt x="74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0" y="0"/>
                    <a:pt x="67" y="0"/>
                    <a:pt x="64" y="0"/>
                  </a:cubicBezTo>
                  <a:cubicBezTo>
                    <a:pt x="10" y="0"/>
                    <a:pt x="1" y="44"/>
                    <a:pt x="0" y="63"/>
                  </a:cubicBezTo>
                  <a:close/>
                  <a:moveTo>
                    <a:pt x="19" y="63"/>
                  </a:moveTo>
                  <a:cubicBezTo>
                    <a:pt x="19" y="70"/>
                    <a:pt x="19" y="76"/>
                    <a:pt x="21" y="82"/>
                  </a:cubicBezTo>
                  <a:cubicBezTo>
                    <a:pt x="22" y="93"/>
                    <a:pt x="27" y="104"/>
                    <a:pt x="31" y="116"/>
                  </a:cubicBezTo>
                  <a:cubicBezTo>
                    <a:pt x="36" y="128"/>
                    <a:pt x="42" y="141"/>
                    <a:pt x="43" y="154"/>
                  </a:cubicBezTo>
                  <a:cubicBezTo>
                    <a:pt x="44" y="163"/>
                    <a:pt x="44" y="163"/>
                    <a:pt x="44" y="163"/>
                  </a:cubicBezTo>
                  <a:cubicBezTo>
                    <a:pt x="44" y="164"/>
                    <a:pt x="44" y="165"/>
                    <a:pt x="44" y="166"/>
                  </a:cubicBezTo>
                  <a:cubicBezTo>
                    <a:pt x="44" y="167"/>
                    <a:pt x="44" y="167"/>
                    <a:pt x="44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7"/>
                    <a:pt x="28" y="166"/>
                  </a:cubicBezTo>
                  <a:cubicBezTo>
                    <a:pt x="28" y="165"/>
                    <a:pt x="28" y="164"/>
                    <a:pt x="28" y="163"/>
                  </a:cubicBezTo>
                  <a:cubicBezTo>
                    <a:pt x="27" y="153"/>
                    <a:pt x="27" y="153"/>
                    <a:pt x="27" y="153"/>
                  </a:cubicBezTo>
                  <a:cubicBezTo>
                    <a:pt x="25" y="140"/>
                    <a:pt x="20" y="127"/>
                    <a:pt x="15" y="115"/>
                  </a:cubicBezTo>
                  <a:cubicBezTo>
                    <a:pt x="11" y="103"/>
                    <a:pt x="6" y="92"/>
                    <a:pt x="4" y="82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3" y="76"/>
                    <a:pt x="3" y="69"/>
                    <a:pt x="3" y="63"/>
                  </a:cubicBezTo>
                  <a:cubicBezTo>
                    <a:pt x="4" y="45"/>
                    <a:pt x="12" y="6"/>
                    <a:pt x="60" y="4"/>
                  </a:cubicBezTo>
                  <a:cubicBezTo>
                    <a:pt x="26" y="14"/>
                    <a:pt x="20" y="48"/>
                    <a:pt x="19" y="63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30" name="Freeform 15"/>
            <p:cNvSpPr>
              <a:spLocks noEditPoints="1"/>
            </p:cNvSpPr>
            <p:nvPr/>
          </p:nvSpPr>
          <p:spPr bwMode="auto">
            <a:xfrm>
              <a:off x="3670300" y="5230813"/>
              <a:ext cx="387350" cy="538163"/>
            </a:xfrm>
            <a:custGeom>
              <a:avLst/>
              <a:gdLst>
                <a:gd name="T0" fmla="*/ 71 w 142"/>
                <a:gd name="T1" fmla="*/ 0 h 198"/>
                <a:gd name="T2" fmla="*/ 2 w 142"/>
                <a:gd name="T3" fmla="*/ 88 h 198"/>
                <a:gd name="T4" fmla="*/ 25 w 142"/>
                <a:gd name="T5" fmla="*/ 163 h 198"/>
                <a:gd name="T6" fmla="*/ 25 w 142"/>
                <a:gd name="T7" fmla="*/ 165 h 198"/>
                <a:gd name="T8" fmla="*/ 24 w 142"/>
                <a:gd name="T9" fmla="*/ 178 h 198"/>
                <a:gd name="T10" fmla="*/ 24 w 142"/>
                <a:gd name="T11" fmla="*/ 184 h 198"/>
                <a:gd name="T12" fmla="*/ 26 w 142"/>
                <a:gd name="T13" fmla="*/ 186 h 198"/>
                <a:gd name="T14" fmla="*/ 24 w 142"/>
                <a:gd name="T15" fmla="*/ 189 h 198"/>
                <a:gd name="T16" fmla="*/ 19 w 142"/>
                <a:gd name="T17" fmla="*/ 194 h 198"/>
                <a:gd name="T18" fmla="*/ 116 w 142"/>
                <a:gd name="T19" fmla="*/ 194 h 198"/>
                <a:gd name="T20" fmla="*/ 122 w 142"/>
                <a:gd name="T21" fmla="*/ 192 h 198"/>
                <a:gd name="T22" fmla="*/ 118 w 142"/>
                <a:gd name="T23" fmla="*/ 185 h 198"/>
                <a:gd name="T24" fmla="*/ 118 w 142"/>
                <a:gd name="T25" fmla="*/ 185 h 198"/>
                <a:gd name="T26" fmla="*/ 117 w 142"/>
                <a:gd name="T27" fmla="*/ 173 h 198"/>
                <a:gd name="T28" fmla="*/ 117 w 142"/>
                <a:gd name="T29" fmla="*/ 172 h 198"/>
                <a:gd name="T30" fmla="*/ 117 w 142"/>
                <a:gd name="T31" fmla="*/ 164 h 198"/>
                <a:gd name="T32" fmla="*/ 117 w 142"/>
                <a:gd name="T33" fmla="*/ 163 h 198"/>
                <a:gd name="T34" fmla="*/ 140 w 142"/>
                <a:gd name="T35" fmla="*/ 89 h 198"/>
                <a:gd name="T36" fmla="*/ 118 w 142"/>
                <a:gd name="T37" fmla="*/ 188 h 198"/>
                <a:gd name="T38" fmla="*/ 119 w 142"/>
                <a:gd name="T39" fmla="*/ 190 h 198"/>
                <a:gd name="T40" fmla="*/ 25 w 142"/>
                <a:gd name="T41" fmla="*/ 195 h 198"/>
                <a:gd name="T42" fmla="*/ 24 w 142"/>
                <a:gd name="T43" fmla="*/ 196 h 198"/>
                <a:gd name="T44" fmla="*/ 22 w 142"/>
                <a:gd name="T45" fmla="*/ 193 h 198"/>
                <a:gd name="T46" fmla="*/ 24 w 142"/>
                <a:gd name="T47" fmla="*/ 192 h 198"/>
                <a:gd name="T48" fmla="*/ 137 w 142"/>
                <a:gd name="T49" fmla="*/ 88 h 198"/>
                <a:gd name="T50" fmla="*/ 113 w 142"/>
                <a:gd name="T51" fmla="*/ 161 h 198"/>
                <a:gd name="T52" fmla="*/ 113 w 142"/>
                <a:gd name="T53" fmla="*/ 164 h 198"/>
                <a:gd name="T54" fmla="*/ 114 w 142"/>
                <a:gd name="T55" fmla="*/ 172 h 198"/>
                <a:gd name="T56" fmla="*/ 114 w 142"/>
                <a:gd name="T57" fmla="*/ 182 h 198"/>
                <a:gd name="T58" fmla="*/ 27 w 142"/>
                <a:gd name="T59" fmla="*/ 179 h 198"/>
                <a:gd name="T60" fmla="*/ 27 w 142"/>
                <a:gd name="T61" fmla="*/ 176 h 198"/>
                <a:gd name="T62" fmla="*/ 28 w 142"/>
                <a:gd name="T63" fmla="*/ 168 h 198"/>
                <a:gd name="T64" fmla="*/ 28 w 142"/>
                <a:gd name="T65" fmla="*/ 161 h 198"/>
                <a:gd name="T66" fmla="*/ 16 w 142"/>
                <a:gd name="T67" fmla="*/ 121 h 198"/>
                <a:gd name="T68" fmla="*/ 3 w 142"/>
                <a:gd name="T69" fmla="*/ 68 h 198"/>
                <a:gd name="T70" fmla="*/ 138 w 142"/>
                <a:gd name="T71" fmla="*/ 6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2" h="198">
                  <a:moveTo>
                    <a:pt x="141" y="67"/>
                  </a:moveTo>
                  <a:cubicBezTo>
                    <a:pt x="138" y="25"/>
                    <a:pt x="112" y="0"/>
                    <a:pt x="71" y="0"/>
                  </a:cubicBezTo>
                  <a:cubicBezTo>
                    <a:pt x="29" y="0"/>
                    <a:pt x="3" y="25"/>
                    <a:pt x="0" y="67"/>
                  </a:cubicBezTo>
                  <a:cubicBezTo>
                    <a:pt x="0" y="75"/>
                    <a:pt x="0" y="82"/>
                    <a:pt x="2" y="88"/>
                  </a:cubicBezTo>
                  <a:cubicBezTo>
                    <a:pt x="3" y="99"/>
                    <a:pt x="8" y="111"/>
                    <a:pt x="13" y="122"/>
                  </a:cubicBezTo>
                  <a:cubicBezTo>
                    <a:pt x="18" y="136"/>
                    <a:pt x="24" y="149"/>
                    <a:pt x="25" y="163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5" y="165"/>
                    <a:pt x="25" y="165"/>
                    <a:pt x="25" y="165"/>
                  </a:cubicBezTo>
                  <a:cubicBezTo>
                    <a:pt x="25" y="166"/>
                    <a:pt x="25" y="167"/>
                    <a:pt x="25" y="168"/>
                  </a:cubicBezTo>
                  <a:cubicBezTo>
                    <a:pt x="24" y="171"/>
                    <a:pt x="24" y="174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81"/>
                    <a:pt x="24" y="182"/>
                    <a:pt x="24" y="184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6" y="186"/>
                    <a:pt x="26" y="186"/>
                    <a:pt x="26" y="186"/>
                  </a:cubicBezTo>
                  <a:cubicBezTo>
                    <a:pt x="112" y="185"/>
                    <a:pt x="112" y="185"/>
                    <a:pt x="112" y="185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2" y="189"/>
                    <a:pt x="21" y="190"/>
                    <a:pt x="20" y="191"/>
                  </a:cubicBezTo>
                  <a:cubicBezTo>
                    <a:pt x="20" y="191"/>
                    <a:pt x="19" y="193"/>
                    <a:pt x="19" y="194"/>
                  </a:cubicBezTo>
                  <a:cubicBezTo>
                    <a:pt x="19" y="196"/>
                    <a:pt x="22" y="198"/>
                    <a:pt x="24" y="198"/>
                  </a:cubicBezTo>
                  <a:cubicBezTo>
                    <a:pt x="116" y="194"/>
                    <a:pt x="116" y="194"/>
                    <a:pt x="116" y="194"/>
                  </a:cubicBezTo>
                  <a:cubicBezTo>
                    <a:pt x="118" y="194"/>
                    <a:pt x="118" y="194"/>
                    <a:pt x="118" y="194"/>
                  </a:cubicBezTo>
                  <a:cubicBezTo>
                    <a:pt x="120" y="194"/>
                    <a:pt x="121" y="193"/>
                    <a:pt x="122" y="192"/>
                  </a:cubicBezTo>
                  <a:cubicBezTo>
                    <a:pt x="123" y="191"/>
                    <a:pt x="123" y="190"/>
                    <a:pt x="123" y="189"/>
                  </a:cubicBezTo>
                  <a:cubicBezTo>
                    <a:pt x="123" y="187"/>
                    <a:pt x="121" y="185"/>
                    <a:pt x="118" y="185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8" y="185"/>
                    <a:pt x="118" y="185"/>
                    <a:pt x="118" y="185"/>
                  </a:cubicBezTo>
                  <a:cubicBezTo>
                    <a:pt x="118" y="183"/>
                    <a:pt x="118" y="183"/>
                    <a:pt x="118" y="183"/>
                  </a:cubicBezTo>
                  <a:cubicBezTo>
                    <a:pt x="117" y="180"/>
                    <a:pt x="117" y="177"/>
                    <a:pt x="117" y="173"/>
                  </a:cubicBezTo>
                  <a:cubicBezTo>
                    <a:pt x="117" y="172"/>
                    <a:pt x="117" y="172"/>
                    <a:pt x="117" y="172"/>
                  </a:cubicBezTo>
                  <a:cubicBezTo>
                    <a:pt x="117" y="172"/>
                    <a:pt x="117" y="172"/>
                    <a:pt x="117" y="172"/>
                  </a:cubicBezTo>
                  <a:cubicBezTo>
                    <a:pt x="117" y="171"/>
                    <a:pt x="117" y="169"/>
                    <a:pt x="117" y="168"/>
                  </a:cubicBezTo>
                  <a:cubicBezTo>
                    <a:pt x="117" y="167"/>
                    <a:pt x="117" y="166"/>
                    <a:pt x="117" y="164"/>
                  </a:cubicBezTo>
                  <a:cubicBezTo>
                    <a:pt x="117" y="164"/>
                    <a:pt x="117" y="164"/>
                    <a:pt x="117" y="164"/>
                  </a:cubicBezTo>
                  <a:cubicBezTo>
                    <a:pt x="117" y="163"/>
                    <a:pt x="117" y="163"/>
                    <a:pt x="117" y="163"/>
                  </a:cubicBezTo>
                  <a:cubicBezTo>
                    <a:pt x="117" y="149"/>
                    <a:pt x="123" y="136"/>
                    <a:pt x="128" y="122"/>
                  </a:cubicBezTo>
                  <a:cubicBezTo>
                    <a:pt x="133" y="111"/>
                    <a:pt x="138" y="100"/>
                    <a:pt x="140" y="89"/>
                  </a:cubicBezTo>
                  <a:cubicBezTo>
                    <a:pt x="141" y="82"/>
                    <a:pt x="142" y="75"/>
                    <a:pt x="141" y="67"/>
                  </a:cubicBezTo>
                  <a:close/>
                  <a:moveTo>
                    <a:pt x="118" y="188"/>
                  </a:moveTo>
                  <a:cubicBezTo>
                    <a:pt x="119" y="188"/>
                    <a:pt x="120" y="189"/>
                    <a:pt x="120" y="189"/>
                  </a:cubicBezTo>
                  <a:cubicBezTo>
                    <a:pt x="120" y="190"/>
                    <a:pt x="120" y="190"/>
                    <a:pt x="119" y="190"/>
                  </a:cubicBezTo>
                  <a:cubicBezTo>
                    <a:pt x="119" y="190"/>
                    <a:pt x="119" y="190"/>
                    <a:pt x="118" y="190"/>
                  </a:cubicBezTo>
                  <a:cubicBezTo>
                    <a:pt x="25" y="195"/>
                    <a:pt x="25" y="195"/>
                    <a:pt x="25" y="195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4" y="196"/>
                    <a:pt x="24" y="196"/>
                    <a:pt x="24" y="196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3" y="195"/>
                    <a:pt x="23" y="194"/>
                    <a:pt x="22" y="193"/>
                  </a:cubicBezTo>
                  <a:cubicBezTo>
                    <a:pt x="22" y="193"/>
                    <a:pt x="23" y="193"/>
                    <a:pt x="23" y="193"/>
                  </a:cubicBezTo>
                  <a:cubicBezTo>
                    <a:pt x="23" y="192"/>
                    <a:pt x="23" y="192"/>
                    <a:pt x="24" y="192"/>
                  </a:cubicBezTo>
                  <a:lnTo>
                    <a:pt x="118" y="188"/>
                  </a:lnTo>
                  <a:close/>
                  <a:moveTo>
                    <a:pt x="137" y="88"/>
                  </a:moveTo>
                  <a:cubicBezTo>
                    <a:pt x="135" y="99"/>
                    <a:pt x="130" y="110"/>
                    <a:pt x="126" y="121"/>
                  </a:cubicBezTo>
                  <a:cubicBezTo>
                    <a:pt x="120" y="134"/>
                    <a:pt x="114" y="148"/>
                    <a:pt x="113" y="161"/>
                  </a:cubicBezTo>
                  <a:cubicBezTo>
                    <a:pt x="113" y="161"/>
                    <a:pt x="113" y="161"/>
                    <a:pt x="113" y="161"/>
                  </a:cubicBezTo>
                  <a:cubicBezTo>
                    <a:pt x="113" y="164"/>
                    <a:pt x="113" y="164"/>
                    <a:pt x="113" y="164"/>
                  </a:cubicBezTo>
                  <a:cubicBezTo>
                    <a:pt x="113" y="166"/>
                    <a:pt x="113" y="167"/>
                    <a:pt x="114" y="169"/>
                  </a:cubicBezTo>
                  <a:cubicBezTo>
                    <a:pt x="114" y="170"/>
                    <a:pt x="114" y="171"/>
                    <a:pt x="114" y="172"/>
                  </a:cubicBezTo>
                  <a:cubicBezTo>
                    <a:pt x="114" y="175"/>
                    <a:pt x="114" y="175"/>
                    <a:pt x="114" y="175"/>
                  </a:cubicBezTo>
                  <a:cubicBezTo>
                    <a:pt x="114" y="177"/>
                    <a:pt x="114" y="180"/>
                    <a:pt x="114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2"/>
                    <a:pt x="27" y="180"/>
                    <a:pt x="27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8" y="173"/>
                    <a:pt x="28" y="171"/>
                    <a:pt x="28" y="168"/>
                  </a:cubicBezTo>
                  <a:cubicBezTo>
                    <a:pt x="28" y="167"/>
                    <a:pt x="28" y="166"/>
                    <a:pt x="28" y="165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7" y="148"/>
                    <a:pt x="21" y="134"/>
                    <a:pt x="16" y="121"/>
                  </a:cubicBezTo>
                  <a:cubicBezTo>
                    <a:pt x="11" y="110"/>
                    <a:pt x="7" y="99"/>
                    <a:pt x="5" y="87"/>
                  </a:cubicBezTo>
                  <a:cubicBezTo>
                    <a:pt x="3" y="81"/>
                    <a:pt x="3" y="75"/>
                    <a:pt x="3" y="68"/>
                  </a:cubicBezTo>
                  <a:cubicBezTo>
                    <a:pt x="6" y="28"/>
                    <a:pt x="31" y="4"/>
                    <a:pt x="71" y="4"/>
                  </a:cubicBezTo>
                  <a:cubicBezTo>
                    <a:pt x="110" y="4"/>
                    <a:pt x="135" y="28"/>
                    <a:pt x="138" y="68"/>
                  </a:cubicBezTo>
                  <a:cubicBezTo>
                    <a:pt x="139" y="75"/>
                    <a:pt x="138" y="82"/>
                    <a:pt x="137" y="88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31" name="Freeform 16"/>
            <p:cNvSpPr>
              <a:spLocks noEditPoints="1"/>
            </p:cNvSpPr>
            <p:nvPr/>
          </p:nvSpPr>
          <p:spPr bwMode="auto">
            <a:xfrm>
              <a:off x="3722688" y="5811838"/>
              <a:ext cx="282575" cy="36513"/>
            </a:xfrm>
            <a:custGeom>
              <a:avLst/>
              <a:gdLst>
                <a:gd name="T0" fmla="*/ 99 w 104"/>
                <a:gd name="T1" fmla="*/ 0 h 13"/>
                <a:gd name="T2" fmla="*/ 99 w 104"/>
                <a:gd name="T3" fmla="*/ 0 h 13"/>
                <a:gd name="T4" fmla="*/ 5 w 104"/>
                <a:gd name="T5" fmla="*/ 5 h 13"/>
                <a:gd name="T6" fmla="*/ 1 w 104"/>
                <a:gd name="T7" fmla="*/ 6 h 13"/>
                <a:gd name="T8" fmla="*/ 0 w 104"/>
                <a:gd name="T9" fmla="*/ 9 h 13"/>
                <a:gd name="T10" fmla="*/ 5 w 104"/>
                <a:gd name="T11" fmla="*/ 13 h 13"/>
                <a:gd name="T12" fmla="*/ 99 w 104"/>
                <a:gd name="T13" fmla="*/ 9 h 13"/>
                <a:gd name="T14" fmla="*/ 103 w 104"/>
                <a:gd name="T15" fmla="*/ 8 h 13"/>
                <a:gd name="T16" fmla="*/ 104 w 104"/>
                <a:gd name="T17" fmla="*/ 5 h 13"/>
                <a:gd name="T18" fmla="*/ 99 w 104"/>
                <a:gd name="T19" fmla="*/ 0 h 13"/>
                <a:gd name="T20" fmla="*/ 100 w 104"/>
                <a:gd name="T21" fmla="*/ 6 h 13"/>
                <a:gd name="T22" fmla="*/ 99 w 104"/>
                <a:gd name="T23" fmla="*/ 6 h 13"/>
                <a:gd name="T24" fmla="*/ 5 w 104"/>
                <a:gd name="T25" fmla="*/ 10 h 13"/>
                <a:gd name="T26" fmla="*/ 5 w 104"/>
                <a:gd name="T27" fmla="*/ 12 h 13"/>
                <a:gd name="T28" fmla="*/ 5 w 104"/>
                <a:gd name="T29" fmla="*/ 10 h 13"/>
                <a:gd name="T30" fmla="*/ 3 w 104"/>
                <a:gd name="T31" fmla="*/ 9 h 13"/>
                <a:gd name="T32" fmla="*/ 4 w 104"/>
                <a:gd name="T33" fmla="*/ 8 h 13"/>
                <a:gd name="T34" fmla="*/ 5 w 104"/>
                <a:gd name="T35" fmla="*/ 8 h 13"/>
                <a:gd name="T36" fmla="*/ 99 w 104"/>
                <a:gd name="T37" fmla="*/ 4 h 13"/>
                <a:gd name="T38" fmla="*/ 100 w 104"/>
                <a:gd name="T39" fmla="*/ 5 h 13"/>
                <a:gd name="T40" fmla="*/ 100 w 104"/>
                <a:gd name="T4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"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12"/>
                    <a:pt x="2" y="13"/>
                    <a:pt x="5" y="13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2" y="9"/>
                    <a:pt x="103" y="8"/>
                  </a:cubicBezTo>
                  <a:cubicBezTo>
                    <a:pt x="103" y="7"/>
                    <a:pt x="104" y="6"/>
                    <a:pt x="104" y="5"/>
                  </a:cubicBezTo>
                  <a:cubicBezTo>
                    <a:pt x="104" y="2"/>
                    <a:pt x="101" y="0"/>
                    <a:pt x="99" y="0"/>
                  </a:cubicBezTo>
                  <a:close/>
                  <a:moveTo>
                    <a:pt x="100" y="6"/>
                  </a:moveTo>
                  <a:cubicBezTo>
                    <a:pt x="100" y="6"/>
                    <a:pt x="99" y="6"/>
                    <a:pt x="99" y="6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0"/>
                    <a:pt x="3" y="9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5"/>
                  </a:cubicBezTo>
                  <a:cubicBezTo>
                    <a:pt x="100" y="5"/>
                    <a:pt x="100" y="5"/>
                    <a:pt x="100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32" name="Freeform 17"/>
            <p:cNvSpPr>
              <a:spLocks noEditPoints="1"/>
            </p:cNvSpPr>
            <p:nvPr/>
          </p:nvSpPr>
          <p:spPr bwMode="auto">
            <a:xfrm>
              <a:off x="3722688" y="5788025"/>
              <a:ext cx="282575" cy="34925"/>
            </a:xfrm>
            <a:custGeom>
              <a:avLst/>
              <a:gdLst>
                <a:gd name="T0" fmla="*/ 99 w 104"/>
                <a:gd name="T1" fmla="*/ 0 h 13"/>
                <a:gd name="T2" fmla="*/ 99 w 104"/>
                <a:gd name="T3" fmla="*/ 0 h 13"/>
                <a:gd name="T4" fmla="*/ 5 w 104"/>
                <a:gd name="T5" fmla="*/ 4 h 13"/>
                <a:gd name="T6" fmla="*/ 1 w 104"/>
                <a:gd name="T7" fmla="*/ 5 h 13"/>
                <a:gd name="T8" fmla="*/ 0 w 104"/>
                <a:gd name="T9" fmla="*/ 8 h 13"/>
                <a:gd name="T10" fmla="*/ 5 w 104"/>
                <a:gd name="T11" fmla="*/ 13 h 13"/>
                <a:gd name="T12" fmla="*/ 99 w 104"/>
                <a:gd name="T13" fmla="*/ 8 h 13"/>
                <a:gd name="T14" fmla="*/ 103 w 104"/>
                <a:gd name="T15" fmla="*/ 7 h 13"/>
                <a:gd name="T16" fmla="*/ 104 w 104"/>
                <a:gd name="T17" fmla="*/ 4 h 13"/>
                <a:gd name="T18" fmla="*/ 99 w 104"/>
                <a:gd name="T19" fmla="*/ 0 h 13"/>
                <a:gd name="T20" fmla="*/ 100 w 104"/>
                <a:gd name="T21" fmla="*/ 5 h 13"/>
                <a:gd name="T22" fmla="*/ 99 w 104"/>
                <a:gd name="T23" fmla="*/ 5 h 13"/>
                <a:gd name="T24" fmla="*/ 5 w 104"/>
                <a:gd name="T25" fmla="*/ 9 h 13"/>
                <a:gd name="T26" fmla="*/ 5 w 104"/>
                <a:gd name="T27" fmla="*/ 11 h 13"/>
                <a:gd name="T28" fmla="*/ 5 w 104"/>
                <a:gd name="T29" fmla="*/ 9 h 13"/>
                <a:gd name="T30" fmla="*/ 3 w 104"/>
                <a:gd name="T31" fmla="*/ 8 h 13"/>
                <a:gd name="T32" fmla="*/ 4 w 104"/>
                <a:gd name="T33" fmla="*/ 7 h 13"/>
                <a:gd name="T34" fmla="*/ 5 w 104"/>
                <a:gd name="T35" fmla="*/ 7 h 13"/>
                <a:gd name="T36" fmla="*/ 99 w 104"/>
                <a:gd name="T37" fmla="*/ 3 h 13"/>
                <a:gd name="T38" fmla="*/ 101 w 104"/>
                <a:gd name="T39" fmla="*/ 4 h 13"/>
                <a:gd name="T40" fmla="*/ 100 w 104"/>
                <a:gd name="T41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"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2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1"/>
                    <a:pt x="2" y="13"/>
                    <a:pt x="5" y="13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100" y="8"/>
                    <a:pt x="102" y="8"/>
                    <a:pt x="103" y="7"/>
                  </a:cubicBezTo>
                  <a:cubicBezTo>
                    <a:pt x="103" y="6"/>
                    <a:pt x="104" y="5"/>
                    <a:pt x="104" y="4"/>
                  </a:cubicBezTo>
                  <a:cubicBezTo>
                    <a:pt x="104" y="1"/>
                    <a:pt x="101" y="0"/>
                    <a:pt x="99" y="0"/>
                  </a:cubicBezTo>
                  <a:close/>
                  <a:moveTo>
                    <a:pt x="100" y="5"/>
                  </a:moveTo>
                  <a:cubicBezTo>
                    <a:pt x="100" y="5"/>
                    <a:pt x="99" y="5"/>
                    <a:pt x="99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9"/>
                    <a:pt x="3" y="8"/>
                  </a:cubicBezTo>
                  <a:cubicBezTo>
                    <a:pt x="3" y="8"/>
                    <a:pt x="3" y="8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0" y="3"/>
                    <a:pt x="100" y="3"/>
                    <a:pt x="101" y="4"/>
                  </a:cubicBezTo>
                  <a:cubicBezTo>
                    <a:pt x="101" y="4"/>
                    <a:pt x="100" y="5"/>
                    <a:pt x="100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33" name="Freeform 18"/>
            <p:cNvSpPr>
              <a:spLocks noEditPoints="1"/>
            </p:cNvSpPr>
            <p:nvPr/>
          </p:nvSpPr>
          <p:spPr bwMode="auto">
            <a:xfrm>
              <a:off x="3722688" y="5761038"/>
              <a:ext cx="282575" cy="34925"/>
            </a:xfrm>
            <a:custGeom>
              <a:avLst/>
              <a:gdLst>
                <a:gd name="T0" fmla="*/ 99 w 104"/>
                <a:gd name="T1" fmla="*/ 0 h 13"/>
                <a:gd name="T2" fmla="*/ 99 w 104"/>
                <a:gd name="T3" fmla="*/ 0 h 13"/>
                <a:gd name="T4" fmla="*/ 5 w 104"/>
                <a:gd name="T5" fmla="*/ 4 h 13"/>
                <a:gd name="T6" fmla="*/ 1 w 104"/>
                <a:gd name="T7" fmla="*/ 5 h 13"/>
                <a:gd name="T8" fmla="*/ 0 w 104"/>
                <a:gd name="T9" fmla="*/ 8 h 13"/>
                <a:gd name="T10" fmla="*/ 5 w 104"/>
                <a:gd name="T11" fmla="*/ 13 h 13"/>
                <a:gd name="T12" fmla="*/ 99 w 104"/>
                <a:gd name="T13" fmla="*/ 9 h 13"/>
                <a:gd name="T14" fmla="*/ 103 w 104"/>
                <a:gd name="T15" fmla="*/ 7 h 13"/>
                <a:gd name="T16" fmla="*/ 104 w 104"/>
                <a:gd name="T17" fmla="*/ 4 h 13"/>
                <a:gd name="T18" fmla="*/ 99 w 104"/>
                <a:gd name="T19" fmla="*/ 0 h 13"/>
                <a:gd name="T20" fmla="*/ 100 w 104"/>
                <a:gd name="T21" fmla="*/ 5 h 13"/>
                <a:gd name="T22" fmla="*/ 99 w 104"/>
                <a:gd name="T23" fmla="*/ 5 h 13"/>
                <a:gd name="T24" fmla="*/ 5 w 104"/>
                <a:gd name="T25" fmla="*/ 9 h 13"/>
                <a:gd name="T26" fmla="*/ 5 w 104"/>
                <a:gd name="T27" fmla="*/ 11 h 13"/>
                <a:gd name="T28" fmla="*/ 5 w 104"/>
                <a:gd name="T29" fmla="*/ 9 h 13"/>
                <a:gd name="T30" fmla="*/ 3 w 104"/>
                <a:gd name="T31" fmla="*/ 8 h 13"/>
                <a:gd name="T32" fmla="*/ 4 w 104"/>
                <a:gd name="T33" fmla="*/ 8 h 13"/>
                <a:gd name="T34" fmla="*/ 5 w 104"/>
                <a:gd name="T35" fmla="*/ 7 h 13"/>
                <a:gd name="T36" fmla="*/ 99 w 104"/>
                <a:gd name="T37" fmla="*/ 3 h 13"/>
                <a:gd name="T38" fmla="*/ 101 w 104"/>
                <a:gd name="T39" fmla="*/ 4 h 13"/>
                <a:gd name="T40" fmla="*/ 100 w 104"/>
                <a:gd name="T41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13">
                  <a:moveTo>
                    <a:pt x="9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2" y="4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1"/>
                    <a:pt x="2" y="13"/>
                    <a:pt x="5" y="13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1" y="9"/>
                    <a:pt x="102" y="8"/>
                    <a:pt x="103" y="7"/>
                  </a:cubicBezTo>
                  <a:cubicBezTo>
                    <a:pt x="103" y="6"/>
                    <a:pt x="104" y="5"/>
                    <a:pt x="104" y="4"/>
                  </a:cubicBezTo>
                  <a:cubicBezTo>
                    <a:pt x="104" y="2"/>
                    <a:pt x="102" y="0"/>
                    <a:pt x="99" y="0"/>
                  </a:cubicBezTo>
                  <a:close/>
                  <a:moveTo>
                    <a:pt x="100" y="5"/>
                  </a:moveTo>
                  <a:cubicBezTo>
                    <a:pt x="100" y="5"/>
                    <a:pt x="100" y="5"/>
                    <a:pt x="99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9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0" y="3"/>
                    <a:pt x="101" y="3"/>
                    <a:pt x="101" y="4"/>
                  </a:cubicBezTo>
                  <a:cubicBezTo>
                    <a:pt x="101" y="4"/>
                    <a:pt x="100" y="5"/>
                    <a:pt x="100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822801" y="5402734"/>
            <a:ext cx="542925" cy="679450"/>
            <a:chOff x="6577013" y="5230813"/>
            <a:chExt cx="542925" cy="679450"/>
          </a:xfrm>
          <a:noFill/>
        </p:grpSpPr>
        <p:sp>
          <p:nvSpPr>
            <p:cNvPr id="135" name="Freeform 19"/>
            <p:cNvSpPr>
              <a:spLocks noEditPoints="1"/>
            </p:cNvSpPr>
            <p:nvPr/>
          </p:nvSpPr>
          <p:spPr bwMode="auto">
            <a:xfrm>
              <a:off x="6697663" y="5578475"/>
              <a:ext cx="157163" cy="214313"/>
            </a:xfrm>
            <a:custGeom>
              <a:avLst/>
              <a:gdLst>
                <a:gd name="T0" fmla="*/ 58 w 58"/>
                <a:gd name="T1" fmla="*/ 5 h 79"/>
                <a:gd name="T2" fmla="*/ 58 w 58"/>
                <a:gd name="T3" fmla="*/ 0 h 79"/>
                <a:gd name="T4" fmla="*/ 48 w 58"/>
                <a:gd name="T5" fmla="*/ 12 h 79"/>
                <a:gd name="T6" fmla="*/ 2 w 58"/>
                <a:gd name="T7" fmla="*/ 76 h 79"/>
                <a:gd name="T8" fmla="*/ 0 w 58"/>
                <a:gd name="T9" fmla="*/ 79 h 79"/>
                <a:gd name="T10" fmla="*/ 4 w 58"/>
                <a:gd name="T11" fmla="*/ 78 h 79"/>
                <a:gd name="T12" fmla="*/ 10 w 58"/>
                <a:gd name="T13" fmla="*/ 75 h 79"/>
                <a:gd name="T14" fmla="*/ 39 w 58"/>
                <a:gd name="T15" fmla="*/ 69 h 79"/>
                <a:gd name="T16" fmla="*/ 57 w 58"/>
                <a:gd name="T17" fmla="*/ 65 h 79"/>
                <a:gd name="T18" fmla="*/ 58 w 58"/>
                <a:gd name="T19" fmla="*/ 33 h 79"/>
                <a:gd name="T20" fmla="*/ 58 w 58"/>
                <a:gd name="T21" fmla="*/ 5 h 79"/>
                <a:gd name="T22" fmla="*/ 54 w 58"/>
                <a:gd name="T23" fmla="*/ 63 h 79"/>
                <a:gd name="T24" fmla="*/ 39 w 58"/>
                <a:gd name="T25" fmla="*/ 66 h 79"/>
                <a:gd name="T26" fmla="*/ 9 w 58"/>
                <a:gd name="T27" fmla="*/ 72 h 79"/>
                <a:gd name="T28" fmla="*/ 6 w 58"/>
                <a:gd name="T29" fmla="*/ 74 h 79"/>
                <a:gd name="T30" fmla="*/ 50 w 58"/>
                <a:gd name="T31" fmla="*/ 14 h 79"/>
                <a:gd name="T32" fmla="*/ 54 w 58"/>
                <a:gd name="T33" fmla="*/ 10 h 79"/>
                <a:gd name="T34" fmla="*/ 55 w 58"/>
                <a:gd name="T35" fmla="*/ 33 h 79"/>
                <a:gd name="T36" fmla="*/ 54 w 58"/>
                <a:gd name="T37" fmla="*/ 6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79">
                  <a:moveTo>
                    <a:pt x="58" y="5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28" y="35"/>
                    <a:pt x="10" y="57"/>
                    <a:pt x="2" y="7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5" y="78"/>
                    <a:pt x="8" y="77"/>
                    <a:pt x="10" y="75"/>
                  </a:cubicBezTo>
                  <a:cubicBezTo>
                    <a:pt x="17" y="72"/>
                    <a:pt x="29" y="71"/>
                    <a:pt x="39" y="69"/>
                  </a:cubicBezTo>
                  <a:cubicBezTo>
                    <a:pt x="49" y="68"/>
                    <a:pt x="55" y="67"/>
                    <a:pt x="57" y="65"/>
                  </a:cubicBezTo>
                  <a:cubicBezTo>
                    <a:pt x="58" y="64"/>
                    <a:pt x="58" y="56"/>
                    <a:pt x="58" y="33"/>
                  </a:cubicBezTo>
                  <a:cubicBezTo>
                    <a:pt x="58" y="23"/>
                    <a:pt x="57" y="12"/>
                    <a:pt x="58" y="5"/>
                  </a:cubicBezTo>
                  <a:close/>
                  <a:moveTo>
                    <a:pt x="54" y="63"/>
                  </a:moveTo>
                  <a:cubicBezTo>
                    <a:pt x="53" y="64"/>
                    <a:pt x="45" y="65"/>
                    <a:pt x="39" y="66"/>
                  </a:cubicBezTo>
                  <a:cubicBezTo>
                    <a:pt x="29" y="67"/>
                    <a:pt x="16" y="69"/>
                    <a:pt x="9" y="72"/>
                  </a:cubicBezTo>
                  <a:cubicBezTo>
                    <a:pt x="8" y="73"/>
                    <a:pt x="7" y="73"/>
                    <a:pt x="6" y="74"/>
                  </a:cubicBezTo>
                  <a:cubicBezTo>
                    <a:pt x="15" y="56"/>
                    <a:pt x="32" y="35"/>
                    <a:pt x="50" y="14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6"/>
                    <a:pt x="54" y="25"/>
                    <a:pt x="55" y="33"/>
                  </a:cubicBezTo>
                  <a:cubicBezTo>
                    <a:pt x="55" y="46"/>
                    <a:pt x="55" y="61"/>
                    <a:pt x="54" y="63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36" name="Freeform 20"/>
            <p:cNvSpPr>
              <a:spLocks noEditPoints="1"/>
            </p:cNvSpPr>
            <p:nvPr/>
          </p:nvSpPr>
          <p:spPr bwMode="auto">
            <a:xfrm>
              <a:off x="6642100" y="5299075"/>
              <a:ext cx="439738" cy="527050"/>
            </a:xfrm>
            <a:custGeom>
              <a:avLst/>
              <a:gdLst>
                <a:gd name="T0" fmla="*/ 86 w 161"/>
                <a:gd name="T1" fmla="*/ 101 h 194"/>
                <a:gd name="T2" fmla="*/ 86 w 161"/>
                <a:gd name="T3" fmla="*/ 99 h 194"/>
                <a:gd name="T4" fmla="*/ 161 w 161"/>
                <a:gd name="T5" fmla="*/ 2 h 194"/>
                <a:gd name="T6" fmla="*/ 30 w 161"/>
                <a:gd name="T7" fmla="*/ 0 h 194"/>
                <a:gd name="T8" fmla="*/ 41 w 161"/>
                <a:gd name="T9" fmla="*/ 35 h 194"/>
                <a:gd name="T10" fmla="*/ 83 w 161"/>
                <a:gd name="T11" fmla="*/ 89 h 194"/>
                <a:gd name="T12" fmla="*/ 82 w 161"/>
                <a:gd name="T13" fmla="*/ 82 h 194"/>
                <a:gd name="T14" fmla="*/ 67 w 161"/>
                <a:gd name="T15" fmla="*/ 24 h 194"/>
                <a:gd name="T16" fmla="*/ 75 w 161"/>
                <a:gd name="T17" fmla="*/ 29 h 194"/>
                <a:gd name="T18" fmla="*/ 90 w 161"/>
                <a:gd name="T19" fmla="*/ 31 h 194"/>
                <a:gd name="T20" fmla="*/ 116 w 161"/>
                <a:gd name="T21" fmla="*/ 24 h 194"/>
                <a:gd name="T22" fmla="*/ 133 w 161"/>
                <a:gd name="T23" fmla="*/ 31 h 194"/>
                <a:gd name="T24" fmla="*/ 131 w 161"/>
                <a:gd name="T25" fmla="*/ 49 h 194"/>
                <a:gd name="T26" fmla="*/ 83 w 161"/>
                <a:gd name="T27" fmla="*/ 97 h 194"/>
                <a:gd name="T28" fmla="*/ 82 w 161"/>
                <a:gd name="T29" fmla="*/ 98 h 194"/>
                <a:gd name="T30" fmla="*/ 83 w 161"/>
                <a:gd name="T31" fmla="*/ 94 h 194"/>
                <a:gd name="T32" fmla="*/ 38 w 161"/>
                <a:gd name="T33" fmla="*/ 39 h 194"/>
                <a:gd name="T34" fmla="*/ 21 w 161"/>
                <a:gd name="T35" fmla="*/ 0 h 194"/>
                <a:gd name="T36" fmla="*/ 0 w 161"/>
                <a:gd name="T37" fmla="*/ 2 h 194"/>
                <a:gd name="T38" fmla="*/ 60 w 161"/>
                <a:gd name="T39" fmla="*/ 81 h 194"/>
                <a:gd name="T40" fmla="*/ 78 w 161"/>
                <a:gd name="T41" fmla="*/ 98 h 194"/>
                <a:gd name="T42" fmla="*/ 80 w 161"/>
                <a:gd name="T43" fmla="*/ 101 h 194"/>
                <a:gd name="T44" fmla="*/ 78 w 161"/>
                <a:gd name="T45" fmla="*/ 104 h 194"/>
                <a:gd name="T46" fmla="*/ 87 w 161"/>
                <a:gd name="T47" fmla="*/ 168 h 194"/>
                <a:gd name="T48" fmla="*/ 104 w 161"/>
                <a:gd name="T49" fmla="*/ 176 h 194"/>
                <a:gd name="T50" fmla="*/ 128 w 161"/>
                <a:gd name="T51" fmla="*/ 182 h 194"/>
                <a:gd name="T52" fmla="*/ 158 w 161"/>
                <a:gd name="T53" fmla="*/ 193 h 194"/>
                <a:gd name="T54" fmla="*/ 160 w 161"/>
                <a:gd name="T55" fmla="*/ 191 h 194"/>
                <a:gd name="T56" fmla="*/ 131 w 161"/>
                <a:gd name="T57" fmla="*/ 27 h 194"/>
                <a:gd name="T58" fmla="*/ 113 w 161"/>
                <a:gd name="T59" fmla="*/ 20 h 194"/>
                <a:gd name="T60" fmla="*/ 82 w 161"/>
                <a:gd name="T61" fmla="*/ 30 h 194"/>
                <a:gd name="T62" fmla="*/ 79 w 161"/>
                <a:gd name="T63" fmla="*/ 29 h 194"/>
                <a:gd name="T64" fmla="*/ 67 w 161"/>
                <a:gd name="T65" fmla="*/ 21 h 194"/>
                <a:gd name="T66" fmla="*/ 44 w 161"/>
                <a:gd name="T67" fmla="*/ 31 h 194"/>
                <a:gd name="T68" fmla="*/ 54 w 161"/>
                <a:gd name="T69" fmla="*/ 49 h 194"/>
                <a:gd name="T70" fmla="*/ 33 w 161"/>
                <a:gd name="T71" fmla="*/ 4 h 194"/>
                <a:gd name="T72" fmla="*/ 134 w 161"/>
                <a:gd name="T73" fmla="*/ 47 h 194"/>
                <a:gd name="T74" fmla="*/ 136 w 161"/>
                <a:gd name="T75" fmla="*/ 29 h 194"/>
                <a:gd name="T76" fmla="*/ 131 w 161"/>
                <a:gd name="T77" fmla="*/ 27 h 194"/>
                <a:gd name="T78" fmla="*/ 79 w 161"/>
                <a:gd name="T79" fmla="*/ 95 h 194"/>
                <a:gd name="T80" fmla="*/ 35 w 161"/>
                <a:gd name="T81" fmla="*/ 53 h 194"/>
                <a:gd name="T82" fmla="*/ 18 w 161"/>
                <a:gd name="T83" fmla="*/ 4 h 194"/>
                <a:gd name="T84" fmla="*/ 68 w 161"/>
                <a:gd name="T85" fmla="*/ 81 h 194"/>
                <a:gd name="T86" fmla="*/ 80 w 161"/>
                <a:gd name="T87" fmla="*/ 96 h 194"/>
                <a:gd name="T88" fmla="*/ 128 w 161"/>
                <a:gd name="T89" fmla="*/ 179 h 194"/>
                <a:gd name="T90" fmla="*/ 106 w 161"/>
                <a:gd name="T91" fmla="*/ 174 h 194"/>
                <a:gd name="T92" fmla="*/ 88 w 161"/>
                <a:gd name="T93" fmla="*/ 165 h 194"/>
                <a:gd name="T94" fmla="*/ 81 w 161"/>
                <a:gd name="T95" fmla="*/ 104 h 194"/>
                <a:gd name="T96" fmla="*/ 84 w 161"/>
                <a:gd name="T97" fmla="*/ 103 h 194"/>
                <a:gd name="T98" fmla="*/ 157 w 161"/>
                <a:gd name="T99" fmla="*/ 189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" h="194">
                  <a:moveTo>
                    <a:pt x="102" y="117"/>
                  </a:moveTo>
                  <a:cubicBezTo>
                    <a:pt x="97" y="111"/>
                    <a:pt x="91" y="106"/>
                    <a:pt x="86" y="101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91" y="94"/>
                    <a:pt x="97" y="88"/>
                    <a:pt x="102" y="83"/>
                  </a:cubicBezTo>
                  <a:cubicBezTo>
                    <a:pt x="132" y="54"/>
                    <a:pt x="161" y="26"/>
                    <a:pt x="161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9" y="11"/>
                    <a:pt x="33" y="22"/>
                    <a:pt x="41" y="35"/>
                  </a:cubicBezTo>
                  <a:cubicBezTo>
                    <a:pt x="50" y="51"/>
                    <a:pt x="64" y="67"/>
                    <a:pt x="79" y="85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68" y="64"/>
                    <a:pt x="56" y="47"/>
                    <a:pt x="48" y="31"/>
                  </a:cubicBezTo>
                  <a:cubicBezTo>
                    <a:pt x="54" y="27"/>
                    <a:pt x="61" y="24"/>
                    <a:pt x="67" y="24"/>
                  </a:cubicBezTo>
                  <a:cubicBezTo>
                    <a:pt x="68" y="24"/>
                    <a:pt x="70" y="24"/>
                    <a:pt x="71" y="24"/>
                  </a:cubicBezTo>
                  <a:cubicBezTo>
                    <a:pt x="74" y="25"/>
                    <a:pt x="75" y="27"/>
                    <a:pt x="75" y="29"/>
                  </a:cubicBezTo>
                  <a:cubicBezTo>
                    <a:pt x="76" y="32"/>
                    <a:pt x="77" y="36"/>
                    <a:pt x="83" y="33"/>
                  </a:cubicBezTo>
                  <a:cubicBezTo>
                    <a:pt x="85" y="33"/>
                    <a:pt x="87" y="32"/>
                    <a:pt x="90" y="31"/>
                  </a:cubicBezTo>
                  <a:cubicBezTo>
                    <a:pt x="97" y="28"/>
                    <a:pt x="107" y="23"/>
                    <a:pt x="113" y="23"/>
                  </a:cubicBezTo>
                  <a:cubicBezTo>
                    <a:pt x="114" y="23"/>
                    <a:pt x="115" y="23"/>
                    <a:pt x="116" y="24"/>
                  </a:cubicBezTo>
                  <a:cubicBezTo>
                    <a:pt x="122" y="28"/>
                    <a:pt x="125" y="29"/>
                    <a:pt x="130" y="30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4" y="31"/>
                    <a:pt x="132" y="35"/>
                    <a:pt x="132" y="37"/>
                  </a:cubicBezTo>
                  <a:cubicBezTo>
                    <a:pt x="131" y="42"/>
                    <a:pt x="129" y="46"/>
                    <a:pt x="131" y="49"/>
                  </a:cubicBezTo>
                  <a:cubicBezTo>
                    <a:pt x="122" y="59"/>
                    <a:pt x="111" y="70"/>
                    <a:pt x="100" y="80"/>
                  </a:cubicBezTo>
                  <a:cubicBezTo>
                    <a:pt x="95" y="86"/>
                    <a:pt x="89" y="91"/>
                    <a:pt x="83" y="97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82" y="98"/>
                    <a:pt x="82" y="98"/>
                    <a:pt x="82" y="98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3" y="94"/>
                    <a:pt x="83" y="94"/>
                    <a:pt x="83" y="94"/>
                  </a:cubicBezTo>
                  <a:cubicBezTo>
                    <a:pt x="79" y="89"/>
                    <a:pt x="74" y="84"/>
                    <a:pt x="70" y="79"/>
                  </a:cubicBezTo>
                  <a:cubicBezTo>
                    <a:pt x="58" y="65"/>
                    <a:pt x="47" y="52"/>
                    <a:pt x="38" y="39"/>
                  </a:cubicBezTo>
                  <a:cubicBezTo>
                    <a:pt x="28" y="24"/>
                    <a:pt x="22" y="12"/>
                    <a:pt x="21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0"/>
                    <a:pt x="18" y="40"/>
                    <a:pt x="33" y="55"/>
                  </a:cubicBezTo>
                  <a:cubicBezTo>
                    <a:pt x="41" y="63"/>
                    <a:pt x="50" y="72"/>
                    <a:pt x="60" y="81"/>
                  </a:cubicBezTo>
                  <a:cubicBezTo>
                    <a:pt x="66" y="86"/>
                    <a:pt x="71" y="92"/>
                    <a:pt x="77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9" y="110"/>
                    <a:pt x="80" y="121"/>
                    <a:pt x="81" y="132"/>
                  </a:cubicBezTo>
                  <a:cubicBezTo>
                    <a:pt x="82" y="160"/>
                    <a:pt x="83" y="168"/>
                    <a:pt x="87" y="168"/>
                  </a:cubicBezTo>
                  <a:cubicBezTo>
                    <a:pt x="92" y="168"/>
                    <a:pt x="97" y="172"/>
                    <a:pt x="104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0" y="180"/>
                    <a:pt x="114" y="180"/>
                    <a:pt x="120" y="181"/>
                  </a:cubicBezTo>
                  <a:cubicBezTo>
                    <a:pt x="123" y="182"/>
                    <a:pt x="125" y="182"/>
                    <a:pt x="128" y="182"/>
                  </a:cubicBezTo>
                  <a:cubicBezTo>
                    <a:pt x="132" y="183"/>
                    <a:pt x="136" y="185"/>
                    <a:pt x="141" y="187"/>
                  </a:cubicBezTo>
                  <a:cubicBezTo>
                    <a:pt x="146" y="189"/>
                    <a:pt x="152" y="192"/>
                    <a:pt x="158" y="193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56" y="169"/>
                    <a:pt x="130" y="144"/>
                    <a:pt x="102" y="117"/>
                  </a:cubicBezTo>
                  <a:close/>
                  <a:moveTo>
                    <a:pt x="131" y="27"/>
                  </a:moveTo>
                  <a:cubicBezTo>
                    <a:pt x="125" y="25"/>
                    <a:pt x="123" y="25"/>
                    <a:pt x="117" y="21"/>
                  </a:cubicBezTo>
                  <a:cubicBezTo>
                    <a:pt x="116" y="20"/>
                    <a:pt x="115" y="20"/>
                    <a:pt x="113" y="20"/>
                  </a:cubicBezTo>
                  <a:cubicBezTo>
                    <a:pt x="107" y="20"/>
                    <a:pt x="96" y="24"/>
                    <a:pt x="89" y="28"/>
                  </a:cubicBezTo>
                  <a:cubicBezTo>
                    <a:pt x="86" y="29"/>
                    <a:pt x="83" y="30"/>
                    <a:pt x="82" y="30"/>
                  </a:cubicBezTo>
                  <a:cubicBezTo>
                    <a:pt x="81" y="31"/>
                    <a:pt x="80" y="31"/>
                    <a:pt x="80" y="31"/>
                  </a:cubicBezTo>
                  <a:cubicBezTo>
                    <a:pt x="79" y="31"/>
                    <a:pt x="79" y="31"/>
                    <a:pt x="79" y="29"/>
                  </a:cubicBezTo>
                  <a:cubicBezTo>
                    <a:pt x="78" y="26"/>
                    <a:pt x="77" y="22"/>
                    <a:pt x="71" y="21"/>
                  </a:cubicBezTo>
                  <a:cubicBezTo>
                    <a:pt x="70" y="21"/>
                    <a:pt x="69" y="21"/>
                    <a:pt x="67" y="21"/>
                  </a:cubicBezTo>
                  <a:cubicBezTo>
                    <a:pt x="60" y="21"/>
                    <a:pt x="52" y="24"/>
                    <a:pt x="45" y="30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7" y="37"/>
                    <a:pt x="50" y="43"/>
                    <a:pt x="54" y="49"/>
                  </a:cubicBezTo>
                  <a:cubicBezTo>
                    <a:pt x="50" y="44"/>
                    <a:pt x="47" y="39"/>
                    <a:pt x="43" y="33"/>
                  </a:cubicBezTo>
                  <a:cubicBezTo>
                    <a:pt x="36" y="22"/>
                    <a:pt x="33" y="12"/>
                    <a:pt x="33" y="4"/>
                  </a:cubicBezTo>
                  <a:cubicBezTo>
                    <a:pt x="158" y="4"/>
                    <a:pt x="158" y="4"/>
                    <a:pt x="158" y="4"/>
                  </a:cubicBezTo>
                  <a:cubicBezTo>
                    <a:pt x="157" y="17"/>
                    <a:pt x="147" y="31"/>
                    <a:pt x="134" y="47"/>
                  </a:cubicBezTo>
                  <a:cubicBezTo>
                    <a:pt x="133" y="45"/>
                    <a:pt x="134" y="41"/>
                    <a:pt x="135" y="38"/>
                  </a:cubicBezTo>
                  <a:cubicBezTo>
                    <a:pt x="136" y="34"/>
                    <a:pt x="137" y="31"/>
                    <a:pt x="136" y="29"/>
                  </a:cubicBezTo>
                  <a:cubicBezTo>
                    <a:pt x="135" y="28"/>
                    <a:pt x="135" y="28"/>
                    <a:pt x="134" y="27"/>
                  </a:cubicBezTo>
                  <a:lnTo>
                    <a:pt x="131" y="27"/>
                  </a:lnTo>
                  <a:close/>
                  <a:moveTo>
                    <a:pt x="80" y="96"/>
                  </a:moveTo>
                  <a:cubicBezTo>
                    <a:pt x="79" y="95"/>
                    <a:pt x="79" y="95"/>
                    <a:pt x="79" y="95"/>
                  </a:cubicBezTo>
                  <a:cubicBezTo>
                    <a:pt x="73" y="89"/>
                    <a:pt x="68" y="84"/>
                    <a:pt x="62" y="79"/>
                  </a:cubicBezTo>
                  <a:cubicBezTo>
                    <a:pt x="52" y="70"/>
                    <a:pt x="43" y="61"/>
                    <a:pt x="35" y="53"/>
                  </a:cubicBezTo>
                  <a:cubicBezTo>
                    <a:pt x="21" y="38"/>
                    <a:pt x="5" y="20"/>
                    <a:pt x="3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14"/>
                    <a:pt x="25" y="26"/>
                    <a:pt x="36" y="41"/>
                  </a:cubicBezTo>
                  <a:cubicBezTo>
                    <a:pt x="45" y="54"/>
                    <a:pt x="56" y="67"/>
                    <a:pt x="68" y="81"/>
                  </a:cubicBezTo>
                  <a:cubicBezTo>
                    <a:pt x="72" y="86"/>
                    <a:pt x="76" y="90"/>
                    <a:pt x="80" y="95"/>
                  </a:cubicBezTo>
                  <a:lnTo>
                    <a:pt x="80" y="96"/>
                  </a:lnTo>
                  <a:close/>
                  <a:moveTo>
                    <a:pt x="142" y="184"/>
                  </a:moveTo>
                  <a:cubicBezTo>
                    <a:pt x="137" y="182"/>
                    <a:pt x="132" y="180"/>
                    <a:pt x="128" y="179"/>
                  </a:cubicBezTo>
                  <a:cubicBezTo>
                    <a:pt x="125" y="179"/>
                    <a:pt x="123" y="178"/>
                    <a:pt x="121" y="178"/>
                  </a:cubicBezTo>
                  <a:cubicBezTo>
                    <a:pt x="115" y="177"/>
                    <a:pt x="111" y="177"/>
                    <a:pt x="106" y="174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99" y="169"/>
                    <a:pt x="93" y="165"/>
                    <a:pt x="88" y="165"/>
                  </a:cubicBezTo>
                  <a:cubicBezTo>
                    <a:pt x="86" y="162"/>
                    <a:pt x="85" y="144"/>
                    <a:pt x="84" y="132"/>
                  </a:cubicBezTo>
                  <a:cubicBezTo>
                    <a:pt x="83" y="121"/>
                    <a:pt x="82" y="110"/>
                    <a:pt x="81" y="104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9" y="108"/>
                    <a:pt x="95" y="114"/>
                    <a:pt x="100" y="119"/>
                  </a:cubicBezTo>
                  <a:cubicBezTo>
                    <a:pt x="126" y="144"/>
                    <a:pt x="151" y="168"/>
                    <a:pt x="157" y="189"/>
                  </a:cubicBezTo>
                  <a:cubicBezTo>
                    <a:pt x="151" y="188"/>
                    <a:pt x="146" y="186"/>
                    <a:pt x="142" y="184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37" name="Freeform 21"/>
            <p:cNvSpPr>
              <a:spLocks noEditPoints="1"/>
            </p:cNvSpPr>
            <p:nvPr/>
          </p:nvSpPr>
          <p:spPr bwMode="auto">
            <a:xfrm>
              <a:off x="6577013" y="5230813"/>
              <a:ext cx="542925" cy="679450"/>
            </a:xfrm>
            <a:custGeom>
              <a:avLst/>
              <a:gdLst>
                <a:gd name="T0" fmla="*/ 188 w 199"/>
                <a:gd name="T1" fmla="*/ 221 h 250"/>
                <a:gd name="T2" fmla="*/ 129 w 199"/>
                <a:gd name="T3" fmla="*/ 140 h 250"/>
                <a:gd name="T4" fmla="*/ 114 w 199"/>
                <a:gd name="T5" fmla="*/ 125 h 250"/>
                <a:gd name="T6" fmla="*/ 129 w 199"/>
                <a:gd name="T7" fmla="*/ 110 h 250"/>
                <a:gd name="T8" fmla="*/ 188 w 199"/>
                <a:gd name="T9" fmla="*/ 28 h 250"/>
                <a:gd name="T10" fmla="*/ 199 w 199"/>
                <a:gd name="T11" fmla="*/ 14 h 250"/>
                <a:gd name="T12" fmla="*/ 186 w 199"/>
                <a:gd name="T13" fmla="*/ 0 h 250"/>
                <a:gd name="T14" fmla="*/ 13 w 199"/>
                <a:gd name="T15" fmla="*/ 0 h 250"/>
                <a:gd name="T16" fmla="*/ 0 w 199"/>
                <a:gd name="T17" fmla="*/ 14 h 250"/>
                <a:gd name="T18" fmla="*/ 13 w 199"/>
                <a:gd name="T19" fmla="*/ 29 h 250"/>
                <a:gd name="T20" fmla="*/ 13 w 199"/>
                <a:gd name="T21" fmla="*/ 29 h 250"/>
                <a:gd name="T22" fmla="*/ 72 w 199"/>
                <a:gd name="T23" fmla="*/ 110 h 250"/>
                <a:gd name="T24" fmla="*/ 88 w 199"/>
                <a:gd name="T25" fmla="*/ 125 h 250"/>
                <a:gd name="T26" fmla="*/ 72 w 199"/>
                <a:gd name="T27" fmla="*/ 140 h 250"/>
                <a:gd name="T28" fmla="*/ 13 w 199"/>
                <a:gd name="T29" fmla="*/ 221 h 250"/>
                <a:gd name="T30" fmla="*/ 13 w 199"/>
                <a:gd name="T31" fmla="*/ 221 h 250"/>
                <a:gd name="T32" fmla="*/ 0 w 199"/>
                <a:gd name="T33" fmla="*/ 236 h 250"/>
                <a:gd name="T34" fmla="*/ 13 w 199"/>
                <a:gd name="T35" fmla="*/ 250 h 250"/>
                <a:gd name="T36" fmla="*/ 186 w 199"/>
                <a:gd name="T37" fmla="*/ 250 h 250"/>
                <a:gd name="T38" fmla="*/ 199 w 199"/>
                <a:gd name="T39" fmla="*/ 236 h 250"/>
                <a:gd name="T40" fmla="*/ 188 w 199"/>
                <a:gd name="T41" fmla="*/ 221 h 250"/>
                <a:gd name="T42" fmla="*/ 186 w 199"/>
                <a:gd name="T43" fmla="*/ 247 h 250"/>
                <a:gd name="T44" fmla="*/ 13 w 199"/>
                <a:gd name="T45" fmla="*/ 247 h 250"/>
                <a:gd name="T46" fmla="*/ 3 w 199"/>
                <a:gd name="T47" fmla="*/ 236 h 250"/>
                <a:gd name="T48" fmla="*/ 13 w 199"/>
                <a:gd name="T49" fmla="*/ 224 h 250"/>
                <a:gd name="T50" fmla="*/ 16 w 199"/>
                <a:gd name="T51" fmla="*/ 224 h 250"/>
                <a:gd name="T52" fmla="*/ 16 w 199"/>
                <a:gd name="T53" fmla="*/ 223 h 250"/>
                <a:gd name="T54" fmla="*/ 75 w 199"/>
                <a:gd name="T55" fmla="*/ 142 h 250"/>
                <a:gd name="T56" fmla="*/ 91 w 199"/>
                <a:gd name="T57" fmla="*/ 126 h 250"/>
                <a:gd name="T58" fmla="*/ 92 w 199"/>
                <a:gd name="T59" fmla="*/ 125 h 250"/>
                <a:gd name="T60" fmla="*/ 91 w 199"/>
                <a:gd name="T61" fmla="*/ 124 h 250"/>
                <a:gd name="T62" fmla="*/ 74 w 199"/>
                <a:gd name="T63" fmla="*/ 107 h 250"/>
                <a:gd name="T64" fmla="*/ 16 w 199"/>
                <a:gd name="T65" fmla="*/ 27 h 250"/>
                <a:gd name="T66" fmla="*/ 16 w 199"/>
                <a:gd name="T67" fmla="*/ 25 h 250"/>
                <a:gd name="T68" fmla="*/ 13 w 199"/>
                <a:gd name="T69" fmla="*/ 25 h 250"/>
                <a:gd name="T70" fmla="*/ 3 w 199"/>
                <a:gd name="T71" fmla="*/ 14 h 250"/>
                <a:gd name="T72" fmla="*/ 13 w 199"/>
                <a:gd name="T73" fmla="*/ 3 h 250"/>
                <a:gd name="T74" fmla="*/ 186 w 199"/>
                <a:gd name="T75" fmla="*/ 3 h 250"/>
                <a:gd name="T76" fmla="*/ 196 w 199"/>
                <a:gd name="T77" fmla="*/ 14 h 250"/>
                <a:gd name="T78" fmla="*/ 187 w 199"/>
                <a:gd name="T79" fmla="*/ 25 h 250"/>
                <a:gd name="T80" fmla="*/ 185 w 199"/>
                <a:gd name="T81" fmla="*/ 25 h 250"/>
                <a:gd name="T82" fmla="*/ 185 w 199"/>
                <a:gd name="T83" fmla="*/ 27 h 250"/>
                <a:gd name="T84" fmla="*/ 127 w 199"/>
                <a:gd name="T85" fmla="*/ 107 h 250"/>
                <a:gd name="T86" fmla="*/ 110 w 199"/>
                <a:gd name="T87" fmla="*/ 124 h 250"/>
                <a:gd name="T88" fmla="*/ 109 w 199"/>
                <a:gd name="T89" fmla="*/ 125 h 250"/>
                <a:gd name="T90" fmla="*/ 110 w 199"/>
                <a:gd name="T91" fmla="*/ 126 h 250"/>
                <a:gd name="T92" fmla="*/ 127 w 199"/>
                <a:gd name="T93" fmla="*/ 142 h 250"/>
                <a:gd name="T94" fmla="*/ 185 w 199"/>
                <a:gd name="T95" fmla="*/ 223 h 250"/>
                <a:gd name="T96" fmla="*/ 185 w 199"/>
                <a:gd name="T97" fmla="*/ 224 h 250"/>
                <a:gd name="T98" fmla="*/ 187 w 199"/>
                <a:gd name="T99" fmla="*/ 224 h 250"/>
                <a:gd name="T100" fmla="*/ 196 w 199"/>
                <a:gd name="T101" fmla="*/ 236 h 250"/>
                <a:gd name="T102" fmla="*/ 186 w 199"/>
                <a:gd name="T103" fmla="*/ 24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9" h="250">
                  <a:moveTo>
                    <a:pt x="188" y="221"/>
                  </a:moveTo>
                  <a:cubicBezTo>
                    <a:pt x="187" y="196"/>
                    <a:pt x="159" y="169"/>
                    <a:pt x="129" y="140"/>
                  </a:cubicBezTo>
                  <a:cubicBezTo>
                    <a:pt x="124" y="135"/>
                    <a:pt x="119" y="130"/>
                    <a:pt x="114" y="125"/>
                  </a:cubicBezTo>
                  <a:cubicBezTo>
                    <a:pt x="119" y="120"/>
                    <a:pt x="124" y="115"/>
                    <a:pt x="129" y="110"/>
                  </a:cubicBezTo>
                  <a:cubicBezTo>
                    <a:pt x="159" y="81"/>
                    <a:pt x="187" y="53"/>
                    <a:pt x="188" y="28"/>
                  </a:cubicBezTo>
                  <a:cubicBezTo>
                    <a:pt x="195" y="27"/>
                    <a:pt x="199" y="21"/>
                    <a:pt x="199" y="14"/>
                  </a:cubicBezTo>
                  <a:cubicBezTo>
                    <a:pt x="199" y="6"/>
                    <a:pt x="193" y="0"/>
                    <a:pt x="18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54"/>
                    <a:pt x="42" y="81"/>
                    <a:pt x="72" y="110"/>
                  </a:cubicBezTo>
                  <a:cubicBezTo>
                    <a:pt x="77" y="115"/>
                    <a:pt x="83" y="120"/>
                    <a:pt x="88" y="125"/>
                  </a:cubicBezTo>
                  <a:cubicBezTo>
                    <a:pt x="83" y="130"/>
                    <a:pt x="77" y="135"/>
                    <a:pt x="72" y="140"/>
                  </a:cubicBezTo>
                  <a:cubicBezTo>
                    <a:pt x="42" y="169"/>
                    <a:pt x="14" y="196"/>
                    <a:pt x="13" y="221"/>
                  </a:cubicBezTo>
                  <a:cubicBezTo>
                    <a:pt x="13" y="221"/>
                    <a:pt x="13" y="221"/>
                    <a:pt x="13" y="221"/>
                  </a:cubicBezTo>
                  <a:cubicBezTo>
                    <a:pt x="6" y="221"/>
                    <a:pt x="0" y="228"/>
                    <a:pt x="0" y="236"/>
                  </a:cubicBezTo>
                  <a:cubicBezTo>
                    <a:pt x="0" y="244"/>
                    <a:pt x="6" y="250"/>
                    <a:pt x="13" y="250"/>
                  </a:cubicBezTo>
                  <a:cubicBezTo>
                    <a:pt x="186" y="250"/>
                    <a:pt x="186" y="250"/>
                    <a:pt x="186" y="250"/>
                  </a:cubicBezTo>
                  <a:cubicBezTo>
                    <a:pt x="193" y="250"/>
                    <a:pt x="199" y="244"/>
                    <a:pt x="199" y="236"/>
                  </a:cubicBezTo>
                  <a:cubicBezTo>
                    <a:pt x="199" y="229"/>
                    <a:pt x="195" y="223"/>
                    <a:pt x="188" y="221"/>
                  </a:cubicBezTo>
                  <a:close/>
                  <a:moveTo>
                    <a:pt x="186" y="247"/>
                  </a:moveTo>
                  <a:cubicBezTo>
                    <a:pt x="13" y="247"/>
                    <a:pt x="13" y="247"/>
                    <a:pt x="13" y="247"/>
                  </a:cubicBezTo>
                  <a:cubicBezTo>
                    <a:pt x="7" y="247"/>
                    <a:pt x="3" y="242"/>
                    <a:pt x="3" y="236"/>
                  </a:cubicBezTo>
                  <a:cubicBezTo>
                    <a:pt x="3" y="229"/>
                    <a:pt x="7" y="224"/>
                    <a:pt x="13" y="224"/>
                  </a:cubicBezTo>
                  <a:cubicBezTo>
                    <a:pt x="16" y="224"/>
                    <a:pt x="16" y="224"/>
                    <a:pt x="16" y="224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6" y="199"/>
                    <a:pt x="46" y="170"/>
                    <a:pt x="75" y="142"/>
                  </a:cubicBezTo>
                  <a:cubicBezTo>
                    <a:pt x="80" y="137"/>
                    <a:pt x="86" y="131"/>
                    <a:pt x="91" y="126"/>
                  </a:cubicBezTo>
                  <a:cubicBezTo>
                    <a:pt x="92" y="125"/>
                    <a:pt x="92" y="125"/>
                    <a:pt x="92" y="125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86" y="118"/>
                    <a:pt x="80" y="113"/>
                    <a:pt x="74" y="107"/>
                  </a:cubicBezTo>
                  <a:cubicBezTo>
                    <a:pt x="46" y="80"/>
                    <a:pt x="16" y="51"/>
                    <a:pt x="16" y="27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7" y="25"/>
                    <a:pt x="3" y="20"/>
                    <a:pt x="3" y="14"/>
                  </a:cubicBezTo>
                  <a:cubicBezTo>
                    <a:pt x="3" y="8"/>
                    <a:pt x="7" y="3"/>
                    <a:pt x="13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92" y="3"/>
                    <a:pt x="196" y="8"/>
                    <a:pt x="196" y="14"/>
                  </a:cubicBezTo>
                  <a:cubicBezTo>
                    <a:pt x="196" y="20"/>
                    <a:pt x="192" y="25"/>
                    <a:pt x="187" y="25"/>
                  </a:cubicBezTo>
                  <a:cubicBezTo>
                    <a:pt x="185" y="25"/>
                    <a:pt x="185" y="25"/>
                    <a:pt x="185" y="25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5" y="51"/>
                    <a:pt x="155" y="80"/>
                    <a:pt x="127" y="107"/>
                  </a:cubicBezTo>
                  <a:cubicBezTo>
                    <a:pt x="121" y="113"/>
                    <a:pt x="116" y="118"/>
                    <a:pt x="110" y="124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10" y="126"/>
                    <a:pt x="110" y="126"/>
                    <a:pt x="110" y="126"/>
                  </a:cubicBezTo>
                  <a:cubicBezTo>
                    <a:pt x="116" y="131"/>
                    <a:pt x="121" y="137"/>
                    <a:pt x="127" y="142"/>
                  </a:cubicBezTo>
                  <a:cubicBezTo>
                    <a:pt x="156" y="170"/>
                    <a:pt x="185" y="199"/>
                    <a:pt x="185" y="223"/>
                  </a:cubicBezTo>
                  <a:cubicBezTo>
                    <a:pt x="185" y="224"/>
                    <a:pt x="185" y="224"/>
                    <a:pt x="185" y="224"/>
                  </a:cubicBezTo>
                  <a:cubicBezTo>
                    <a:pt x="187" y="224"/>
                    <a:pt x="187" y="224"/>
                    <a:pt x="187" y="224"/>
                  </a:cubicBezTo>
                  <a:cubicBezTo>
                    <a:pt x="192" y="225"/>
                    <a:pt x="196" y="230"/>
                    <a:pt x="196" y="236"/>
                  </a:cubicBezTo>
                  <a:cubicBezTo>
                    <a:pt x="196" y="242"/>
                    <a:pt x="192" y="247"/>
                    <a:pt x="186" y="247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257526" y="1124421"/>
            <a:ext cx="676275" cy="690563"/>
            <a:chOff x="5011738" y="952500"/>
            <a:chExt cx="676275" cy="690563"/>
          </a:xfrm>
          <a:noFill/>
        </p:grpSpPr>
        <p:sp>
          <p:nvSpPr>
            <p:cNvPr id="139" name="Freeform 22"/>
            <p:cNvSpPr>
              <a:spLocks noEditPoints="1"/>
            </p:cNvSpPr>
            <p:nvPr/>
          </p:nvSpPr>
          <p:spPr bwMode="auto">
            <a:xfrm>
              <a:off x="5011738" y="952500"/>
              <a:ext cx="536575" cy="666750"/>
            </a:xfrm>
            <a:custGeom>
              <a:avLst/>
              <a:gdLst>
                <a:gd name="T0" fmla="*/ 30 w 197"/>
                <a:gd name="T1" fmla="*/ 143 h 245"/>
                <a:gd name="T2" fmla="*/ 32 w 197"/>
                <a:gd name="T3" fmla="*/ 127 h 245"/>
                <a:gd name="T4" fmla="*/ 34 w 197"/>
                <a:gd name="T5" fmla="*/ 118 h 245"/>
                <a:gd name="T6" fmla="*/ 37 w 197"/>
                <a:gd name="T7" fmla="*/ 108 h 245"/>
                <a:gd name="T8" fmla="*/ 46 w 197"/>
                <a:gd name="T9" fmla="*/ 87 h 245"/>
                <a:gd name="T10" fmla="*/ 56 w 197"/>
                <a:gd name="T11" fmla="*/ 71 h 245"/>
                <a:gd name="T12" fmla="*/ 70 w 197"/>
                <a:gd name="T13" fmla="*/ 55 h 245"/>
                <a:gd name="T14" fmla="*/ 81 w 197"/>
                <a:gd name="T15" fmla="*/ 42 h 245"/>
                <a:gd name="T16" fmla="*/ 98 w 197"/>
                <a:gd name="T17" fmla="*/ 33 h 245"/>
                <a:gd name="T18" fmla="*/ 122 w 197"/>
                <a:gd name="T19" fmla="*/ 22 h 245"/>
                <a:gd name="T20" fmla="*/ 138 w 197"/>
                <a:gd name="T21" fmla="*/ 19 h 245"/>
                <a:gd name="T22" fmla="*/ 161 w 197"/>
                <a:gd name="T23" fmla="*/ 18 h 245"/>
                <a:gd name="T24" fmla="*/ 176 w 197"/>
                <a:gd name="T25" fmla="*/ 19 h 245"/>
                <a:gd name="T26" fmla="*/ 190 w 197"/>
                <a:gd name="T27" fmla="*/ 26 h 245"/>
                <a:gd name="T28" fmla="*/ 167 w 197"/>
                <a:gd name="T29" fmla="*/ 10 h 245"/>
                <a:gd name="T30" fmla="*/ 150 w 197"/>
                <a:gd name="T31" fmla="*/ 3 h 245"/>
                <a:gd name="T32" fmla="*/ 134 w 197"/>
                <a:gd name="T33" fmla="*/ 1 h 245"/>
                <a:gd name="T34" fmla="*/ 111 w 197"/>
                <a:gd name="T35" fmla="*/ 1 h 245"/>
                <a:gd name="T36" fmla="*/ 87 w 197"/>
                <a:gd name="T37" fmla="*/ 7 h 245"/>
                <a:gd name="T38" fmla="*/ 69 w 197"/>
                <a:gd name="T39" fmla="*/ 16 h 245"/>
                <a:gd name="T40" fmla="*/ 47 w 197"/>
                <a:gd name="T41" fmla="*/ 32 h 245"/>
                <a:gd name="T42" fmla="*/ 35 w 197"/>
                <a:gd name="T43" fmla="*/ 44 h 245"/>
                <a:gd name="T44" fmla="*/ 21 w 197"/>
                <a:gd name="T45" fmla="*/ 63 h 245"/>
                <a:gd name="T46" fmla="*/ 12 w 197"/>
                <a:gd name="T47" fmla="*/ 81 h 245"/>
                <a:gd name="T48" fmla="*/ 6 w 197"/>
                <a:gd name="T49" fmla="*/ 98 h 245"/>
                <a:gd name="T50" fmla="*/ 3 w 197"/>
                <a:gd name="T51" fmla="*/ 109 h 245"/>
                <a:gd name="T52" fmla="*/ 1 w 197"/>
                <a:gd name="T53" fmla="*/ 118 h 245"/>
                <a:gd name="T54" fmla="*/ 0 w 197"/>
                <a:gd name="T55" fmla="*/ 130 h 245"/>
                <a:gd name="T56" fmla="*/ 78 w 197"/>
                <a:gd name="T57" fmla="*/ 245 h 245"/>
                <a:gd name="T58" fmla="*/ 3 w 197"/>
                <a:gd name="T59" fmla="*/ 136 h 245"/>
                <a:gd name="T60" fmla="*/ 4 w 197"/>
                <a:gd name="T61" fmla="*/ 121 h 245"/>
                <a:gd name="T62" fmla="*/ 6 w 197"/>
                <a:gd name="T63" fmla="*/ 109 h 245"/>
                <a:gd name="T64" fmla="*/ 9 w 197"/>
                <a:gd name="T65" fmla="*/ 98 h 245"/>
                <a:gd name="T66" fmla="*/ 16 w 197"/>
                <a:gd name="T67" fmla="*/ 80 h 245"/>
                <a:gd name="T68" fmla="*/ 23 w 197"/>
                <a:gd name="T69" fmla="*/ 66 h 245"/>
                <a:gd name="T70" fmla="*/ 34 w 197"/>
                <a:gd name="T71" fmla="*/ 51 h 245"/>
                <a:gd name="T72" fmla="*/ 48 w 197"/>
                <a:gd name="T73" fmla="*/ 35 h 245"/>
                <a:gd name="T74" fmla="*/ 61 w 197"/>
                <a:gd name="T75" fmla="*/ 25 h 245"/>
                <a:gd name="T76" fmla="*/ 81 w 197"/>
                <a:gd name="T77" fmla="*/ 14 h 245"/>
                <a:gd name="T78" fmla="*/ 96 w 197"/>
                <a:gd name="T79" fmla="*/ 8 h 245"/>
                <a:gd name="T80" fmla="*/ 120 w 197"/>
                <a:gd name="T81" fmla="*/ 4 h 245"/>
                <a:gd name="T82" fmla="*/ 141 w 197"/>
                <a:gd name="T83" fmla="*/ 5 h 245"/>
                <a:gd name="T84" fmla="*/ 155 w 197"/>
                <a:gd name="T85" fmla="*/ 8 h 245"/>
                <a:gd name="T86" fmla="*/ 169 w 197"/>
                <a:gd name="T87" fmla="*/ 14 h 245"/>
                <a:gd name="T88" fmla="*/ 161 w 197"/>
                <a:gd name="T89" fmla="*/ 15 h 245"/>
                <a:gd name="T90" fmla="*/ 137 w 197"/>
                <a:gd name="T91" fmla="*/ 16 h 245"/>
                <a:gd name="T92" fmla="*/ 114 w 197"/>
                <a:gd name="T93" fmla="*/ 22 h 245"/>
                <a:gd name="T94" fmla="*/ 95 w 197"/>
                <a:gd name="T95" fmla="*/ 31 h 245"/>
                <a:gd name="T96" fmla="*/ 74 w 197"/>
                <a:gd name="T97" fmla="*/ 46 h 245"/>
                <a:gd name="T98" fmla="*/ 62 w 197"/>
                <a:gd name="T99" fmla="*/ 59 h 245"/>
                <a:gd name="T100" fmla="*/ 48 w 197"/>
                <a:gd name="T101" fmla="*/ 77 h 245"/>
                <a:gd name="T102" fmla="*/ 39 w 197"/>
                <a:gd name="T103" fmla="*/ 95 h 245"/>
                <a:gd name="T104" fmla="*/ 33 w 197"/>
                <a:gd name="T105" fmla="*/ 111 h 245"/>
                <a:gd name="T106" fmla="*/ 30 w 197"/>
                <a:gd name="T107" fmla="*/ 121 h 245"/>
                <a:gd name="T108" fmla="*/ 27 w 197"/>
                <a:gd name="T109" fmla="*/ 137 h 245"/>
                <a:gd name="T110" fmla="*/ 26 w 197"/>
                <a:gd name="T111" fmla="*/ 15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7" h="245">
                  <a:moveTo>
                    <a:pt x="79" y="242"/>
                  </a:moveTo>
                  <a:cubicBezTo>
                    <a:pt x="60" y="231"/>
                    <a:pt x="46" y="215"/>
                    <a:pt x="38" y="193"/>
                  </a:cubicBezTo>
                  <a:cubicBezTo>
                    <a:pt x="32" y="180"/>
                    <a:pt x="30" y="166"/>
                    <a:pt x="30" y="151"/>
                  </a:cubicBezTo>
                  <a:cubicBezTo>
                    <a:pt x="30" y="149"/>
                    <a:pt x="30" y="147"/>
                    <a:pt x="30" y="145"/>
                  </a:cubicBezTo>
                  <a:cubicBezTo>
                    <a:pt x="30" y="144"/>
                    <a:pt x="30" y="144"/>
                    <a:pt x="30" y="143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0" y="141"/>
                    <a:pt x="30" y="140"/>
                    <a:pt x="30" y="139"/>
                  </a:cubicBezTo>
                  <a:cubicBezTo>
                    <a:pt x="30" y="138"/>
                    <a:pt x="30" y="138"/>
                    <a:pt x="30" y="137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8"/>
                    <a:pt x="32" y="127"/>
                  </a:cubicBezTo>
                  <a:cubicBezTo>
                    <a:pt x="32" y="126"/>
                    <a:pt x="32" y="126"/>
                    <a:pt x="32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2"/>
                    <a:pt x="33" y="121"/>
                  </a:cubicBezTo>
                  <a:cubicBezTo>
                    <a:pt x="33" y="121"/>
                    <a:pt x="33" y="120"/>
                    <a:pt x="34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7"/>
                    <a:pt x="34" y="116"/>
                    <a:pt x="35" y="116"/>
                  </a:cubicBezTo>
                  <a:cubicBezTo>
                    <a:pt x="35" y="115"/>
                    <a:pt x="35" y="114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6" y="111"/>
                    <a:pt x="36" y="111"/>
                    <a:pt x="36" y="110"/>
                  </a:cubicBezTo>
                  <a:cubicBezTo>
                    <a:pt x="36" y="109"/>
                    <a:pt x="37" y="108"/>
                    <a:pt x="37" y="108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8" y="106"/>
                    <a:pt x="38" y="105"/>
                    <a:pt x="38" y="105"/>
                  </a:cubicBezTo>
                  <a:cubicBezTo>
                    <a:pt x="39" y="102"/>
                    <a:pt x="40" y="99"/>
                    <a:pt x="41" y="96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3" y="92"/>
                    <a:pt x="45" y="90"/>
                    <a:pt x="46" y="87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4"/>
                    <a:pt x="49" y="82"/>
                    <a:pt x="50" y="80"/>
                  </a:cubicBezTo>
                  <a:cubicBezTo>
                    <a:pt x="51" y="79"/>
                    <a:pt x="51" y="79"/>
                    <a:pt x="51" y="79"/>
                  </a:cubicBezTo>
                  <a:cubicBezTo>
                    <a:pt x="52" y="77"/>
                    <a:pt x="53" y="75"/>
                    <a:pt x="55" y="73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7" y="70"/>
                    <a:pt x="58" y="68"/>
                    <a:pt x="59" y="67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2" y="64"/>
                    <a:pt x="63" y="62"/>
                    <a:pt x="64" y="61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7" y="58"/>
                    <a:pt x="68" y="56"/>
                    <a:pt x="70" y="55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2" y="52"/>
                    <a:pt x="74" y="51"/>
                    <a:pt x="75" y="50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8" y="47"/>
                    <a:pt x="80" y="45"/>
                    <a:pt x="82" y="43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4" y="42"/>
                    <a:pt x="86" y="40"/>
                    <a:pt x="88" y="3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2" y="36"/>
                    <a:pt x="94" y="35"/>
                    <a:pt x="97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101" y="31"/>
                    <a:pt x="104" y="30"/>
                    <a:pt x="107" y="28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9" y="27"/>
                    <a:pt x="111" y="26"/>
                    <a:pt x="113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7" y="24"/>
                    <a:pt x="119" y="23"/>
                    <a:pt x="122" y="22"/>
                  </a:cubicBezTo>
                  <a:cubicBezTo>
                    <a:pt x="121" y="21"/>
                    <a:pt x="121" y="21"/>
                    <a:pt x="121" y="21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4" y="22"/>
                    <a:pt x="127" y="21"/>
                    <a:pt x="129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3" y="20"/>
                    <a:pt x="135" y="19"/>
                    <a:pt x="138" y="19"/>
                  </a:cubicBezTo>
                  <a:cubicBezTo>
                    <a:pt x="140" y="19"/>
                    <a:pt x="143" y="18"/>
                    <a:pt x="145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8" y="18"/>
                    <a:pt x="150" y="18"/>
                    <a:pt x="152" y="18"/>
                  </a:cubicBezTo>
                  <a:cubicBezTo>
                    <a:pt x="154" y="18"/>
                    <a:pt x="154" y="18"/>
                    <a:pt x="154" y="18"/>
                  </a:cubicBezTo>
                  <a:cubicBezTo>
                    <a:pt x="156" y="18"/>
                    <a:pt x="158" y="18"/>
                    <a:pt x="161" y="18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3" y="19"/>
                    <a:pt x="166" y="19"/>
                    <a:pt x="168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71" y="20"/>
                    <a:pt x="173" y="20"/>
                    <a:pt x="175" y="21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78" y="22"/>
                    <a:pt x="180" y="22"/>
                    <a:pt x="182" y="23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4"/>
                    <a:pt x="187" y="25"/>
                    <a:pt x="189" y="25"/>
                  </a:cubicBezTo>
                  <a:cubicBezTo>
                    <a:pt x="190" y="26"/>
                    <a:pt x="190" y="26"/>
                    <a:pt x="190" y="26"/>
                  </a:cubicBezTo>
                  <a:cubicBezTo>
                    <a:pt x="192" y="27"/>
                    <a:pt x="193" y="28"/>
                    <a:pt x="195" y="29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70" y="11"/>
                    <a:pt x="170" y="11"/>
                    <a:pt x="170" y="11"/>
                  </a:cubicBezTo>
                  <a:cubicBezTo>
                    <a:pt x="169" y="11"/>
                    <a:pt x="168" y="10"/>
                    <a:pt x="167" y="10"/>
                  </a:cubicBezTo>
                  <a:cubicBezTo>
                    <a:pt x="166" y="9"/>
                    <a:pt x="166" y="9"/>
                    <a:pt x="165" y="9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1" y="7"/>
                    <a:pt x="159" y="6"/>
                    <a:pt x="157" y="6"/>
                  </a:cubicBezTo>
                  <a:cubicBezTo>
                    <a:pt x="156" y="5"/>
                    <a:pt x="156" y="5"/>
                    <a:pt x="156" y="5"/>
                  </a:cubicBezTo>
                  <a:cubicBezTo>
                    <a:pt x="154" y="5"/>
                    <a:pt x="152" y="4"/>
                    <a:pt x="150" y="3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7" y="3"/>
                    <a:pt x="145" y="2"/>
                    <a:pt x="143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39" y="1"/>
                    <a:pt x="137" y="1"/>
                    <a:pt x="135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2" y="0"/>
                    <a:pt x="130" y="0"/>
                    <a:pt x="128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3" y="0"/>
                    <a:pt x="122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6" y="1"/>
                    <a:pt x="113" y="1"/>
                    <a:pt x="111" y="1"/>
                  </a:cubicBezTo>
                  <a:cubicBezTo>
                    <a:pt x="108" y="2"/>
                    <a:pt x="106" y="2"/>
                    <a:pt x="103" y="3"/>
                  </a:cubicBezTo>
                  <a:cubicBezTo>
                    <a:pt x="103" y="3"/>
                    <a:pt x="102" y="3"/>
                    <a:pt x="101" y="3"/>
                  </a:cubicBezTo>
                  <a:cubicBezTo>
                    <a:pt x="99" y="3"/>
                    <a:pt x="97" y="4"/>
                    <a:pt x="95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2" y="6"/>
                    <a:pt x="89" y="6"/>
                    <a:pt x="87" y="7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3" y="9"/>
                    <a:pt x="81" y="10"/>
                    <a:pt x="79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6" y="12"/>
                    <a:pt x="73" y="14"/>
                    <a:pt x="70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6" y="18"/>
                    <a:pt x="64" y="19"/>
                    <a:pt x="61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8" y="23"/>
                    <a:pt x="56" y="25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1" y="28"/>
                    <a:pt x="50" y="30"/>
                    <a:pt x="47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5" y="34"/>
                    <a:pt x="43" y="35"/>
                    <a:pt x="42" y="37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9" y="40"/>
                    <a:pt x="38" y="41"/>
                    <a:pt x="36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6"/>
                    <a:pt x="33" y="47"/>
                    <a:pt x="31" y="49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29" y="52"/>
                    <a:pt x="28" y="53"/>
                    <a:pt x="26" y="55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4" y="58"/>
                    <a:pt x="23" y="60"/>
                    <a:pt x="21" y="63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9" y="66"/>
                    <a:pt x="18" y="68"/>
                    <a:pt x="17" y="70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5" y="74"/>
                    <a:pt x="14" y="76"/>
                    <a:pt x="13" y="79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1" y="83"/>
                    <a:pt x="10" y="86"/>
                    <a:pt x="8" y="89"/>
                  </a:cubicBezTo>
                  <a:cubicBezTo>
                    <a:pt x="8" y="90"/>
                    <a:pt x="8" y="90"/>
                    <a:pt x="8" y="91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7" y="93"/>
                    <a:pt x="7" y="94"/>
                    <a:pt x="7" y="95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5" y="99"/>
                    <a:pt x="5" y="99"/>
                    <a:pt x="5" y="100"/>
                  </a:cubicBezTo>
                  <a:cubicBezTo>
                    <a:pt x="5" y="101"/>
                    <a:pt x="4" y="102"/>
                    <a:pt x="4" y="102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5"/>
                    <a:pt x="3" y="106"/>
                  </a:cubicBezTo>
                  <a:cubicBezTo>
                    <a:pt x="3" y="107"/>
                    <a:pt x="3" y="108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2" y="111"/>
                    <a:pt x="2" y="111"/>
                    <a:pt x="2" y="112"/>
                  </a:cubicBezTo>
                  <a:cubicBezTo>
                    <a:pt x="2" y="113"/>
                    <a:pt x="2" y="113"/>
                    <a:pt x="2" y="114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7"/>
                    <a:pt x="1" y="117"/>
                    <a:pt x="1" y="118"/>
                  </a:cubicBezTo>
                  <a:cubicBezTo>
                    <a:pt x="1" y="119"/>
                    <a:pt x="1" y="119"/>
                    <a:pt x="1" y="120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3"/>
                    <a:pt x="0" y="124"/>
                  </a:cubicBezTo>
                  <a:cubicBezTo>
                    <a:pt x="0" y="125"/>
                    <a:pt x="0" y="127"/>
                    <a:pt x="0" y="12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2"/>
                    <a:pt x="0" y="134"/>
                    <a:pt x="0" y="136"/>
                  </a:cubicBezTo>
                  <a:cubicBezTo>
                    <a:pt x="0" y="177"/>
                    <a:pt x="19" y="213"/>
                    <a:pt x="51" y="230"/>
                  </a:cubicBezTo>
                  <a:cubicBezTo>
                    <a:pt x="78" y="245"/>
                    <a:pt x="78" y="245"/>
                    <a:pt x="78" y="245"/>
                  </a:cubicBezTo>
                  <a:cubicBezTo>
                    <a:pt x="78" y="245"/>
                    <a:pt x="78" y="245"/>
                    <a:pt x="78" y="245"/>
                  </a:cubicBezTo>
                  <a:cubicBezTo>
                    <a:pt x="78" y="245"/>
                    <a:pt x="78" y="245"/>
                    <a:pt x="78" y="245"/>
                  </a:cubicBezTo>
                  <a:cubicBezTo>
                    <a:pt x="80" y="242"/>
                    <a:pt x="80" y="242"/>
                    <a:pt x="80" y="242"/>
                  </a:cubicBezTo>
                  <a:cubicBezTo>
                    <a:pt x="80" y="242"/>
                    <a:pt x="80" y="242"/>
                    <a:pt x="80" y="242"/>
                  </a:cubicBezTo>
                  <a:lnTo>
                    <a:pt x="79" y="242"/>
                  </a:lnTo>
                  <a:close/>
                  <a:moveTo>
                    <a:pt x="53" y="227"/>
                  </a:moveTo>
                  <a:cubicBezTo>
                    <a:pt x="22" y="210"/>
                    <a:pt x="3" y="176"/>
                    <a:pt x="3" y="136"/>
                  </a:cubicBezTo>
                  <a:cubicBezTo>
                    <a:pt x="3" y="134"/>
                    <a:pt x="3" y="132"/>
                    <a:pt x="3" y="130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4" y="126"/>
                    <a:pt x="4" y="124"/>
                  </a:cubicBezTo>
                  <a:cubicBezTo>
                    <a:pt x="4" y="124"/>
                    <a:pt x="4" y="123"/>
                    <a:pt x="4" y="123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0"/>
                    <a:pt x="4" y="119"/>
                    <a:pt x="4" y="118"/>
                  </a:cubicBezTo>
                  <a:cubicBezTo>
                    <a:pt x="4" y="118"/>
                    <a:pt x="5" y="117"/>
                    <a:pt x="5" y="117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5" y="112"/>
                    <a:pt x="6" y="111"/>
                    <a:pt x="6" y="11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09"/>
                    <a:pt x="6" y="108"/>
                    <a:pt x="6" y="107"/>
                  </a:cubicBezTo>
                  <a:cubicBezTo>
                    <a:pt x="7" y="106"/>
                    <a:pt x="7" y="105"/>
                    <a:pt x="7" y="104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8" y="103"/>
                    <a:pt x="8" y="102"/>
                    <a:pt x="8" y="101"/>
                  </a:cubicBezTo>
                  <a:cubicBezTo>
                    <a:pt x="8" y="100"/>
                    <a:pt x="8" y="99"/>
                    <a:pt x="9" y="98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10" y="95"/>
                    <a:pt x="10" y="94"/>
                    <a:pt x="10" y="93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3" y="87"/>
                    <a:pt x="14" y="85"/>
                    <a:pt x="15" y="82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7" y="78"/>
                    <a:pt x="18" y="75"/>
                    <a:pt x="19" y="73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1"/>
                    <a:pt x="20" y="71"/>
                    <a:pt x="20" y="71"/>
                  </a:cubicBezTo>
                  <a:cubicBezTo>
                    <a:pt x="21" y="69"/>
                    <a:pt x="22" y="68"/>
                    <a:pt x="23" y="66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2"/>
                    <a:pt x="27" y="60"/>
                    <a:pt x="28" y="58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30" y="55"/>
                    <a:pt x="31" y="54"/>
                    <a:pt x="32" y="52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5" y="49"/>
                    <a:pt x="36" y="48"/>
                    <a:pt x="38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40" y="43"/>
                    <a:pt x="42" y="42"/>
                    <a:pt x="43" y="40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6" y="38"/>
                    <a:pt x="47" y="36"/>
                    <a:pt x="48" y="35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2"/>
                    <a:pt x="54" y="31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8" y="27"/>
                    <a:pt x="60" y="26"/>
                    <a:pt x="61" y="25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5" y="22"/>
                    <a:pt x="68" y="20"/>
                    <a:pt x="70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4" y="17"/>
                    <a:pt x="77" y="15"/>
                    <a:pt x="80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2" y="13"/>
                    <a:pt x="84" y="12"/>
                    <a:pt x="86" y="1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90" y="9"/>
                    <a:pt x="93" y="9"/>
                    <a:pt x="95" y="8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7"/>
                    <a:pt x="100" y="7"/>
                    <a:pt x="102" y="6"/>
                  </a:cubicBezTo>
                  <a:cubicBezTo>
                    <a:pt x="103" y="6"/>
                    <a:pt x="103" y="6"/>
                    <a:pt x="104" y="6"/>
                  </a:cubicBezTo>
                  <a:cubicBezTo>
                    <a:pt x="106" y="5"/>
                    <a:pt x="109" y="5"/>
                    <a:pt x="111" y="4"/>
                  </a:cubicBezTo>
                  <a:cubicBezTo>
                    <a:pt x="114" y="4"/>
                    <a:pt x="116" y="4"/>
                    <a:pt x="118" y="4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2" y="3"/>
                    <a:pt x="124" y="3"/>
                    <a:pt x="125" y="3"/>
                  </a:cubicBezTo>
                  <a:cubicBezTo>
                    <a:pt x="128" y="3"/>
                    <a:pt x="128" y="3"/>
                    <a:pt x="128" y="3"/>
                  </a:cubicBezTo>
                  <a:cubicBezTo>
                    <a:pt x="130" y="3"/>
                    <a:pt x="132" y="4"/>
                    <a:pt x="134" y="4"/>
                  </a:cubicBezTo>
                  <a:cubicBezTo>
                    <a:pt x="135" y="4"/>
                    <a:pt x="135" y="4"/>
                    <a:pt x="135" y="4"/>
                  </a:cubicBezTo>
                  <a:cubicBezTo>
                    <a:pt x="137" y="4"/>
                    <a:pt x="139" y="4"/>
                    <a:pt x="141" y="5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144" y="5"/>
                    <a:pt x="146" y="6"/>
                    <a:pt x="149" y="6"/>
                  </a:cubicBezTo>
                  <a:cubicBezTo>
                    <a:pt x="149" y="5"/>
                    <a:pt x="149" y="5"/>
                    <a:pt x="149" y="5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51" y="7"/>
                    <a:pt x="153" y="8"/>
                    <a:pt x="155" y="8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158" y="9"/>
                    <a:pt x="160" y="10"/>
                    <a:pt x="162" y="11"/>
                  </a:cubicBezTo>
                  <a:cubicBezTo>
                    <a:pt x="164" y="12"/>
                    <a:pt x="164" y="12"/>
                    <a:pt x="164" y="12"/>
                  </a:cubicBezTo>
                  <a:cubicBezTo>
                    <a:pt x="164" y="12"/>
                    <a:pt x="165" y="12"/>
                    <a:pt x="165" y="13"/>
                  </a:cubicBezTo>
                  <a:cubicBezTo>
                    <a:pt x="167" y="13"/>
                    <a:pt x="168" y="14"/>
                    <a:pt x="169" y="14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3" y="17"/>
                    <a:pt x="171" y="17"/>
                    <a:pt x="170" y="1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6" y="16"/>
                    <a:pt x="164" y="15"/>
                    <a:pt x="162" y="15"/>
                  </a:cubicBezTo>
                  <a:cubicBezTo>
                    <a:pt x="161" y="15"/>
                    <a:pt x="161" y="15"/>
                    <a:pt x="161" y="15"/>
                  </a:cubicBezTo>
                  <a:cubicBezTo>
                    <a:pt x="159" y="15"/>
                    <a:pt x="156" y="15"/>
                    <a:pt x="154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0" y="15"/>
                    <a:pt x="148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2" y="15"/>
                    <a:pt x="140" y="15"/>
                    <a:pt x="137" y="16"/>
                  </a:cubicBezTo>
                  <a:cubicBezTo>
                    <a:pt x="135" y="16"/>
                    <a:pt x="132" y="16"/>
                    <a:pt x="130" y="17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6" y="18"/>
                    <a:pt x="124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18" y="20"/>
                    <a:pt x="116" y="21"/>
                    <a:pt x="114" y="22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0" y="23"/>
                    <a:pt x="108" y="24"/>
                    <a:pt x="106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2" y="27"/>
                    <a:pt x="100" y="28"/>
                    <a:pt x="97" y="30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3" y="32"/>
                    <a:pt x="90" y="34"/>
                    <a:pt x="88" y="35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4" y="38"/>
                    <a:pt x="82" y="39"/>
                    <a:pt x="80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8" y="43"/>
                    <a:pt x="76" y="44"/>
                    <a:pt x="74" y="46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1" y="48"/>
                    <a:pt x="70" y="50"/>
                    <a:pt x="69" y="51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66" y="54"/>
                    <a:pt x="64" y="56"/>
                    <a:pt x="63" y="58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0" y="60"/>
                    <a:pt x="59" y="62"/>
                    <a:pt x="58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5" y="66"/>
                    <a:pt x="54" y="68"/>
                    <a:pt x="53" y="70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1" y="73"/>
                    <a:pt x="49" y="75"/>
                    <a:pt x="48" y="77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6" y="80"/>
                    <a:pt x="45" y="82"/>
                    <a:pt x="44" y="84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2" y="88"/>
                    <a:pt x="40" y="91"/>
                    <a:pt x="39" y="93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7" y="98"/>
                    <a:pt x="36" y="101"/>
                    <a:pt x="35" y="103"/>
                  </a:cubicBezTo>
                  <a:cubicBezTo>
                    <a:pt x="35" y="104"/>
                    <a:pt x="35" y="105"/>
                    <a:pt x="34" y="105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4" y="107"/>
                    <a:pt x="33" y="108"/>
                    <a:pt x="33" y="109"/>
                  </a:cubicBezTo>
                  <a:cubicBezTo>
                    <a:pt x="33" y="110"/>
                    <a:pt x="33" y="110"/>
                    <a:pt x="33" y="111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113"/>
                    <a:pt x="32" y="114"/>
                    <a:pt x="31" y="115"/>
                  </a:cubicBezTo>
                  <a:cubicBezTo>
                    <a:pt x="31" y="115"/>
                    <a:pt x="31" y="116"/>
                    <a:pt x="31" y="117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0" y="119"/>
                    <a:pt x="30" y="120"/>
                    <a:pt x="30" y="121"/>
                  </a:cubicBezTo>
                  <a:cubicBezTo>
                    <a:pt x="30" y="121"/>
                    <a:pt x="30" y="122"/>
                    <a:pt x="29" y="123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29" y="125"/>
                    <a:pt x="29" y="126"/>
                    <a:pt x="29" y="126"/>
                  </a:cubicBezTo>
                  <a:cubicBezTo>
                    <a:pt x="29" y="127"/>
                    <a:pt x="28" y="128"/>
                    <a:pt x="28" y="129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7"/>
                    <a:pt x="27" y="138"/>
                    <a:pt x="27" y="138"/>
                  </a:cubicBezTo>
                  <a:cubicBezTo>
                    <a:pt x="27" y="139"/>
                    <a:pt x="27" y="140"/>
                    <a:pt x="27" y="141"/>
                  </a:cubicBezTo>
                  <a:cubicBezTo>
                    <a:pt x="27" y="143"/>
                    <a:pt x="27" y="143"/>
                    <a:pt x="27" y="143"/>
                  </a:cubicBezTo>
                  <a:cubicBezTo>
                    <a:pt x="27" y="144"/>
                    <a:pt x="27" y="144"/>
                    <a:pt x="27" y="145"/>
                  </a:cubicBezTo>
                  <a:cubicBezTo>
                    <a:pt x="27" y="147"/>
                    <a:pt x="26" y="149"/>
                    <a:pt x="26" y="151"/>
                  </a:cubicBezTo>
                  <a:cubicBezTo>
                    <a:pt x="26" y="166"/>
                    <a:pt x="29" y="181"/>
                    <a:pt x="35" y="195"/>
                  </a:cubicBezTo>
                  <a:cubicBezTo>
                    <a:pt x="40" y="208"/>
                    <a:pt x="48" y="221"/>
                    <a:pt x="58" y="230"/>
                  </a:cubicBezTo>
                  <a:lnTo>
                    <a:pt x="53" y="227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40" name="Freeform 23"/>
            <p:cNvSpPr>
              <a:spLocks noEditPoints="1"/>
            </p:cNvSpPr>
            <p:nvPr/>
          </p:nvSpPr>
          <p:spPr bwMode="auto">
            <a:xfrm>
              <a:off x="5113338" y="1009650"/>
              <a:ext cx="574675" cy="633413"/>
            </a:xfrm>
            <a:custGeom>
              <a:avLst/>
              <a:gdLst>
                <a:gd name="T0" fmla="*/ 182 w 211"/>
                <a:gd name="T1" fmla="*/ 29 h 233"/>
                <a:gd name="T2" fmla="*/ 106 w 211"/>
                <a:gd name="T3" fmla="*/ 4 h 233"/>
                <a:gd name="T4" fmla="*/ 0 w 211"/>
                <a:gd name="T5" fmla="*/ 133 h 233"/>
                <a:gd name="T6" fmla="*/ 29 w 211"/>
                <a:gd name="T7" fmla="*/ 207 h 233"/>
                <a:gd name="T8" fmla="*/ 92 w 211"/>
                <a:gd name="T9" fmla="*/ 233 h 233"/>
                <a:gd name="T10" fmla="*/ 92 w 211"/>
                <a:gd name="T11" fmla="*/ 233 h 233"/>
                <a:gd name="T12" fmla="*/ 106 w 211"/>
                <a:gd name="T13" fmla="*/ 232 h 233"/>
                <a:gd name="T14" fmla="*/ 211 w 211"/>
                <a:gd name="T15" fmla="*/ 104 h 233"/>
                <a:gd name="T16" fmla="*/ 182 w 211"/>
                <a:gd name="T17" fmla="*/ 29 h 233"/>
                <a:gd name="T18" fmla="*/ 105 w 211"/>
                <a:gd name="T19" fmla="*/ 229 h 233"/>
                <a:gd name="T20" fmla="*/ 92 w 211"/>
                <a:gd name="T21" fmla="*/ 230 h 233"/>
                <a:gd name="T22" fmla="*/ 92 w 211"/>
                <a:gd name="T23" fmla="*/ 230 h 233"/>
                <a:gd name="T24" fmla="*/ 31 w 211"/>
                <a:gd name="T25" fmla="*/ 205 h 233"/>
                <a:gd name="T26" fmla="*/ 3 w 211"/>
                <a:gd name="T27" fmla="*/ 133 h 233"/>
                <a:gd name="T28" fmla="*/ 106 w 211"/>
                <a:gd name="T29" fmla="*/ 7 h 233"/>
                <a:gd name="T30" fmla="*/ 119 w 211"/>
                <a:gd name="T31" fmla="*/ 7 h 233"/>
                <a:gd name="T32" fmla="*/ 180 w 211"/>
                <a:gd name="T33" fmla="*/ 32 h 233"/>
                <a:gd name="T34" fmla="*/ 208 w 211"/>
                <a:gd name="T35" fmla="*/ 104 h 233"/>
                <a:gd name="T36" fmla="*/ 105 w 211"/>
                <a:gd name="T3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33">
                  <a:moveTo>
                    <a:pt x="182" y="29"/>
                  </a:moveTo>
                  <a:cubicBezTo>
                    <a:pt x="163" y="9"/>
                    <a:pt x="135" y="0"/>
                    <a:pt x="106" y="4"/>
                  </a:cubicBezTo>
                  <a:cubicBezTo>
                    <a:pt x="47" y="12"/>
                    <a:pt x="0" y="70"/>
                    <a:pt x="0" y="133"/>
                  </a:cubicBezTo>
                  <a:cubicBezTo>
                    <a:pt x="0" y="162"/>
                    <a:pt x="10" y="189"/>
                    <a:pt x="29" y="207"/>
                  </a:cubicBezTo>
                  <a:cubicBezTo>
                    <a:pt x="45" y="224"/>
                    <a:pt x="68" y="233"/>
                    <a:pt x="92" y="233"/>
                  </a:cubicBezTo>
                  <a:cubicBezTo>
                    <a:pt x="92" y="233"/>
                    <a:pt x="92" y="233"/>
                    <a:pt x="92" y="233"/>
                  </a:cubicBezTo>
                  <a:cubicBezTo>
                    <a:pt x="96" y="233"/>
                    <a:pt x="101" y="233"/>
                    <a:pt x="106" y="232"/>
                  </a:cubicBezTo>
                  <a:cubicBezTo>
                    <a:pt x="164" y="224"/>
                    <a:pt x="211" y="166"/>
                    <a:pt x="211" y="104"/>
                  </a:cubicBezTo>
                  <a:cubicBezTo>
                    <a:pt x="211" y="74"/>
                    <a:pt x="201" y="48"/>
                    <a:pt x="182" y="29"/>
                  </a:cubicBezTo>
                  <a:close/>
                  <a:moveTo>
                    <a:pt x="105" y="229"/>
                  </a:moveTo>
                  <a:cubicBezTo>
                    <a:pt x="101" y="230"/>
                    <a:pt x="96" y="230"/>
                    <a:pt x="92" y="230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69" y="230"/>
                    <a:pt x="47" y="221"/>
                    <a:pt x="31" y="205"/>
                  </a:cubicBezTo>
                  <a:cubicBezTo>
                    <a:pt x="13" y="187"/>
                    <a:pt x="3" y="161"/>
                    <a:pt x="3" y="133"/>
                  </a:cubicBezTo>
                  <a:cubicBezTo>
                    <a:pt x="3" y="72"/>
                    <a:pt x="49" y="15"/>
                    <a:pt x="106" y="7"/>
                  </a:cubicBezTo>
                  <a:cubicBezTo>
                    <a:pt x="110" y="7"/>
                    <a:pt x="115" y="7"/>
                    <a:pt x="119" y="7"/>
                  </a:cubicBezTo>
                  <a:cubicBezTo>
                    <a:pt x="142" y="7"/>
                    <a:pt x="164" y="15"/>
                    <a:pt x="180" y="32"/>
                  </a:cubicBezTo>
                  <a:cubicBezTo>
                    <a:pt x="198" y="50"/>
                    <a:pt x="208" y="75"/>
                    <a:pt x="208" y="104"/>
                  </a:cubicBezTo>
                  <a:cubicBezTo>
                    <a:pt x="208" y="165"/>
                    <a:pt x="162" y="221"/>
                    <a:pt x="105" y="229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41" name="Freeform 24"/>
            <p:cNvSpPr>
              <a:spLocks noEditPoints="1"/>
            </p:cNvSpPr>
            <p:nvPr/>
          </p:nvSpPr>
          <p:spPr bwMode="auto">
            <a:xfrm>
              <a:off x="5140325" y="1039813"/>
              <a:ext cx="520700" cy="576263"/>
            </a:xfrm>
            <a:custGeom>
              <a:avLst/>
              <a:gdLst>
                <a:gd name="T0" fmla="*/ 165 w 191"/>
                <a:gd name="T1" fmla="*/ 26 h 212"/>
                <a:gd name="T2" fmla="*/ 97 w 191"/>
                <a:gd name="T3" fmla="*/ 4 h 212"/>
                <a:gd name="T4" fmla="*/ 0 w 191"/>
                <a:gd name="T5" fmla="*/ 122 h 212"/>
                <a:gd name="T6" fmla="*/ 26 w 191"/>
                <a:gd name="T7" fmla="*/ 189 h 212"/>
                <a:gd name="T8" fmla="*/ 82 w 191"/>
                <a:gd name="T9" fmla="*/ 212 h 212"/>
                <a:gd name="T10" fmla="*/ 94 w 191"/>
                <a:gd name="T11" fmla="*/ 211 h 212"/>
                <a:gd name="T12" fmla="*/ 191 w 191"/>
                <a:gd name="T13" fmla="*/ 93 h 212"/>
                <a:gd name="T14" fmla="*/ 165 w 191"/>
                <a:gd name="T15" fmla="*/ 26 h 212"/>
                <a:gd name="T16" fmla="*/ 94 w 191"/>
                <a:gd name="T17" fmla="*/ 208 h 212"/>
                <a:gd name="T18" fmla="*/ 28 w 191"/>
                <a:gd name="T19" fmla="*/ 187 h 212"/>
                <a:gd name="T20" fmla="*/ 3 w 191"/>
                <a:gd name="T21" fmla="*/ 122 h 212"/>
                <a:gd name="T22" fmla="*/ 97 w 191"/>
                <a:gd name="T23" fmla="*/ 7 h 212"/>
                <a:gd name="T24" fmla="*/ 109 w 191"/>
                <a:gd name="T25" fmla="*/ 6 h 212"/>
                <a:gd name="T26" fmla="*/ 163 w 191"/>
                <a:gd name="T27" fmla="*/ 28 h 212"/>
                <a:gd name="T28" fmla="*/ 188 w 191"/>
                <a:gd name="T29" fmla="*/ 93 h 212"/>
                <a:gd name="T30" fmla="*/ 168 w 191"/>
                <a:gd name="T31" fmla="*/ 157 h 212"/>
                <a:gd name="T32" fmla="*/ 179 w 191"/>
                <a:gd name="T33" fmla="*/ 121 h 212"/>
                <a:gd name="T34" fmla="*/ 179 w 191"/>
                <a:gd name="T35" fmla="*/ 120 h 212"/>
                <a:gd name="T36" fmla="*/ 160 w 191"/>
                <a:gd name="T37" fmla="*/ 88 h 212"/>
                <a:gd name="T38" fmla="*/ 133 w 191"/>
                <a:gd name="T39" fmla="*/ 109 h 212"/>
                <a:gd name="T40" fmla="*/ 146 w 191"/>
                <a:gd name="T41" fmla="*/ 132 h 212"/>
                <a:gd name="T42" fmla="*/ 126 w 191"/>
                <a:gd name="T43" fmla="*/ 134 h 212"/>
                <a:gd name="T44" fmla="*/ 126 w 191"/>
                <a:gd name="T45" fmla="*/ 128 h 212"/>
                <a:gd name="T46" fmla="*/ 125 w 191"/>
                <a:gd name="T47" fmla="*/ 125 h 212"/>
                <a:gd name="T48" fmla="*/ 123 w 191"/>
                <a:gd name="T49" fmla="*/ 123 h 212"/>
                <a:gd name="T50" fmla="*/ 121 w 191"/>
                <a:gd name="T51" fmla="*/ 123 h 212"/>
                <a:gd name="T52" fmla="*/ 117 w 191"/>
                <a:gd name="T53" fmla="*/ 125 h 212"/>
                <a:gd name="T54" fmla="*/ 93 w 191"/>
                <a:gd name="T55" fmla="*/ 152 h 212"/>
                <a:gd name="T56" fmla="*/ 91 w 191"/>
                <a:gd name="T57" fmla="*/ 156 h 212"/>
                <a:gd name="T58" fmla="*/ 93 w 191"/>
                <a:gd name="T59" fmla="*/ 160 h 212"/>
                <a:gd name="T60" fmla="*/ 117 w 191"/>
                <a:gd name="T61" fmla="*/ 180 h 212"/>
                <a:gd name="T62" fmla="*/ 120 w 191"/>
                <a:gd name="T63" fmla="*/ 181 h 212"/>
                <a:gd name="T64" fmla="*/ 121 w 191"/>
                <a:gd name="T65" fmla="*/ 181 h 212"/>
                <a:gd name="T66" fmla="*/ 123 w 191"/>
                <a:gd name="T67" fmla="*/ 180 h 212"/>
                <a:gd name="T68" fmla="*/ 126 w 191"/>
                <a:gd name="T69" fmla="*/ 175 h 212"/>
                <a:gd name="T70" fmla="*/ 126 w 191"/>
                <a:gd name="T71" fmla="*/ 169 h 212"/>
                <a:gd name="T72" fmla="*/ 164 w 191"/>
                <a:gd name="T73" fmla="*/ 163 h 212"/>
                <a:gd name="T74" fmla="*/ 94 w 191"/>
                <a:gd name="T75" fmla="*/ 208 h 212"/>
                <a:gd name="T76" fmla="*/ 151 w 191"/>
                <a:gd name="T77" fmla="*/ 134 h 212"/>
                <a:gd name="T78" fmla="*/ 137 w 191"/>
                <a:gd name="T79" fmla="*/ 110 h 212"/>
                <a:gd name="T80" fmla="*/ 160 w 191"/>
                <a:gd name="T81" fmla="*/ 93 h 212"/>
                <a:gd name="T82" fmla="*/ 175 w 191"/>
                <a:gd name="T83" fmla="*/ 120 h 212"/>
                <a:gd name="T84" fmla="*/ 175 w 191"/>
                <a:gd name="T85" fmla="*/ 120 h 212"/>
                <a:gd name="T86" fmla="*/ 175 w 191"/>
                <a:gd name="T87" fmla="*/ 121 h 212"/>
                <a:gd name="T88" fmla="*/ 164 w 191"/>
                <a:gd name="T89" fmla="*/ 160 h 212"/>
                <a:gd name="T90" fmla="*/ 123 w 191"/>
                <a:gd name="T91" fmla="*/ 166 h 212"/>
                <a:gd name="T92" fmla="*/ 123 w 191"/>
                <a:gd name="T93" fmla="*/ 175 h 212"/>
                <a:gd name="T94" fmla="*/ 121 w 191"/>
                <a:gd name="T95" fmla="*/ 178 h 212"/>
                <a:gd name="T96" fmla="*/ 121 w 191"/>
                <a:gd name="T97" fmla="*/ 178 h 212"/>
                <a:gd name="T98" fmla="*/ 120 w 191"/>
                <a:gd name="T99" fmla="*/ 178 h 212"/>
                <a:gd name="T100" fmla="*/ 119 w 191"/>
                <a:gd name="T101" fmla="*/ 178 h 212"/>
                <a:gd name="T102" fmla="*/ 95 w 191"/>
                <a:gd name="T103" fmla="*/ 157 h 212"/>
                <a:gd name="T104" fmla="*/ 94 w 191"/>
                <a:gd name="T105" fmla="*/ 156 h 212"/>
                <a:gd name="T106" fmla="*/ 95 w 191"/>
                <a:gd name="T107" fmla="*/ 154 h 212"/>
                <a:gd name="T108" fmla="*/ 120 w 191"/>
                <a:gd name="T109" fmla="*/ 127 h 212"/>
                <a:gd name="T110" fmla="*/ 121 w 191"/>
                <a:gd name="T111" fmla="*/ 126 h 212"/>
                <a:gd name="T112" fmla="*/ 122 w 191"/>
                <a:gd name="T113" fmla="*/ 126 h 212"/>
                <a:gd name="T114" fmla="*/ 123 w 191"/>
                <a:gd name="T115" fmla="*/ 126 h 212"/>
                <a:gd name="T116" fmla="*/ 123 w 191"/>
                <a:gd name="T117" fmla="*/ 128 h 212"/>
                <a:gd name="T118" fmla="*/ 123 w 191"/>
                <a:gd name="T119" fmla="*/ 138 h 212"/>
                <a:gd name="T120" fmla="*/ 151 w 191"/>
                <a:gd name="T121" fmla="*/ 1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1" h="212">
                  <a:moveTo>
                    <a:pt x="165" y="26"/>
                  </a:moveTo>
                  <a:cubicBezTo>
                    <a:pt x="148" y="8"/>
                    <a:pt x="123" y="0"/>
                    <a:pt x="97" y="4"/>
                  </a:cubicBezTo>
                  <a:cubicBezTo>
                    <a:pt x="44" y="11"/>
                    <a:pt x="0" y="64"/>
                    <a:pt x="0" y="122"/>
                  </a:cubicBezTo>
                  <a:cubicBezTo>
                    <a:pt x="0" y="148"/>
                    <a:pt x="9" y="172"/>
                    <a:pt x="26" y="189"/>
                  </a:cubicBezTo>
                  <a:cubicBezTo>
                    <a:pt x="41" y="204"/>
                    <a:pt x="61" y="212"/>
                    <a:pt x="82" y="212"/>
                  </a:cubicBezTo>
                  <a:cubicBezTo>
                    <a:pt x="86" y="212"/>
                    <a:pt x="90" y="212"/>
                    <a:pt x="94" y="211"/>
                  </a:cubicBezTo>
                  <a:cubicBezTo>
                    <a:pt x="147" y="203"/>
                    <a:pt x="191" y="150"/>
                    <a:pt x="191" y="93"/>
                  </a:cubicBezTo>
                  <a:cubicBezTo>
                    <a:pt x="191" y="66"/>
                    <a:pt x="182" y="42"/>
                    <a:pt x="165" y="26"/>
                  </a:cubicBezTo>
                  <a:close/>
                  <a:moveTo>
                    <a:pt x="94" y="208"/>
                  </a:moveTo>
                  <a:cubicBezTo>
                    <a:pt x="69" y="211"/>
                    <a:pt x="45" y="204"/>
                    <a:pt x="28" y="187"/>
                  </a:cubicBezTo>
                  <a:cubicBezTo>
                    <a:pt x="12" y="171"/>
                    <a:pt x="3" y="148"/>
                    <a:pt x="3" y="122"/>
                  </a:cubicBezTo>
                  <a:cubicBezTo>
                    <a:pt x="4" y="66"/>
                    <a:pt x="46" y="14"/>
                    <a:pt x="97" y="7"/>
                  </a:cubicBezTo>
                  <a:cubicBezTo>
                    <a:pt x="101" y="6"/>
                    <a:pt x="105" y="6"/>
                    <a:pt x="109" y="6"/>
                  </a:cubicBezTo>
                  <a:cubicBezTo>
                    <a:pt x="130" y="6"/>
                    <a:pt x="149" y="14"/>
                    <a:pt x="163" y="28"/>
                  </a:cubicBezTo>
                  <a:cubicBezTo>
                    <a:pt x="179" y="44"/>
                    <a:pt x="188" y="67"/>
                    <a:pt x="188" y="93"/>
                  </a:cubicBezTo>
                  <a:cubicBezTo>
                    <a:pt x="188" y="116"/>
                    <a:pt x="180" y="138"/>
                    <a:pt x="168" y="157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9" y="120"/>
                    <a:pt x="179" y="120"/>
                    <a:pt x="179" y="120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46" y="132"/>
                    <a:pt x="146" y="132"/>
                    <a:pt x="146" y="132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7"/>
                    <a:pt x="126" y="126"/>
                    <a:pt x="125" y="125"/>
                  </a:cubicBezTo>
                  <a:cubicBezTo>
                    <a:pt x="125" y="124"/>
                    <a:pt x="124" y="123"/>
                    <a:pt x="123" y="123"/>
                  </a:cubicBezTo>
                  <a:cubicBezTo>
                    <a:pt x="122" y="123"/>
                    <a:pt x="121" y="123"/>
                    <a:pt x="121" y="123"/>
                  </a:cubicBezTo>
                  <a:cubicBezTo>
                    <a:pt x="119" y="123"/>
                    <a:pt x="118" y="123"/>
                    <a:pt x="117" y="125"/>
                  </a:cubicBezTo>
                  <a:cubicBezTo>
                    <a:pt x="93" y="152"/>
                    <a:pt x="93" y="152"/>
                    <a:pt x="93" y="152"/>
                  </a:cubicBezTo>
                  <a:cubicBezTo>
                    <a:pt x="92" y="153"/>
                    <a:pt x="91" y="154"/>
                    <a:pt x="91" y="156"/>
                  </a:cubicBezTo>
                  <a:cubicBezTo>
                    <a:pt x="91" y="157"/>
                    <a:pt x="92" y="159"/>
                    <a:pt x="93" y="160"/>
                  </a:cubicBezTo>
                  <a:cubicBezTo>
                    <a:pt x="117" y="180"/>
                    <a:pt x="117" y="180"/>
                    <a:pt x="117" y="180"/>
                  </a:cubicBezTo>
                  <a:cubicBezTo>
                    <a:pt x="118" y="181"/>
                    <a:pt x="119" y="181"/>
                    <a:pt x="120" y="181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22" y="181"/>
                    <a:pt x="123" y="181"/>
                    <a:pt x="123" y="180"/>
                  </a:cubicBezTo>
                  <a:cubicBezTo>
                    <a:pt x="125" y="179"/>
                    <a:pt x="126" y="177"/>
                    <a:pt x="126" y="175"/>
                  </a:cubicBezTo>
                  <a:cubicBezTo>
                    <a:pt x="126" y="169"/>
                    <a:pt x="126" y="169"/>
                    <a:pt x="126" y="169"/>
                  </a:cubicBezTo>
                  <a:cubicBezTo>
                    <a:pt x="164" y="163"/>
                    <a:pt x="164" y="163"/>
                    <a:pt x="164" y="163"/>
                  </a:cubicBezTo>
                  <a:cubicBezTo>
                    <a:pt x="147" y="187"/>
                    <a:pt x="122" y="204"/>
                    <a:pt x="94" y="208"/>
                  </a:cubicBezTo>
                  <a:close/>
                  <a:moveTo>
                    <a:pt x="151" y="134"/>
                  </a:moveTo>
                  <a:cubicBezTo>
                    <a:pt x="137" y="110"/>
                    <a:pt x="137" y="110"/>
                    <a:pt x="137" y="110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75" y="120"/>
                    <a:pt x="175" y="120"/>
                    <a:pt x="175" y="120"/>
                  </a:cubicBezTo>
                  <a:cubicBezTo>
                    <a:pt x="175" y="120"/>
                    <a:pt x="175" y="120"/>
                    <a:pt x="175" y="120"/>
                  </a:cubicBezTo>
                  <a:cubicBezTo>
                    <a:pt x="175" y="121"/>
                    <a:pt x="175" y="121"/>
                    <a:pt x="175" y="121"/>
                  </a:cubicBezTo>
                  <a:cubicBezTo>
                    <a:pt x="164" y="160"/>
                    <a:pt x="164" y="160"/>
                    <a:pt x="164" y="160"/>
                  </a:cubicBezTo>
                  <a:cubicBezTo>
                    <a:pt x="123" y="166"/>
                    <a:pt x="123" y="166"/>
                    <a:pt x="123" y="166"/>
                  </a:cubicBezTo>
                  <a:cubicBezTo>
                    <a:pt x="123" y="175"/>
                    <a:pt x="123" y="175"/>
                    <a:pt x="123" y="175"/>
                  </a:cubicBezTo>
                  <a:cubicBezTo>
                    <a:pt x="123" y="176"/>
                    <a:pt x="122" y="177"/>
                    <a:pt x="121" y="178"/>
                  </a:cubicBezTo>
                  <a:cubicBezTo>
                    <a:pt x="121" y="178"/>
                    <a:pt x="121" y="178"/>
                    <a:pt x="121" y="178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0" y="178"/>
                    <a:pt x="120" y="178"/>
                    <a:pt x="119" y="178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5" y="157"/>
                    <a:pt x="94" y="156"/>
                    <a:pt x="94" y="156"/>
                  </a:cubicBezTo>
                  <a:cubicBezTo>
                    <a:pt x="94" y="155"/>
                    <a:pt x="95" y="154"/>
                    <a:pt x="95" y="154"/>
                  </a:cubicBezTo>
                  <a:cubicBezTo>
                    <a:pt x="120" y="127"/>
                    <a:pt x="120" y="127"/>
                    <a:pt x="120" y="127"/>
                  </a:cubicBezTo>
                  <a:cubicBezTo>
                    <a:pt x="120" y="126"/>
                    <a:pt x="121" y="126"/>
                    <a:pt x="121" y="126"/>
                  </a:cubicBezTo>
                  <a:cubicBezTo>
                    <a:pt x="122" y="126"/>
                    <a:pt x="122" y="126"/>
                    <a:pt x="122" y="126"/>
                  </a:cubicBezTo>
                  <a:cubicBezTo>
                    <a:pt x="122" y="126"/>
                    <a:pt x="122" y="126"/>
                    <a:pt x="123" y="126"/>
                  </a:cubicBezTo>
                  <a:cubicBezTo>
                    <a:pt x="123" y="127"/>
                    <a:pt x="123" y="127"/>
                    <a:pt x="123" y="128"/>
                  </a:cubicBezTo>
                  <a:cubicBezTo>
                    <a:pt x="123" y="138"/>
                    <a:pt x="123" y="138"/>
                    <a:pt x="123" y="138"/>
                  </a:cubicBezTo>
                  <a:lnTo>
                    <a:pt x="151" y="134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42" name="Freeform 25"/>
            <p:cNvSpPr>
              <a:spLocks noEditPoints="1"/>
            </p:cNvSpPr>
            <p:nvPr/>
          </p:nvSpPr>
          <p:spPr bwMode="auto">
            <a:xfrm>
              <a:off x="5311775" y="1096963"/>
              <a:ext cx="247650" cy="206375"/>
            </a:xfrm>
            <a:custGeom>
              <a:avLst/>
              <a:gdLst>
                <a:gd name="T0" fmla="*/ 51 w 91"/>
                <a:gd name="T1" fmla="*/ 55 h 76"/>
                <a:gd name="T2" fmla="*/ 45 w 91"/>
                <a:gd name="T3" fmla="*/ 60 h 76"/>
                <a:gd name="T4" fmla="*/ 43 w 91"/>
                <a:gd name="T5" fmla="*/ 62 h 76"/>
                <a:gd name="T6" fmla="*/ 42 w 91"/>
                <a:gd name="T7" fmla="*/ 65 h 76"/>
                <a:gd name="T8" fmla="*/ 46 w 91"/>
                <a:gd name="T9" fmla="*/ 70 h 76"/>
                <a:gd name="T10" fmla="*/ 78 w 91"/>
                <a:gd name="T11" fmla="*/ 76 h 76"/>
                <a:gd name="T12" fmla="*/ 78 w 91"/>
                <a:gd name="T13" fmla="*/ 76 h 76"/>
                <a:gd name="T14" fmla="*/ 79 w 91"/>
                <a:gd name="T15" fmla="*/ 76 h 76"/>
                <a:gd name="T16" fmla="*/ 82 w 91"/>
                <a:gd name="T17" fmla="*/ 75 h 76"/>
                <a:gd name="T18" fmla="*/ 84 w 91"/>
                <a:gd name="T19" fmla="*/ 71 h 76"/>
                <a:gd name="T20" fmla="*/ 91 w 91"/>
                <a:gd name="T21" fmla="*/ 36 h 76"/>
                <a:gd name="T22" fmla="*/ 89 w 91"/>
                <a:gd name="T23" fmla="*/ 30 h 76"/>
                <a:gd name="T24" fmla="*/ 86 w 91"/>
                <a:gd name="T25" fmla="*/ 30 h 76"/>
                <a:gd name="T26" fmla="*/ 83 w 91"/>
                <a:gd name="T27" fmla="*/ 31 h 76"/>
                <a:gd name="T28" fmla="*/ 78 w 91"/>
                <a:gd name="T29" fmla="*/ 34 h 76"/>
                <a:gd name="T30" fmla="*/ 58 w 91"/>
                <a:gd name="T31" fmla="*/ 0 h 76"/>
                <a:gd name="T32" fmla="*/ 19 w 91"/>
                <a:gd name="T33" fmla="*/ 14 h 76"/>
                <a:gd name="T34" fmla="*/ 18 w 91"/>
                <a:gd name="T35" fmla="*/ 14 h 76"/>
                <a:gd name="T36" fmla="*/ 0 w 91"/>
                <a:gd name="T37" fmla="*/ 51 h 76"/>
                <a:gd name="T38" fmla="*/ 28 w 91"/>
                <a:gd name="T39" fmla="*/ 65 h 76"/>
                <a:gd name="T40" fmla="*/ 41 w 91"/>
                <a:gd name="T41" fmla="*/ 38 h 76"/>
                <a:gd name="T42" fmla="*/ 51 w 91"/>
                <a:gd name="T43" fmla="*/ 55 h 76"/>
                <a:gd name="T44" fmla="*/ 41 w 91"/>
                <a:gd name="T45" fmla="*/ 32 h 76"/>
                <a:gd name="T46" fmla="*/ 39 w 91"/>
                <a:gd name="T47" fmla="*/ 30 h 76"/>
                <a:gd name="T48" fmla="*/ 39 w 91"/>
                <a:gd name="T49" fmla="*/ 30 h 76"/>
                <a:gd name="T50" fmla="*/ 39 w 91"/>
                <a:gd name="T51" fmla="*/ 30 h 76"/>
                <a:gd name="T52" fmla="*/ 37 w 91"/>
                <a:gd name="T53" fmla="*/ 32 h 76"/>
                <a:gd name="T54" fmla="*/ 38 w 91"/>
                <a:gd name="T55" fmla="*/ 34 h 76"/>
                <a:gd name="T56" fmla="*/ 38 w 91"/>
                <a:gd name="T57" fmla="*/ 34 h 76"/>
                <a:gd name="T58" fmla="*/ 39 w 91"/>
                <a:gd name="T59" fmla="*/ 35 h 76"/>
                <a:gd name="T60" fmla="*/ 39 w 91"/>
                <a:gd name="T61" fmla="*/ 35 h 76"/>
                <a:gd name="T62" fmla="*/ 26 w 91"/>
                <a:gd name="T63" fmla="*/ 60 h 76"/>
                <a:gd name="T64" fmla="*/ 4 w 91"/>
                <a:gd name="T65" fmla="*/ 50 h 76"/>
                <a:gd name="T66" fmla="*/ 20 w 91"/>
                <a:gd name="T67" fmla="*/ 18 h 76"/>
                <a:gd name="T68" fmla="*/ 21 w 91"/>
                <a:gd name="T69" fmla="*/ 18 h 76"/>
                <a:gd name="T70" fmla="*/ 21 w 91"/>
                <a:gd name="T71" fmla="*/ 17 h 76"/>
                <a:gd name="T72" fmla="*/ 57 w 91"/>
                <a:gd name="T73" fmla="*/ 4 h 76"/>
                <a:gd name="T74" fmla="*/ 77 w 91"/>
                <a:gd name="T75" fmla="*/ 39 h 76"/>
                <a:gd name="T76" fmla="*/ 85 w 91"/>
                <a:gd name="T77" fmla="*/ 33 h 76"/>
                <a:gd name="T78" fmla="*/ 86 w 91"/>
                <a:gd name="T79" fmla="*/ 33 h 76"/>
                <a:gd name="T80" fmla="*/ 87 w 91"/>
                <a:gd name="T81" fmla="*/ 33 h 76"/>
                <a:gd name="T82" fmla="*/ 88 w 91"/>
                <a:gd name="T83" fmla="*/ 35 h 76"/>
                <a:gd name="T84" fmla="*/ 81 w 91"/>
                <a:gd name="T85" fmla="*/ 71 h 76"/>
                <a:gd name="T86" fmla="*/ 80 w 91"/>
                <a:gd name="T87" fmla="*/ 73 h 76"/>
                <a:gd name="T88" fmla="*/ 79 w 91"/>
                <a:gd name="T89" fmla="*/ 73 h 76"/>
                <a:gd name="T90" fmla="*/ 78 w 91"/>
                <a:gd name="T91" fmla="*/ 73 h 76"/>
                <a:gd name="T92" fmla="*/ 47 w 91"/>
                <a:gd name="T93" fmla="*/ 67 h 76"/>
                <a:gd name="T94" fmla="*/ 46 w 91"/>
                <a:gd name="T95" fmla="*/ 65 h 76"/>
                <a:gd name="T96" fmla="*/ 46 w 91"/>
                <a:gd name="T97" fmla="*/ 64 h 76"/>
                <a:gd name="T98" fmla="*/ 47 w 91"/>
                <a:gd name="T99" fmla="*/ 62 h 76"/>
                <a:gd name="T100" fmla="*/ 55 w 91"/>
                <a:gd name="T101" fmla="*/ 56 h 76"/>
                <a:gd name="T102" fmla="*/ 43 w 91"/>
                <a:gd name="T103" fmla="*/ 35 h 76"/>
                <a:gd name="T104" fmla="*/ 43 w 91"/>
                <a:gd name="T105" fmla="*/ 35 h 76"/>
                <a:gd name="T106" fmla="*/ 42 w 91"/>
                <a:gd name="T107" fmla="*/ 34 h 76"/>
                <a:gd name="T108" fmla="*/ 41 w 91"/>
                <a:gd name="T109" fmla="*/ 3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1" h="76">
                  <a:moveTo>
                    <a:pt x="51" y="55"/>
                  </a:moveTo>
                  <a:cubicBezTo>
                    <a:pt x="45" y="60"/>
                    <a:pt x="45" y="60"/>
                    <a:pt x="45" y="60"/>
                  </a:cubicBezTo>
                  <a:cubicBezTo>
                    <a:pt x="44" y="61"/>
                    <a:pt x="43" y="61"/>
                    <a:pt x="43" y="62"/>
                  </a:cubicBezTo>
                  <a:cubicBezTo>
                    <a:pt x="43" y="63"/>
                    <a:pt x="42" y="64"/>
                    <a:pt x="42" y="65"/>
                  </a:cubicBezTo>
                  <a:cubicBezTo>
                    <a:pt x="43" y="68"/>
                    <a:pt x="44" y="69"/>
                    <a:pt x="46" y="70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80" y="76"/>
                    <a:pt x="81" y="76"/>
                    <a:pt x="82" y="75"/>
                  </a:cubicBezTo>
                  <a:cubicBezTo>
                    <a:pt x="83" y="74"/>
                    <a:pt x="84" y="73"/>
                    <a:pt x="84" y="71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1" y="34"/>
                    <a:pt x="91" y="31"/>
                    <a:pt x="89" y="30"/>
                  </a:cubicBezTo>
                  <a:cubicBezTo>
                    <a:pt x="88" y="30"/>
                    <a:pt x="87" y="29"/>
                    <a:pt x="86" y="30"/>
                  </a:cubicBezTo>
                  <a:cubicBezTo>
                    <a:pt x="85" y="30"/>
                    <a:pt x="84" y="30"/>
                    <a:pt x="83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41" y="38"/>
                    <a:pt x="41" y="38"/>
                    <a:pt x="41" y="38"/>
                  </a:cubicBezTo>
                  <a:lnTo>
                    <a:pt x="51" y="55"/>
                  </a:lnTo>
                  <a:close/>
                  <a:moveTo>
                    <a:pt x="41" y="32"/>
                  </a:moveTo>
                  <a:cubicBezTo>
                    <a:pt x="40" y="32"/>
                    <a:pt x="40" y="31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5" y="33"/>
                    <a:pt x="86" y="33"/>
                    <a:pt x="86" y="33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8" y="33"/>
                    <a:pt x="88" y="34"/>
                    <a:pt x="88" y="35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1" y="72"/>
                    <a:pt x="80" y="72"/>
                    <a:pt x="80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6" y="66"/>
                    <a:pt x="46" y="66"/>
                    <a:pt x="46" y="65"/>
                  </a:cubicBezTo>
                  <a:cubicBezTo>
                    <a:pt x="46" y="65"/>
                    <a:pt x="46" y="64"/>
                    <a:pt x="46" y="64"/>
                  </a:cubicBezTo>
                  <a:cubicBezTo>
                    <a:pt x="46" y="63"/>
                    <a:pt x="46" y="63"/>
                    <a:pt x="47" y="62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3"/>
                    <a:pt x="41" y="33"/>
                    <a:pt x="41" y="32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43" name="Freeform 26"/>
            <p:cNvSpPr>
              <a:spLocks noEditPoints="1"/>
            </p:cNvSpPr>
            <p:nvPr/>
          </p:nvSpPr>
          <p:spPr bwMode="auto">
            <a:xfrm>
              <a:off x="5191125" y="1265238"/>
              <a:ext cx="174625" cy="263525"/>
            </a:xfrm>
            <a:custGeom>
              <a:avLst/>
              <a:gdLst>
                <a:gd name="T0" fmla="*/ 48 w 64"/>
                <a:gd name="T1" fmla="*/ 41 h 97"/>
                <a:gd name="T2" fmla="*/ 53 w 64"/>
                <a:gd name="T3" fmla="*/ 44 h 97"/>
                <a:gd name="T4" fmla="*/ 56 w 64"/>
                <a:gd name="T5" fmla="*/ 44 h 97"/>
                <a:gd name="T6" fmla="*/ 59 w 64"/>
                <a:gd name="T7" fmla="*/ 43 h 97"/>
                <a:gd name="T8" fmla="*/ 61 w 64"/>
                <a:gd name="T9" fmla="*/ 37 h 97"/>
                <a:gd name="T10" fmla="*/ 54 w 64"/>
                <a:gd name="T11" fmla="*/ 3 h 97"/>
                <a:gd name="T12" fmla="*/ 51 w 64"/>
                <a:gd name="T13" fmla="*/ 0 h 97"/>
                <a:gd name="T14" fmla="*/ 49 w 64"/>
                <a:gd name="T15" fmla="*/ 0 h 97"/>
                <a:gd name="T16" fmla="*/ 47 w 64"/>
                <a:gd name="T17" fmla="*/ 0 h 97"/>
                <a:gd name="T18" fmla="*/ 16 w 64"/>
                <a:gd name="T19" fmla="*/ 15 h 97"/>
                <a:gd name="T20" fmla="*/ 12 w 64"/>
                <a:gd name="T21" fmla="*/ 20 h 97"/>
                <a:gd name="T22" fmla="*/ 15 w 64"/>
                <a:gd name="T23" fmla="*/ 26 h 97"/>
                <a:gd name="T24" fmla="*/ 20 w 64"/>
                <a:gd name="T25" fmla="*/ 28 h 97"/>
                <a:gd name="T26" fmla="*/ 0 w 64"/>
                <a:gd name="T27" fmla="*/ 68 h 97"/>
                <a:gd name="T28" fmla="*/ 26 w 64"/>
                <a:gd name="T29" fmla="*/ 96 h 97"/>
                <a:gd name="T30" fmla="*/ 26 w 64"/>
                <a:gd name="T31" fmla="*/ 97 h 97"/>
                <a:gd name="T32" fmla="*/ 64 w 64"/>
                <a:gd name="T33" fmla="*/ 92 h 97"/>
                <a:gd name="T34" fmla="*/ 64 w 64"/>
                <a:gd name="T35" fmla="*/ 58 h 97"/>
                <a:gd name="T36" fmla="*/ 38 w 64"/>
                <a:gd name="T37" fmla="*/ 61 h 97"/>
                <a:gd name="T38" fmla="*/ 48 w 64"/>
                <a:gd name="T39" fmla="*/ 41 h 97"/>
                <a:gd name="T40" fmla="*/ 61 w 64"/>
                <a:gd name="T41" fmla="*/ 61 h 97"/>
                <a:gd name="T42" fmla="*/ 60 w 64"/>
                <a:gd name="T43" fmla="*/ 89 h 97"/>
                <a:gd name="T44" fmla="*/ 29 w 64"/>
                <a:gd name="T45" fmla="*/ 94 h 97"/>
                <a:gd name="T46" fmla="*/ 29 w 64"/>
                <a:gd name="T47" fmla="*/ 94 h 97"/>
                <a:gd name="T48" fmla="*/ 28 w 64"/>
                <a:gd name="T49" fmla="*/ 94 h 97"/>
                <a:gd name="T50" fmla="*/ 3 w 64"/>
                <a:gd name="T51" fmla="*/ 68 h 97"/>
                <a:gd name="T52" fmla="*/ 24 w 64"/>
                <a:gd name="T53" fmla="*/ 26 h 97"/>
                <a:gd name="T54" fmla="*/ 16 w 64"/>
                <a:gd name="T55" fmla="*/ 23 h 97"/>
                <a:gd name="T56" fmla="*/ 16 w 64"/>
                <a:gd name="T57" fmla="*/ 21 h 97"/>
                <a:gd name="T58" fmla="*/ 17 w 64"/>
                <a:gd name="T59" fmla="*/ 18 h 97"/>
                <a:gd name="T60" fmla="*/ 48 w 64"/>
                <a:gd name="T61" fmla="*/ 3 h 97"/>
                <a:gd name="T62" fmla="*/ 49 w 64"/>
                <a:gd name="T63" fmla="*/ 3 h 97"/>
                <a:gd name="T64" fmla="*/ 50 w 64"/>
                <a:gd name="T65" fmla="*/ 3 h 97"/>
                <a:gd name="T66" fmla="*/ 51 w 64"/>
                <a:gd name="T67" fmla="*/ 4 h 97"/>
                <a:gd name="T68" fmla="*/ 58 w 64"/>
                <a:gd name="T69" fmla="*/ 38 h 97"/>
                <a:gd name="T70" fmla="*/ 57 w 64"/>
                <a:gd name="T71" fmla="*/ 41 h 97"/>
                <a:gd name="T72" fmla="*/ 55 w 64"/>
                <a:gd name="T73" fmla="*/ 41 h 97"/>
                <a:gd name="T74" fmla="*/ 54 w 64"/>
                <a:gd name="T75" fmla="*/ 41 h 97"/>
                <a:gd name="T76" fmla="*/ 46 w 64"/>
                <a:gd name="T77" fmla="*/ 37 h 97"/>
                <a:gd name="T78" fmla="*/ 32 w 64"/>
                <a:gd name="T79" fmla="*/ 65 h 97"/>
                <a:gd name="T80" fmla="*/ 61 w 64"/>
                <a:gd name="T81" fmla="*/ 6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7">
                  <a:moveTo>
                    <a:pt x="48" y="41"/>
                  </a:move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5" y="45"/>
                    <a:pt x="56" y="44"/>
                  </a:cubicBezTo>
                  <a:cubicBezTo>
                    <a:pt x="57" y="44"/>
                    <a:pt x="58" y="44"/>
                    <a:pt x="59" y="43"/>
                  </a:cubicBezTo>
                  <a:cubicBezTo>
                    <a:pt x="60" y="42"/>
                    <a:pt x="61" y="39"/>
                    <a:pt x="61" y="37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2"/>
                    <a:pt x="53" y="1"/>
                    <a:pt x="51" y="0"/>
                  </a:cubicBezTo>
                  <a:cubicBezTo>
                    <a:pt x="51" y="0"/>
                    <a:pt x="50" y="0"/>
                    <a:pt x="49" y="0"/>
                  </a:cubicBezTo>
                  <a:cubicBezTo>
                    <a:pt x="48" y="0"/>
                    <a:pt x="48" y="0"/>
                    <a:pt x="47" y="0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4" y="16"/>
                    <a:pt x="12" y="18"/>
                    <a:pt x="12" y="20"/>
                  </a:cubicBezTo>
                  <a:cubicBezTo>
                    <a:pt x="12" y="23"/>
                    <a:pt x="13" y="25"/>
                    <a:pt x="15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38" y="61"/>
                    <a:pt x="38" y="61"/>
                    <a:pt x="38" y="61"/>
                  </a:cubicBezTo>
                  <a:lnTo>
                    <a:pt x="48" y="41"/>
                  </a:lnTo>
                  <a:close/>
                  <a:moveTo>
                    <a:pt x="61" y="61"/>
                  </a:moveTo>
                  <a:cubicBezTo>
                    <a:pt x="60" y="89"/>
                    <a:pt x="60" y="89"/>
                    <a:pt x="60" y="89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6" y="21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0" y="3"/>
                    <a:pt x="51" y="4"/>
                    <a:pt x="51" y="4"/>
                  </a:cubicBezTo>
                  <a:cubicBezTo>
                    <a:pt x="58" y="38"/>
                    <a:pt x="58" y="38"/>
                    <a:pt x="58" y="38"/>
                  </a:cubicBezTo>
                  <a:cubicBezTo>
                    <a:pt x="58" y="39"/>
                    <a:pt x="57" y="40"/>
                    <a:pt x="57" y="41"/>
                  </a:cubicBezTo>
                  <a:cubicBezTo>
                    <a:pt x="56" y="41"/>
                    <a:pt x="56" y="41"/>
                    <a:pt x="55" y="41"/>
                  </a:cubicBezTo>
                  <a:cubicBezTo>
                    <a:pt x="55" y="41"/>
                    <a:pt x="55" y="41"/>
                    <a:pt x="54" y="4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32" y="65"/>
                    <a:pt x="32" y="65"/>
                    <a:pt x="32" y="65"/>
                  </a:cubicBezTo>
                  <a:lnTo>
                    <a:pt x="61" y="61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4768826" y="1162521"/>
            <a:ext cx="650875" cy="617538"/>
            <a:chOff x="6523038" y="990600"/>
            <a:chExt cx="650875" cy="617538"/>
          </a:xfrm>
          <a:noFill/>
        </p:grpSpPr>
        <p:sp>
          <p:nvSpPr>
            <p:cNvPr id="145" name="Freeform 27"/>
            <p:cNvSpPr>
              <a:spLocks noEditPoints="1"/>
            </p:cNvSpPr>
            <p:nvPr/>
          </p:nvSpPr>
          <p:spPr bwMode="auto">
            <a:xfrm>
              <a:off x="6530975" y="990600"/>
              <a:ext cx="631825" cy="601663"/>
            </a:xfrm>
            <a:custGeom>
              <a:avLst/>
              <a:gdLst>
                <a:gd name="T0" fmla="*/ 2 w 398"/>
                <a:gd name="T1" fmla="*/ 379 h 379"/>
                <a:gd name="T2" fmla="*/ 196 w 398"/>
                <a:gd name="T3" fmla="*/ 252 h 379"/>
                <a:gd name="T4" fmla="*/ 24 w 398"/>
                <a:gd name="T5" fmla="*/ 139 h 379"/>
                <a:gd name="T6" fmla="*/ 199 w 398"/>
                <a:gd name="T7" fmla="*/ 24 h 379"/>
                <a:gd name="T8" fmla="*/ 376 w 398"/>
                <a:gd name="T9" fmla="*/ 139 h 379"/>
                <a:gd name="T10" fmla="*/ 204 w 398"/>
                <a:gd name="T11" fmla="*/ 252 h 379"/>
                <a:gd name="T12" fmla="*/ 398 w 398"/>
                <a:gd name="T13" fmla="*/ 379 h 379"/>
                <a:gd name="T14" fmla="*/ 398 w 398"/>
                <a:gd name="T15" fmla="*/ 129 h 379"/>
                <a:gd name="T16" fmla="*/ 199 w 398"/>
                <a:gd name="T17" fmla="*/ 0 h 379"/>
                <a:gd name="T18" fmla="*/ 5 w 398"/>
                <a:gd name="T19" fmla="*/ 127 h 379"/>
                <a:gd name="T20" fmla="*/ 2 w 398"/>
                <a:gd name="T21" fmla="*/ 125 h 379"/>
                <a:gd name="T22" fmla="*/ 2 w 398"/>
                <a:gd name="T23" fmla="*/ 129 h 379"/>
                <a:gd name="T24" fmla="*/ 0 w 398"/>
                <a:gd name="T25" fmla="*/ 130 h 379"/>
                <a:gd name="T26" fmla="*/ 2 w 398"/>
                <a:gd name="T27" fmla="*/ 132 h 379"/>
                <a:gd name="T28" fmla="*/ 2 w 398"/>
                <a:gd name="T29" fmla="*/ 379 h 379"/>
                <a:gd name="T30" fmla="*/ 199 w 398"/>
                <a:gd name="T31" fmla="*/ 7 h 379"/>
                <a:gd name="T32" fmla="*/ 393 w 398"/>
                <a:gd name="T33" fmla="*/ 132 h 379"/>
                <a:gd name="T34" fmla="*/ 393 w 398"/>
                <a:gd name="T35" fmla="*/ 369 h 379"/>
                <a:gd name="T36" fmla="*/ 215 w 398"/>
                <a:gd name="T37" fmla="*/ 252 h 379"/>
                <a:gd name="T38" fmla="*/ 386 w 398"/>
                <a:gd name="T39" fmla="*/ 139 h 379"/>
                <a:gd name="T40" fmla="*/ 199 w 398"/>
                <a:gd name="T41" fmla="*/ 17 h 379"/>
                <a:gd name="T42" fmla="*/ 19 w 398"/>
                <a:gd name="T43" fmla="*/ 137 h 379"/>
                <a:gd name="T44" fmla="*/ 10 w 398"/>
                <a:gd name="T45" fmla="*/ 130 h 379"/>
                <a:gd name="T46" fmla="*/ 199 w 398"/>
                <a:gd name="T47" fmla="*/ 7 h 379"/>
                <a:gd name="T48" fmla="*/ 7 w 398"/>
                <a:gd name="T49" fmla="*/ 136 h 379"/>
                <a:gd name="T50" fmla="*/ 19 w 398"/>
                <a:gd name="T51" fmla="*/ 142 h 379"/>
                <a:gd name="T52" fmla="*/ 185 w 398"/>
                <a:gd name="T53" fmla="*/ 252 h 379"/>
                <a:gd name="T54" fmla="*/ 7 w 398"/>
                <a:gd name="T55" fmla="*/ 369 h 379"/>
                <a:gd name="T56" fmla="*/ 7 w 398"/>
                <a:gd name="T57" fmla="*/ 136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98" h="379">
                  <a:moveTo>
                    <a:pt x="2" y="379"/>
                  </a:moveTo>
                  <a:lnTo>
                    <a:pt x="196" y="252"/>
                  </a:lnTo>
                  <a:lnTo>
                    <a:pt x="24" y="139"/>
                  </a:lnTo>
                  <a:lnTo>
                    <a:pt x="199" y="24"/>
                  </a:lnTo>
                  <a:lnTo>
                    <a:pt x="376" y="139"/>
                  </a:lnTo>
                  <a:lnTo>
                    <a:pt x="204" y="252"/>
                  </a:lnTo>
                  <a:lnTo>
                    <a:pt x="398" y="379"/>
                  </a:lnTo>
                  <a:lnTo>
                    <a:pt x="398" y="129"/>
                  </a:lnTo>
                  <a:lnTo>
                    <a:pt x="199" y="0"/>
                  </a:lnTo>
                  <a:lnTo>
                    <a:pt x="5" y="127"/>
                  </a:lnTo>
                  <a:lnTo>
                    <a:pt x="2" y="125"/>
                  </a:lnTo>
                  <a:lnTo>
                    <a:pt x="2" y="129"/>
                  </a:lnTo>
                  <a:lnTo>
                    <a:pt x="0" y="130"/>
                  </a:lnTo>
                  <a:lnTo>
                    <a:pt x="2" y="132"/>
                  </a:lnTo>
                  <a:lnTo>
                    <a:pt x="2" y="379"/>
                  </a:lnTo>
                  <a:close/>
                  <a:moveTo>
                    <a:pt x="199" y="7"/>
                  </a:moveTo>
                  <a:lnTo>
                    <a:pt x="393" y="132"/>
                  </a:lnTo>
                  <a:lnTo>
                    <a:pt x="393" y="369"/>
                  </a:lnTo>
                  <a:lnTo>
                    <a:pt x="215" y="252"/>
                  </a:lnTo>
                  <a:lnTo>
                    <a:pt x="386" y="139"/>
                  </a:lnTo>
                  <a:lnTo>
                    <a:pt x="199" y="17"/>
                  </a:lnTo>
                  <a:lnTo>
                    <a:pt x="19" y="137"/>
                  </a:lnTo>
                  <a:lnTo>
                    <a:pt x="10" y="130"/>
                  </a:lnTo>
                  <a:lnTo>
                    <a:pt x="199" y="7"/>
                  </a:lnTo>
                  <a:close/>
                  <a:moveTo>
                    <a:pt x="7" y="136"/>
                  </a:moveTo>
                  <a:lnTo>
                    <a:pt x="19" y="142"/>
                  </a:lnTo>
                  <a:lnTo>
                    <a:pt x="185" y="252"/>
                  </a:lnTo>
                  <a:lnTo>
                    <a:pt x="7" y="369"/>
                  </a:lnTo>
                  <a:lnTo>
                    <a:pt x="7" y="136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46" name="Freeform 28"/>
            <p:cNvSpPr>
              <a:spLocks noEditPoints="1"/>
            </p:cNvSpPr>
            <p:nvPr/>
          </p:nvSpPr>
          <p:spPr bwMode="auto">
            <a:xfrm>
              <a:off x="6523038" y="1397000"/>
              <a:ext cx="650875" cy="211138"/>
            </a:xfrm>
            <a:custGeom>
              <a:avLst/>
              <a:gdLst>
                <a:gd name="T0" fmla="*/ 204 w 410"/>
                <a:gd name="T1" fmla="*/ 0 h 133"/>
                <a:gd name="T2" fmla="*/ 0 w 410"/>
                <a:gd name="T3" fmla="*/ 133 h 133"/>
                <a:gd name="T4" fmla="*/ 410 w 410"/>
                <a:gd name="T5" fmla="*/ 133 h 133"/>
                <a:gd name="T6" fmla="*/ 204 w 410"/>
                <a:gd name="T7" fmla="*/ 0 h 133"/>
                <a:gd name="T8" fmla="*/ 204 w 410"/>
                <a:gd name="T9" fmla="*/ 5 h 133"/>
                <a:gd name="T10" fmla="*/ 391 w 410"/>
                <a:gd name="T11" fmla="*/ 126 h 133"/>
                <a:gd name="T12" fmla="*/ 19 w 410"/>
                <a:gd name="T13" fmla="*/ 126 h 133"/>
                <a:gd name="T14" fmla="*/ 204 w 410"/>
                <a:gd name="T15" fmla="*/ 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133">
                  <a:moveTo>
                    <a:pt x="204" y="0"/>
                  </a:moveTo>
                  <a:lnTo>
                    <a:pt x="0" y="133"/>
                  </a:lnTo>
                  <a:lnTo>
                    <a:pt x="410" y="133"/>
                  </a:lnTo>
                  <a:lnTo>
                    <a:pt x="204" y="0"/>
                  </a:lnTo>
                  <a:close/>
                  <a:moveTo>
                    <a:pt x="204" y="5"/>
                  </a:moveTo>
                  <a:lnTo>
                    <a:pt x="391" y="126"/>
                  </a:lnTo>
                  <a:lnTo>
                    <a:pt x="19" y="126"/>
                  </a:lnTo>
                  <a:lnTo>
                    <a:pt x="204" y="5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3290863" y="2581746"/>
            <a:ext cx="612775" cy="612775"/>
            <a:chOff x="5045075" y="2409825"/>
            <a:chExt cx="612775" cy="612775"/>
          </a:xfrm>
          <a:noFill/>
        </p:grpSpPr>
        <p:sp>
          <p:nvSpPr>
            <p:cNvPr id="148" name="Freeform 29"/>
            <p:cNvSpPr>
              <a:spLocks noEditPoints="1"/>
            </p:cNvSpPr>
            <p:nvPr/>
          </p:nvSpPr>
          <p:spPr bwMode="auto">
            <a:xfrm>
              <a:off x="5132388" y="2409825"/>
              <a:ext cx="425450" cy="185738"/>
            </a:xfrm>
            <a:custGeom>
              <a:avLst/>
              <a:gdLst>
                <a:gd name="T0" fmla="*/ 26 w 156"/>
                <a:gd name="T1" fmla="*/ 68 h 68"/>
                <a:gd name="T2" fmla="*/ 130 w 156"/>
                <a:gd name="T3" fmla="*/ 68 h 68"/>
                <a:gd name="T4" fmla="*/ 156 w 156"/>
                <a:gd name="T5" fmla="*/ 41 h 68"/>
                <a:gd name="T6" fmla="*/ 156 w 156"/>
                <a:gd name="T7" fmla="*/ 0 h 68"/>
                <a:gd name="T8" fmla="*/ 0 w 156"/>
                <a:gd name="T9" fmla="*/ 0 h 68"/>
                <a:gd name="T10" fmla="*/ 0 w 156"/>
                <a:gd name="T11" fmla="*/ 41 h 68"/>
                <a:gd name="T12" fmla="*/ 26 w 156"/>
                <a:gd name="T13" fmla="*/ 68 h 68"/>
                <a:gd name="T14" fmla="*/ 3 w 156"/>
                <a:gd name="T15" fmla="*/ 3 h 68"/>
                <a:gd name="T16" fmla="*/ 153 w 156"/>
                <a:gd name="T17" fmla="*/ 3 h 68"/>
                <a:gd name="T18" fmla="*/ 153 w 156"/>
                <a:gd name="T19" fmla="*/ 41 h 68"/>
                <a:gd name="T20" fmla="*/ 130 w 156"/>
                <a:gd name="T21" fmla="*/ 64 h 68"/>
                <a:gd name="T22" fmla="*/ 26 w 156"/>
                <a:gd name="T23" fmla="*/ 64 h 68"/>
                <a:gd name="T24" fmla="*/ 3 w 156"/>
                <a:gd name="T25" fmla="*/ 41 h 68"/>
                <a:gd name="T26" fmla="*/ 3 w 156"/>
                <a:gd name="T27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68">
                  <a:moveTo>
                    <a:pt x="26" y="68"/>
                  </a:moveTo>
                  <a:cubicBezTo>
                    <a:pt x="130" y="68"/>
                    <a:pt x="130" y="68"/>
                    <a:pt x="130" y="68"/>
                  </a:cubicBezTo>
                  <a:cubicBezTo>
                    <a:pt x="145" y="68"/>
                    <a:pt x="156" y="56"/>
                    <a:pt x="156" y="4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56"/>
                    <a:pt x="12" y="68"/>
                    <a:pt x="26" y="68"/>
                  </a:cubicBezTo>
                  <a:close/>
                  <a:moveTo>
                    <a:pt x="3" y="3"/>
                  </a:moveTo>
                  <a:cubicBezTo>
                    <a:pt x="153" y="3"/>
                    <a:pt x="153" y="3"/>
                    <a:pt x="153" y="3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54"/>
                    <a:pt x="143" y="64"/>
                    <a:pt x="130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13" y="64"/>
                    <a:pt x="3" y="54"/>
                    <a:pt x="3" y="41"/>
                  </a:cubicBezTo>
                  <a:lnTo>
                    <a:pt x="3" y="3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49" name="Freeform 30"/>
            <p:cNvSpPr>
              <a:spLocks noEditPoints="1"/>
            </p:cNvSpPr>
            <p:nvPr/>
          </p:nvSpPr>
          <p:spPr bwMode="auto">
            <a:xfrm>
              <a:off x="5434013" y="2424113"/>
              <a:ext cx="76200" cy="152400"/>
            </a:xfrm>
            <a:custGeom>
              <a:avLst/>
              <a:gdLst>
                <a:gd name="T0" fmla="*/ 14 w 28"/>
                <a:gd name="T1" fmla="*/ 56 h 56"/>
                <a:gd name="T2" fmla="*/ 28 w 28"/>
                <a:gd name="T3" fmla="*/ 41 h 56"/>
                <a:gd name="T4" fmla="*/ 28 w 28"/>
                <a:gd name="T5" fmla="*/ 15 h 56"/>
                <a:gd name="T6" fmla="*/ 14 w 28"/>
                <a:gd name="T7" fmla="*/ 0 h 56"/>
                <a:gd name="T8" fmla="*/ 0 w 28"/>
                <a:gd name="T9" fmla="*/ 15 h 56"/>
                <a:gd name="T10" fmla="*/ 0 w 28"/>
                <a:gd name="T11" fmla="*/ 41 h 56"/>
                <a:gd name="T12" fmla="*/ 14 w 28"/>
                <a:gd name="T13" fmla="*/ 56 h 56"/>
                <a:gd name="T14" fmla="*/ 3 w 28"/>
                <a:gd name="T15" fmla="*/ 15 h 56"/>
                <a:gd name="T16" fmla="*/ 14 w 28"/>
                <a:gd name="T17" fmla="*/ 3 h 56"/>
                <a:gd name="T18" fmla="*/ 25 w 28"/>
                <a:gd name="T19" fmla="*/ 15 h 56"/>
                <a:gd name="T20" fmla="*/ 25 w 28"/>
                <a:gd name="T21" fmla="*/ 41 h 56"/>
                <a:gd name="T22" fmla="*/ 14 w 28"/>
                <a:gd name="T23" fmla="*/ 53 h 56"/>
                <a:gd name="T24" fmla="*/ 3 w 28"/>
                <a:gd name="T25" fmla="*/ 41 h 56"/>
                <a:gd name="T26" fmla="*/ 3 w 28"/>
                <a:gd name="T27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6">
                  <a:moveTo>
                    <a:pt x="14" y="56"/>
                  </a:moveTo>
                  <a:cubicBezTo>
                    <a:pt x="22" y="56"/>
                    <a:pt x="28" y="49"/>
                    <a:pt x="28" y="41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7"/>
                    <a:pt x="22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9"/>
                    <a:pt x="6" y="56"/>
                    <a:pt x="14" y="56"/>
                  </a:cubicBezTo>
                  <a:close/>
                  <a:moveTo>
                    <a:pt x="3" y="15"/>
                  </a:moveTo>
                  <a:cubicBezTo>
                    <a:pt x="3" y="8"/>
                    <a:pt x="8" y="3"/>
                    <a:pt x="14" y="3"/>
                  </a:cubicBezTo>
                  <a:cubicBezTo>
                    <a:pt x="20" y="3"/>
                    <a:pt x="25" y="8"/>
                    <a:pt x="25" y="15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7"/>
                    <a:pt x="20" y="53"/>
                    <a:pt x="14" y="53"/>
                  </a:cubicBezTo>
                  <a:cubicBezTo>
                    <a:pt x="8" y="53"/>
                    <a:pt x="3" y="47"/>
                    <a:pt x="3" y="41"/>
                  </a:cubicBezTo>
                  <a:lnTo>
                    <a:pt x="3" y="15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0" name="Freeform 31"/>
            <p:cNvSpPr>
              <a:spLocks noEditPoints="1"/>
            </p:cNvSpPr>
            <p:nvPr/>
          </p:nvSpPr>
          <p:spPr bwMode="auto">
            <a:xfrm>
              <a:off x="5045075" y="2409825"/>
              <a:ext cx="612775" cy="612775"/>
            </a:xfrm>
            <a:custGeom>
              <a:avLst/>
              <a:gdLst>
                <a:gd name="T0" fmla="*/ 199 w 225"/>
                <a:gd name="T1" fmla="*/ 0 h 225"/>
                <a:gd name="T2" fmla="*/ 190 w 225"/>
                <a:gd name="T3" fmla="*/ 0 h 225"/>
                <a:gd name="T4" fmla="*/ 190 w 225"/>
                <a:gd name="T5" fmla="*/ 43 h 225"/>
                <a:gd name="T6" fmla="*/ 164 w 225"/>
                <a:gd name="T7" fmla="*/ 68 h 225"/>
                <a:gd name="T8" fmla="*/ 56 w 225"/>
                <a:gd name="T9" fmla="*/ 68 h 225"/>
                <a:gd name="T10" fmla="*/ 31 w 225"/>
                <a:gd name="T11" fmla="*/ 43 h 225"/>
                <a:gd name="T12" fmla="*/ 31 w 225"/>
                <a:gd name="T13" fmla="*/ 0 h 225"/>
                <a:gd name="T14" fmla="*/ 25 w 225"/>
                <a:gd name="T15" fmla="*/ 0 h 225"/>
                <a:gd name="T16" fmla="*/ 0 w 225"/>
                <a:gd name="T17" fmla="*/ 26 h 225"/>
                <a:gd name="T18" fmla="*/ 0 w 225"/>
                <a:gd name="T19" fmla="*/ 199 h 225"/>
                <a:gd name="T20" fmla="*/ 25 w 225"/>
                <a:gd name="T21" fmla="*/ 225 h 225"/>
                <a:gd name="T22" fmla="*/ 199 w 225"/>
                <a:gd name="T23" fmla="*/ 225 h 225"/>
                <a:gd name="T24" fmla="*/ 225 w 225"/>
                <a:gd name="T25" fmla="*/ 199 h 225"/>
                <a:gd name="T26" fmla="*/ 225 w 225"/>
                <a:gd name="T27" fmla="*/ 26 h 225"/>
                <a:gd name="T28" fmla="*/ 199 w 225"/>
                <a:gd name="T29" fmla="*/ 0 h 225"/>
                <a:gd name="T30" fmla="*/ 221 w 225"/>
                <a:gd name="T31" fmla="*/ 199 h 225"/>
                <a:gd name="T32" fmla="*/ 199 w 225"/>
                <a:gd name="T33" fmla="*/ 222 h 225"/>
                <a:gd name="T34" fmla="*/ 25 w 225"/>
                <a:gd name="T35" fmla="*/ 222 h 225"/>
                <a:gd name="T36" fmla="*/ 3 w 225"/>
                <a:gd name="T37" fmla="*/ 199 h 225"/>
                <a:gd name="T38" fmla="*/ 3 w 225"/>
                <a:gd name="T39" fmla="*/ 26 h 225"/>
                <a:gd name="T40" fmla="*/ 25 w 225"/>
                <a:gd name="T41" fmla="*/ 3 h 225"/>
                <a:gd name="T42" fmla="*/ 28 w 225"/>
                <a:gd name="T43" fmla="*/ 3 h 225"/>
                <a:gd name="T44" fmla="*/ 28 w 225"/>
                <a:gd name="T45" fmla="*/ 43 h 225"/>
                <a:gd name="T46" fmla="*/ 56 w 225"/>
                <a:gd name="T47" fmla="*/ 71 h 225"/>
                <a:gd name="T48" fmla="*/ 164 w 225"/>
                <a:gd name="T49" fmla="*/ 71 h 225"/>
                <a:gd name="T50" fmla="*/ 193 w 225"/>
                <a:gd name="T51" fmla="*/ 43 h 225"/>
                <a:gd name="T52" fmla="*/ 193 w 225"/>
                <a:gd name="T53" fmla="*/ 3 h 225"/>
                <a:gd name="T54" fmla="*/ 199 w 225"/>
                <a:gd name="T55" fmla="*/ 3 h 225"/>
                <a:gd name="T56" fmla="*/ 221 w 225"/>
                <a:gd name="T57" fmla="*/ 26 h 225"/>
                <a:gd name="T58" fmla="*/ 221 w 225"/>
                <a:gd name="T59" fmla="*/ 19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5" h="225">
                  <a:moveTo>
                    <a:pt x="19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43"/>
                    <a:pt x="190" y="43"/>
                    <a:pt x="190" y="43"/>
                  </a:cubicBezTo>
                  <a:cubicBezTo>
                    <a:pt x="190" y="56"/>
                    <a:pt x="178" y="68"/>
                    <a:pt x="164" y="68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42" y="68"/>
                    <a:pt x="31" y="56"/>
                    <a:pt x="31" y="4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0" y="26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4"/>
                    <a:pt x="11" y="225"/>
                    <a:pt x="25" y="225"/>
                  </a:cubicBezTo>
                  <a:cubicBezTo>
                    <a:pt x="199" y="225"/>
                    <a:pt x="199" y="225"/>
                    <a:pt x="199" y="225"/>
                  </a:cubicBezTo>
                  <a:cubicBezTo>
                    <a:pt x="213" y="225"/>
                    <a:pt x="225" y="214"/>
                    <a:pt x="225" y="199"/>
                  </a:cubicBezTo>
                  <a:cubicBezTo>
                    <a:pt x="225" y="26"/>
                    <a:pt x="225" y="26"/>
                    <a:pt x="225" y="26"/>
                  </a:cubicBezTo>
                  <a:cubicBezTo>
                    <a:pt x="225" y="12"/>
                    <a:pt x="213" y="0"/>
                    <a:pt x="199" y="0"/>
                  </a:cubicBezTo>
                  <a:close/>
                  <a:moveTo>
                    <a:pt x="221" y="199"/>
                  </a:moveTo>
                  <a:cubicBezTo>
                    <a:pt x="221" y="212"/>
                    <a:pt x="211" y="222"/>
                    <a:pt x="199" y="222"/>
                  </a:cubicBezTo>
                  <a:cubicBezTo>
                    <a:pt x="25" y="222"/>
                    <a:pt x="25" y="222"/>
                    <a:pt x="25" y="222"/>
                  </a:cubicBezTo>
                  <a:cubicBezTo>
                    <a:pt x="13" y="222"/>
                    <a:pt x="3" y="212"/>
                    <a:pt x="3" y="199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13" y="3"/>
                    <a:pt x="25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58"/>
                    <a:pt x="40" y="71"/>
                    <a:pt x="56" y="71"/>
                  </a:cubicBezTo>
                  <a:cubicBezTo>
                    <a:pt x="164" y="71"/>
                    <a:pt x="164" y="71"/>
                    <a:pt x="164" y="71"/>
                  </a:cubicBezTo>
                  <a:cubicBezTo>
                    <a:pt x="180" y="71"/>
                    <a:pt x="193" y="58"/>
                    <a:pt x="193" y="4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211" y="3"/>
                    <a:pt x="221" y="14"/>
                    <a:pt x="221" y="26"/>
                  </a:cubicBezTo>
                  <a:lnTo>
                    <a:pt x="221" y="19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1" name="Freeform 32"/>
            <p:cNvSpPr>
              <a:spLocks noEditPoints="1"/>
            </p:cNvSpPr>
            <p:nvPr/>
          </p:nvSpPr>
          <p:spPr bwMode="auto">
            <a:xfrm>
              <a:off x="5216525" y="2647950"/>
              <a:ext cx="266700" cy="263525"/>
            </a:xfrm>
            <a:custGeom>
              <a:avLst/>
              <a:gdLst>
                <a:gd name="T0" fmla="*/ 49 w 98"/>
                <a:gd name="T1" fmla="*/ 0 h 97"/>
                <a:gd name="T2" fmla="*/ 0 w 98"/>
                <a:gd name="T3" fmla="*/ 49 h 97"/>
                <a:gd name="T4" fmla="*/ 49 w 98"/>
                <a:gd name="T5" fmla="*/ 97 h 97"/>
                <a:gd name="T6" fmla="*/ 98 w 98"/>
                <a:gd name="T7" fmla="*/ 49 h 97"/>
                <a:gd name="T8" fmla="*/ 49 w 98"/>
                <a:gd name="T9" fmla="*/ 0 h 97"/>
                <a:gd name="T10" fmla="*/ 49 w 98"/>
                <a:gd name="T11" fmla="*/ 94 h 97"/>
                <a:gd name="T12" fmla="*/ 4 w 98"/>
                <a:gd name="T13" fmla="*/ 49 h 97"/>
                <a:gd name="T14" fmla="*/ 49 w 98"/>
                <a:gd name="T15" fmla="*/ 3 h 97"/>
                <a:gd name="T16" fmla="*/ 95 w 98"/>
                <a:gd name="T17" fmla="*/ 49 h 97"/>
                <a:gd name="T18" fmla="*/ 49 w 98"/>
                <a:gd name="T19" fmla="*/ 9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7">
                  <a:moveTo>
                    <a:pt x="49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7"/>
                    <a:pt x="49" y="97"/>
                  </a:cubicBezTo>
                  <a:cubicBezTo>
                    <a:pt x="76" y="97"/>
                    <a:pt x="98" y="7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lose/>
                  <a:moveTo>
                    <a:pt x="49" y="94"/>
                  </a:moveTo>
                  <a:cubicBezTo>
                    <a:pt x="24" y="94"/>
                    <a:pt x="4" y="74"/>
                    <a:pt x="4" y="49"/>
                  </a:cubicBezTo>
                  <a:cubicBezTo>
                    <a:pt x="4" y="24"/>
                    <a:pt x="24" y="3"/>
                    <a:pt x="49" y="3"/>
                  </a:cubicBezTo>
                  <a:cubicBezTo>
                    <a:pt x="74" y="3"/>
                    <a:pt x="95" y="24"/>
                    <a:pt x="95" y="49"/>
                  </a:cubicBezTo>
                  <a:cubicBezTo>
                    <a:pt x="95" y="74"/>
                    <a:pt x="74" y="94"/>
                    <a:pt x="49" y="94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2" name="Freeform 33"/>
            <p:cNvSpPr>
              <a:spLocks noEditPoints="1"/>
            </p:cNvSpPr>
            <p:nvPr/>
          </p:nvSpPr>
          <p:spPr bwMode="auto">
            <a:xfrm>
              <a:off x="5249863" y="2679700"/>
              <a:ext cx="201613" cy="201613"/>
            </a:xfrm>
            <a:custGeom>
              <a:avLst/>
              <a:gdLst>
                <a:gd name="T0" fmla="*/ 37 w 74"/>
                <a:gd name="T1" fmla="*/ 0 h 74"/>
                <a:gd name="T2" fmla="*/ 0 w 74"/>
                <a:gd name="T3" fmla="*/ 37 h 74"/>
                <a:gd name="T4" fmla="*/ 37 w 74"/>
                <a:gd name="T5" fmla="*/ 74 h 74"/>
                <a:gd name="T6" fmla="*/ 74 w 74"/>
                <a:gd name="T7" fmla="*/ 37 h 74"/>
                <a:gd name="T8" fmla="*/ 37 w 74"/>
                <a:gd name="T9" fmla="*/ 0 h 74"/>
                <a:gd name="T10" fmla="*/ 37 w 74"/>
                <a:gd name="T11" fmla="*/ 70 h 74"/>
                <a:gd name="T12" fmla="*/ 4 w 74"/>
                <a:gd name="T13" fmla="*/ 37 h 74"/>
                <a:gd name="T14" fmla="*/ 37 w 74"/>
                <a:gd name="T15" fmla="*/ 3 h 74"/>
                <a:gd name="T16" fmla="*/ 71 w 74"/>
                <a:gd name="T17" fmla="*/ 37 h 74"/>
                <a:gd name="T18" fmla="*/ 37 w 74"/>
                <a:gd name="T19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17" y="0"/>
                    <a:pt x="0" y="17"/>
                    <a:pt x="0" y="37"/>
                  </a:cubicBezTo>
                  <a:cubicBezTo>
                    <a:pt x="0" y="57"/>
                    <a:pt x="17" y="74"/>
                    <a:pt x="37" y="74"/>
                  </a:cubicBezTo>
                  <a:cubicBezTo>
                    <a:pt x="57" y="74"/>
                    <a:pt x="74" y="57"/>
                    <a:pt x="74" y="37"/>
                  </a:cubicBezTo>
                  <a:cubicBezTo>
                    <a:pt x="74" y="17"/>
                    <a:pt x="57" y="0"/>
                    <a:pt x="37" y="0"/>
                  </a:cubicBezTo>
                  <a:close/>
                  <a:moveTo>
                    <a:pt x="37" y="70"/>
                  </a:moveTo>
                  <a:cubicBezTo>
                    <a:pt x="19" y="70"/>
                    <a:pt x="4" y="55"/>
                    <a:pt x="4" y="37"/>
                  </a:cubicBezTo>
                  <a:cubicBezTo>
                    <a:pt x="4" y="18"/>
                    <a:pt x="19" y="3"/>
                    <a:pt x="37" y="3"/>
                  </a:cubicBezTo>
                  <a:cubicBezTo>
                    <a:pt x="56" y="3"/>
                    <a:pt x="71" y="18"/>
                    <a:pt x="71" y="37"/>
                  </a:cubicBezTo>
                  <a:cubicBezTo>
                    <a:pt x="71" y="55"/>
                    <a:pt x="56" y="70"/>
                    <a:pt x="37" y="7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3" name="Freeform 34"/>
            <p:cNvSpPr>
              <a:spLocks noEditPoints="1"/>
            </p:cNvSpPr>
            <p:nvPr/>
          </p:nvSpPr>
          <p:spPr bwMode="auto">
            <a:xfrm>
              <a:off x="5316538" y="2705100"/>
              <a:ext cx="90488" cy="39688"/>
            </a:xfrm>
            <a:custGeom>
              <a:avLst/>
              <a:gdLst>
                <a:gd name="T0" fmla="*/ 25 w 33"/>
                <a:gd name="T1" fmla="*/ 0 h 15"/>
                <a:gd name="T2" fmla="*/ 8 w 33"/>
                <a:gd name="T3" fmla="*/ 0 h 15"/>
                <a:gd name="T4" fmla="*/ 0 w 33"/>
                <a:gd name="T5" fmla="*/ 7 h 15"/>
                <a:gd name="T6" fmla="*/ 8 w 33"/>
                <a:gd name="T7" fmla="*/ 15 h 15"/>
                <a:gd name="T8" fmla="*/ 25 w 33"/>
                <a:gd name="T9" fmla="*/ 15 h 15"/>
                <a:gd name="T10" fmla="*/ 33 w 33"/>
                <a:gd name="T11" fmla="*/ 7 h 15"/>
                <a:gd name="T12" fmla="*/ 25 w 33"/>
                <a:gd name="T13" fmla="*/ 0 h 15"/>
                <a:gd name="T14" fmla="*/ 25 w 33"/>
                <a:gd name="T15" fmla="*/ 11 h 15"/>
                <a:gd name="T16" fmla="*/ 8 w 33"/>
                <a:gd name="T17" fmla="*/ 11 h 15"/>
                <a:gd name="T18" fmla="*/ 3 w 33"/>
                <a:gd name="T19" fmla="*/ 7 h 15"/>
                <a:gd name="T20" fmla="*/ 8 w 33"/>
                <a:gd name="T21" fmla="*/ 3 h 15"/>
                <a:gd name="T22" fmla="*/ 25 w 33"/>
                <a:gd name="T23" fmla="*/ 3 h 15"/>
                <a:gd name="T24" fmla="*/ 30 w 33"/>
                <a:gd name="T25" fmla="*/ 7 h 15"/>
                <a:gd name="T26" fmla="*/ 25 w 33"/>
                <a:gd name="T27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5">
                  <a:moveTo>
                    <a:pt x="2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5"/>
                    <a:pt x="8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9" y="15"/>
                    <a:pt x="33" y="11"/>
                    <a:pt x="33" y="7"/>
                  </a:cubicBezTo>
                  <a:cubicBezTo>
                    <a:pt x="33" y="3"/>
                    <a:pt x="29" y="0"/>
                    <a:pt x="25" y="0"/>
                  </a:cubicBezTo>
                  <a:close/>
                  <a:moveTo>
                    <a:pt x="25" y="11"/>
                  </a:moveTo>
                  <a:cubicBezTo>
                    <a:pt x="8" y="11"/>
                    <a:pt x="8" y="11"/>
                    <a:pt x="8" y="11"/>
                  </a:cubicBezTo>
                  <a:cubicBezTo>
                    <a:pt x="5" y="11"/>
                    <a:pt x="3" y="10"/>
                    <a:pt x="3" y="7"/>
                  </a:cubicBezTo>
                  <a:cubicBezTo>
                    <a:pt x="3" y="5"/>
                    <a:pt x="5" y="3"/>
                    <a:pt x="8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8" y="3"/>
                    <a:pt x="30" y="5"/>
                    <a:pt x="30" y="7"/>
                  </a:cubicBezTo>
                  <a:cubicBezTo>
                    <a:pt x="30" y="10"/>
                    <a:pt x="28" y="11"/>
                    <a:pt x="25" y="11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4" name="Freeform 35"/>
            <p:cNvSpPr>
              <a:spLocks noEditPoints="1"/>
            </p:cNvSpPr>
            <p:nvPr/>
          </p:nvSpPr>
          <p:spPr bwMode="auto">
            <a:xfrm>
              <a:off x="5330825" y="2747963"/>
              <a:ext cx="63500" cy="61913"/>
            </a:xfrm>
            <a:custGeom>
              <a:avLst/>
              <a:gdLst>
                <a:gd name="T0" fmla="*/ 11 w 23"/>
                <a:gd name="T1" fmla="*/ 0 h 23"/>
                <a:gd name="T2" fmla="*/ 0 w 23"/>
                <a:gd name="T3" fmla="*/ 12 h 23"/>
                <a:gd name="T4" fmla="*/ 11 w 23"/>
                <a:gd name="T5" fmla="*/ 23 h 23"/>
                <a:gd name="T6" fmla="*/ 23 w 23"/>
                <a:gd name="T7" fmla="*/ 12 h 23"/>
                <a:gd name="T8" fmla="*/ 11 w 23"/>
                <a:gd name="T9" fmla="*/ 0 h 23"/>
                <a:gd name="T10" fmla="*/ 11 w 23"/>
                <a:gd name="T11" fmla="*/ 20 h 23"/>
                <a:gd name="T12" fmla="*/ 3 w 23"/>
                <a:gd name="T13" fmla="*/ 12 h 23"/>
                <a:gd name="T14" fmla="*/ 11 w 23"/>
                <a:gd name="T15" fmla="*/ 4 h 23"/>
                <a:gd name="T16" fmla="*/ 20 w 23"/>
                <a:gd name="T17" fmla="*/ 12 h 23"/>
                <a:gd name="T18" fmla="*/ 11 w 23"/>
                <a:gd name="T1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8"/>
                    <a:pt x="5" y="23"/>
                    <a:pt x="11" y="23"/>
                  </a:cubicBezTo>
                  <a:cubicBezTo>
                    <a:pt x="18" y="23"/>
                    <a:pt x="23" y="18"/>
                    <a:pt x="23" y="12"/>
                  </a:cubicBezTo>
                  <a:cubicBezTo>
                    <a:pt x="23" y="6"/>
                    <a:pt x="18" y="0"/>
                    <a:pt x="11" y="0"/>
                  </a:cubicBezTo>
                  <a:close/>
                  <a:moveTo>
                    <a:pt x="11" y="20"/>
                  </a:moveTo>
                  <a:cubicBezTo>
                    <a:pt x="7" y="20"/>
                    <a:pt x="3" y="16"/>
                    <a:pt x="3" y="12"/>
                  </a:cubicBezTo>
                  <a:cubicBezTo>
                    <a:pt x="3" y="7"/>
                    <a:pt x="7" y="4"/>
                    <a:pt x="11" y="4"/>
                  </a:cubicBezTo>
                  <a:cubicBezTo>
                    <a:pt x="16" y="4"/>
                    <a:pt x="20" y="7"/>
                    <a:pt x="20" y="12"/>
                  </a:cubicBezTo>
                  <a:cubicBezTo>
                    <a:pt x="20" y="16"/>
                    <a:pt x="16" y="20"/>
                    <a:pt x="11" y="2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4838676" y="2572221"/>
            <a:ext cx="511175" cy="633413"/>
            <a:chOff x="6592888" y="2400300"/>
            <a:chExt cx="511175" cy="633413"/>
          </a:xfrm>
          <a:noFill/>
        </p:grpSpPr>
        <p:sp>
          <p:nvSpPr>
            <p:cNvPr id="156" name="Freeform 36"/>
            <p:cNvSpPr>
              <a:spLocks noEditPoints="1"/>
            </p:cNvSpPr>
            <p:nvPr/>
          </p:nvSpPr>
          <p:spPr bwMode="auto">
            <a:xfrm>
              <a:off x="6661150" y="2419350"/>
              <a:ext cx="425450" cy="598488"/>
            </a:xfrm>
            <a:custGeom>
              <a:avLst/>
              <a:gdLst>
                <a:gd name="T0" fmla="*/ 148 w 156"/>
                <a:gd name="T1" fmla="*/ 0 h 220"/>
                <a:gd name="T2" fmla="*/ 0 w 156"/>
                <a:gd name="T3" fmla="*/ 0 h 220"/>
                <a:gd name="T4" fmla="*/ 0 w 156"/>
                <a:gd name="T5" fmla="*/ 2 h 220"/>
                <a:gd name="T6" fmla="*/ 8 w 156"/>
                <a:gd name="T7" fmla="*/ 110 h 220"/>
                <a:gd name="T8" fmla="*/ 0 w 156"/>
                <a:gd name="T9" fmla="*/ 218 h 220"/>
                <a:gd name="T10" fmla="*/ 0 w 156"/>
                <a:gd name="T11" fmla="*/ 220 h 220"/>
                <a:gd name="T12" fmla="*/ 148 w 156"/>
                <a:gd name="T13" fmla="*/ 220 h 220"/>
                <a:gd name="T14" fmla="*/ 156 w 156"/>
                <a:gd name="T15" fmla="*/ 212 h 220"/>
                <a:gd name="T16" fmla="*/ 156 w 156"/>
                <a:gd name="T17" fmla="*/ 7 h 220"/>
                <a:gd name="T18" fmla="*/ 148 w 156"/>
                <a:gd name="T19" fmla="*/ 0 h 220"/>
                <a:gd name="T20" fmla="*/ 152 w 156"/>
                <a:gd name="T21" fmla="*/ 212 h 220"/>
                <a:gd name="T22" fmla="*/ 148 w 156"/>
                <a:gd name="T23" fmla="*/ 216 h 220"/>
                <a:gd name="T24" fmla="*/ 4 w 156"/>
                <a:gd name="T25" fmla="*/ 216 h 220"/>
                <a:gd name="T26" fmla="*/ 11 w 156"/>
                <a:gd name="T27" fmla="*/ 110 h 220"/>
                <a:gd name="T28" fmla="*/ 4 w 156"/>
                <a:gd name="T29" fmla="*/ 3 h 220"/>
                <a:gd name="T30" fmla="*/ 148 w 156"/>
                <a:gd name="T31" fmla="*/ 3 h 220"/>
                <a:gd name="T32" fmla="*/ 152 w 156"/>
                <a:gd name="T33" fmla="*/ 7 h 220"/>
                <a:gd name="T34" fmla="*/ 152 w 156"/>
                <a:gd name="T35" fmla="*/ 21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6" h="220">
                  <a:moveTo>
                    <a:pt x="14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5" y="31"/>
                    <a:pt x="8" y="69"/>
                    <a:pt x="8" y="110"/>
                  </a:cubicBezTo>
                  <a:cubicBezTo>
                    <a:pt x="8" y="150"/>
                    <a:pt x="5" y="189"/>
                    <a:pt x="0" y="218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48" y="220"/>
                    <a:pt x="148" y="220"/>
                    <a:pt x="148" y="220"/>
                  </a:cubicBezTo>
                  <a:cubicBezTo>
                    <a:pt x="152" y="220"/>
                    <a:pt x="156" y="216"/>
                    <a:pt x="156" y="212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3"/>
                    <a:pt x="152" y="0"/>
                    <a:pt x="148" y="0"/>
                  </a:cubicBezTo>
                  <a:close/>
                  <a:moveTo>
                    <a:pt x="152" y="212"/>
                  </a:moveTo>
                  <a:cubicBezTo>
                    <a:pt x="152" y="214"/>
                    <a:pt x="150" y="216"/>
                    <a:pt x="148" y="216"/>
                  </a:cubicBezTo>
                  <a:cubicBezTo>
                    <a:pt x="4" y="216"/>
                    <a:pt x="4" y="216"/>
                    <a:pt x="4" y="216"/>
                  </a:cubicBezTo>
                  <a:cubicBezTo>
                    <a:pt x="8" y="187"/>
                    <a:pt x="11" y="150"/>
                    <a:pt x="11" y="110"/>
                  </a:cubicBezTo>
                  <a:cubicBezTo>
                    <a:pt x="11" y="70"/>
                    <a:pt x="8" y="32"/>
                    <a:pt x="4" y="3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50" y="3"/>
                    <a:pt x="152" y="5"/>
                    <a:pt x="152" y="7"/>
                  </a:cubicBezTo>
                  <a:lnTo>
                    <a:pt x="152" y="212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7" name="Freeform 37"/>
            <p:cNvSpPr>
              <a:spLocks noEditPoints="1"/>
            </p:cNvSpPr>
            <p:nvPr/>
          </p:nvSpPr>
          <p:spPr bwMode="auto">
            <a:xfrm>
              <a:off x="6592888" y="2400300"/>
              <a:ext cx="511175" cy="633413"/>
            </a:xfrm>
            <a:custGeom>
              <a:avLst/>
              <a:gdLst>
                <a:gd name="T0" fmla="*/ 173 w 187"/>
                <a:gd name="T1" fmla="*/ 0 h 233"/>
                <a:gd name="T2" fmla="*/ 14 w 187"/>
                <a:gd name="T3" fmla="*/ 0 h 233"/>
                <a:gd name="T4" fmla="*/ 0 w 187"/>
                <a:gd name="T5" fmla="*/ 14 h 233"/>
                <a:gd name="T6" fmla="*/ 0 w 187"/>
                <a:gd name="T7" fmla="*/ 219 h 233"/>
                <a:gd name="T8" fmla="*/ 14 w 187"/>
                <a:gd name="T9" fmla="*/ 233 h 233"/>
                <a:gd name="T10" fmla="*/ 173 w 187"/>
                <a:gd name="T11" fmla="*/ 233 h 233"/>
                <a:gd name="T12" fmla="*/ 187 w 187"/>
                <a:gd name="T13" fmla="*/ 219 h 233"/>
                <a:gd name="T14" fmla="*/ 187 w 187"/>
                <a:gd name="T15" fmla="*/ 14 h 233"/>
                <a:gd name="T16" fmla="*/ 173 w 187"/>
                <a:gd name="T17" fmla="*/ 0 h 233"/>
                <a:gd name="T18" fmla="*/ 184 w 187"/>
                <a:gd name="T19" fmla="*/ 219 h 233"/>
                <a:gd name="T20" fmla="*/ 173 w 187"/>
                <a:gd name="T21" fmla="*/ 230 h 233"/>
                <a:gd name="T22" fmla="*/ 14 w 187"/>
                <a:gd name="T23" fmla="*/ 230 h 233"/>
                <a:gd name="T24" fmla="*/ 3 w 187"/>
                <a:gd name="T25" fmla="*/ 219 h 233"/>
                <a:gd name="T26" fmla="*/ 3 w 187"/>
                <a:gd name="T27" fmla="*/ 14 h 233"/>
                <a:gd name="T28" fmla="*/ 14 w 187"/>
                <a:gd name="T29" fmla="*/ 3 h 233"/>
                <a:gd name="T30" fmla="*/ 173 w 187"/>
                <a:gd name="T31" fmla="*/ 3 h 233"/>
                <a:gd name="T32" fmla="*/ 184 w 187"/>
                <a:gd name="T33" fmla="*/ 14 h 233"/>
                <a:gd name="T34" fmla="*/ 184 w 187"/>
                <a:gd name="T35" fmla="*/ 21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7" h="233">
                  <a:moveTo>
                    <a:pt x="173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7"/>
                    <a:pt x="6" y="233"/>
                    <a:pt x="14" y="233"/>
                  </a:cubicBezTo>
                  <a:cubicBezTo>
                    <a:pt x="173" y="233"/>
                    <a:pt x="173" y="233"/>
                    <a:pt x="173" y="233"/>
                  </a:cubicBezTo>
                  <a:cubicBezTo>
                    <a:pt x="181" y="233"/>
                    <a:pt x="187" y="227"/>
                    <a:pt x="187" y="219"/>
                  </a:cubicBezTo>
                  <a:cubicBezTo>
                    <a:pt x="187" y="14"/>
                    <a:pt x="187" y="14"/>
                    <a:pt x="187" y="14"/>
                  </a:cubicBezTo>
                  <a:cubicBezTo>
                    <a:pt x="187" y="7"/>
                    <a:pt x="181" y="0"/>
                    <a:pt x="173" y="0"/>
                  </a:cubicBezTo>
                  <a:close/>
                  <a:moveTo>
                    <a:pt x="184" y="219"/>
                  </a:moveTo>
                  <a:cubicBezTo>
                    <a:pt x="184" y="225"/>
                    <a:pt x="179" y="230"/>
                    <a:pt x="173" y="230"/>
                  </a:cubicBezTo>
                  <a:cubicBezTo>
                    <a:pt x="14" y="230"/>
                    <a:pt x="14" y="230"/>
                    <a:pt x="14" y="230"/>
                  </a:cubicBezTo>
                  <a:cubicBezTo>
                    <a:pt x="8" y="230"/>
                    <a:pt x="3" y="225"/>
                    <a:pt x="3" y="21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8"/>
                    <a:pt x="8" y="3"/>
                    <a:pt x="14" y="3"/>
                  </a:cubicBezTo>
                  <a:cubicBezTo>
                    <a:pt x="173" y="3"/>
                    <a:pt x="173" y="3"/>
                    <a:pt x="173" y="3"/>
                  </a:cubicBezTo>
                  <a:cubicBezTo>
                    <a:pt x="179" y="3"/>
                    <a:pt x="184" y="8"/>
                    <a:pt x="184" y="14"/>
                  </a:cubicBezTo>
                  <a:lnTo>
                    <a:pt x="184" y="21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8" name="Freeform 38"/>
            <p:cNvSpPr>
              <a:spLocks noEditPoints="1"/>
            </p:cNvSpPr>
            <p:nvPr/>
          </p:nvSpPr>
          <p:spPr bwMode="auto">
            <a:xfrm>
              <a:off x="6732588" y="248126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3"/>
                    <a:pt x="106" y="4"/>
                  </a:cubicBezTo>
                  <a:cubicBezTo>
                    <a:pt x="106" y="4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59" name="Freeform 39"/>
            <p:cNvSpPr>
              <a:spLocks noEditPoints="1"/>
            </p:cNvSpPr>
            <p:nvPr/>
          </p:nvSpPr>
          <p:spPr bwMode="auto">
            <a:xfrm>
              <a:off x="6732588" y="253841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3"/>
                    <a:pt x="106" y="4"/>
                  </a:cubicBezTo>
                  <a:cubicBezTo>
                    <a:pt x="106" y="4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0" name="Freeform 40"/>
            <p:cNvSpPr>
              <a:spLocks noEditPoints="1"/>
            </p:cNvSpPr>
            <p:nvPr/>
          </p:nvSpPr>
          <p:spPr bwMode="auto">
            <a:xfrm>
              <a:off x="6732588" y="259556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3"/>
                    <a:pt x="106" y="4"/>
                  </a:cubicBezTo>
                  <a:cubicBezTo>
                    <a:pt x="106" y="4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1" name="Freeform 41"/>
            <p:cNvSpPr>
              <a:spLocks noEditPoints="1"/>
            </p:cNvSpPr>
            <p:nvPr/>
          </p:nvSpPr>
          <p:spPr bwMode="auto">
            <a:xfrm>
              <a:off x="6732588" y="265271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3"/>
                    <a:pt x="106" y="4"/>
                  </a:cubicBezTo>
                  <a:cubicBezTo>
                    <a:pt x="106" y="4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2" name="Freeform 42"/>
            <p:cNvSpPr>
              <a:spLocks noEditPoints="1"/>
            </p:cNvSpPr>
            <p:nvPr/>
          </p:nvSpPr>
          <p:spPr bwMode="auto">
            <a:xfrm>
              <a:off x="6732588" y="270986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3"/>
                    <a:pt x="106" y="4"/>
                  </a:cubicBezTo>
                  <a:cubicBezTo>
                    <a:pt x="106" y="4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3" name="Freeform 43"/>
            <p:cNvSpPr>
              <a:spLocks noEditPoints="1"/>
            </p:cNvSpPr>
            <p:nvPr/>
          </p:nvSpPr>
          <p:spPr bwMode="auto">
            <a:xfrm>
              <a:off x="6732588" y="276701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4"/>
                    <a:pt x="106" y="4"/>
                  </a:cubicBezTo>
                  <a:cubicBezTo>
                    <a:pt x="106" y="4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4" name="Freeform 44"/>
            <p:cNvSpPr>
              <a:spLocks noEditPoints="1"/>
            </p:cNvSpPr>
            <p:nvPr/>
          </p:nvSpPr>
          <p:spPr bwMode="auto">
            <a:xfrm>
              <a:off x="6732588" y="282416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4"/>
                    <a:pt x="106" y="4"/>
                  </a:cubicBezTo>
                  <a:cubicBezTo>
                    <a:pt x="106" y="5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5" name="Freeform 45"/>
            <p:cNvSpPr>
              <a:spLocks noEditPoints="1"/>
            </p:cNvSpPr>
            <p:nvPr/>
          </p:nvSpPr>
          <p:spPr bwMode="auto">
            <a:xfrm>
              <a:off x="6732588" y="288131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4"/>
                    <a:pt x="106" y="4"/>
                  </a:cubicBezTo>
                  <a:cubicBezTo>
                    <a:pt x="106" y="5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66" name="Freeform 46"/>
            <p:cNvSpPr>
              <a:spLocks noEditPoints="1"/>
            </p:cNvSpPr>
            <p:nvPr/>
          </p:nvSpPr>
          <p:spPr bwMode="auto">
            <a:xfrm>
              <a:off x="6732588" y="2938463"/>
              <a:ext cx="296863" cy="22225"/>
            </a:xfrm>
            <a:custGeom>
              <a:avLst/>
              <a:gdLst>
                <a:gd name="T0" fmla="*/ 105 w 109"/>
                <a:gd name="T1" fmla="*/ 0 h 8"/>
                <a:gd name="T2" fmla="*/ 4 w 109"/>
                <a:gd name="T3" fmla="*/ 0 h 8"/>
                <a:gd name="T4" fmla="*/ 0 w 109"/>
                <a:gd name="T5" fmla="*/ 4 h 8"/>
                <a:gd name="T6" fmla="*/ 4 w 109"/>
                <a:gd name="T7" fmla="*/ 8 h 8"/>
                <a:gd name="T8" fmla="*/ 105 w 109"/>
                <a:gd name="T9" fmla="*/ 8 h 8"/>
                <a:gd name="T10" fmla="*/ 109 w 109"/>
                <a:gd name="T11" fmla="*/ 4 h 8"/>
                <a:gd name="T12" fmla="*/ 105 w 109"/>
                <a:gd name="T13" fmla="*/ 0 h 8"/>
                <a:gd name="T14" fmla="*/ 105 w 109"/>
                <a:gd name="T15" fmla="*/ 5 h 8"/>
                <a:gd name="T16" fmla="*/ 4 w 109"/>
                <a:gd name="T17" fmla="*/ 5 h 8"/>
                <a:gd name="T18" fmla="*/ 3 w 109"/>
                <a:gd name="T19" fmla="*/ 4 h 8"/>
                <a:gd name="T20" fmla="*/ 4 w 109"/>
                <a:gd name="T21" fmla="*/ 3 h 8"/>
                <a:gd name="T22" fmla="*/ 105 w 109"/>
                <a:gd name="T23" fmla="*/ 3 h 8"/>
                <a:gd name="T24" fmla="*/ 106 w 109"/>
                <a:gd name="T25" fmla="*/ 4 h 8"/>
                <a:gd name="T26" fmla="*/ 105 w 109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8">
                  <a:moveTo>
                    <a:pt x="10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05" y="8"/>
                    <a:pt x="105" y="8"/>
                    <a:pt x="105" y="8"/>
                  </a:cubicBezTo>
                  <a:cubicBezTo>
                    <a:pt x="107" y="8"/>
                    <a:pt x="109" y="6"/>
                    <a:pt x="109" y="4"/>
                  </a:cubicBezTo>
                  <a:cubicBezTo>
                    <a:pt x="109" y="2"/>
                    <a:pt x="107" y="0"/>
                    <a:pt x="105" y="0"/>
                  </a:cubicBezTo>
                  <a:close/>
                  <a:moveTo>
                    <a:pt x="10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3"/>
                    <a:pt x="4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3"/>
                    <a:pt x="106" y="4"/>
                    <a:pt x="106" y="4"/>
                  </a:cubicBezTo>
                  <a:cubicBezTo>
                    <a:pt x="106" y="5"/>
                    <a:pt x="105" y="5"/>
                    <a:pt x="105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167" name="Freeform 47"/>
          <p:cNvSpPr>
            <a:spLocks noEditPoints="1"/>
          </p:cNvSpPr>
          <p:nvPr/>
        </p:nvSpPr>
        <p:spPr bwMode="auto">
          <a:xfrm>
            <a:off x="1782738" y="3958109"/>
            <a:ext cx="650875" cy="708025"/>
          </a:xfrm>
          <a:custGeom>
            <a:avLst/>
            <a:gdLst>
              <a:gd name="T0" fmla="*/ 215 w 239"/>
              <a:gd name="T1" fmla="*/ 39 h 260"/>
              <a:gd name="T2" fmla="*/ 129 w 239"/>
              <a:gd name="T3" fmla="*/ 22 h 260"/>
              <a:gd name="T4" fmla="*/ 110 w 239"/>
              <a:gd name="T5" fmla="*/ 9 h 260"/>
              <a:gd name="T6" fmla="*/ 31 w 239"/>
              <a:gd name="T7" fmla="*/ 33 h 260"/>
              <a:gd name="T8" fmla="*/ 35 w 239"/>
              <a:gd name="T9" fmla="*/ 46 h 260"/>
              <a:gd name="T10" fmla="*/ 39 w 239"/>
              <a:gd name="T11" fmla="*/ 181 h 260"/>
              <a:gd name="T12" fmla="*/ 43 w 239"/>
              <a:gd name="T13" fmla="*/ 46 h 260"/>
              <a:gd name="T14" fmla="*/ 110 w 239"/>
              <a:gd name="T15" fmla="*/ 232 h 260"/>
              <a:gd name="T16" fmla="*/ 66 w 239"/>
              <a:gd name="T17" fmla="*/ 254 h 260"/>
              <a:gd name="T18" fmla="*/ 173 w 239"/>
              <a:gd name="T19" fmla="*/ 254 h 260"/>
              <a:gd name="T20" fmla="*/ 129 w 239"/>
              <a:gd name="T21" fmla="*/ 232 h 260"/>
              <a:gd name="T22" fmla="*/ 196 w 239"/>
              <a:gd name="T23" fmla="*/ 46 h 260"/>
              <a:gd name="T24" fmla="*/ 200 w 239"/>
              <a:gd name="T25" fmla="*/ 181 h 260"/>
              <a:gd name="T26" fmla="*/ 205 w 239"/>
              <a:gd name="T27" fmla="*/ 46 h 260"/>
              <a:gd name="T28" fmla="*/ 208 w 239"/>
              <a:gd name="T29" fmla="*/ 42 h 260"/>
              <a:gd name="T30" fmla="*/ 205 w 239"/>
              <a:gd name="T31" fmla="*/ 36 h 260"/>
              <a:gd name="T32" fmla="*/ 31 w 239"/>
              <a:gd name="T33" fmla="*/ 42 h 260"/>
              <a:gd name="T34" fmla="*/ 35 w 239"/>
              <a:gd name="T35" fmla="*/ 36 h 260"/>
              <a:gd name="T36" fmla="*/ 39 w 239"/>
              <a:gd name="T37" fmla="*/ 37 h 260"/>
              <a:gd name="T38" fmla="*/ 39 w 239"/>
              <a:gd name="T39" fmla="*/ 42 h 260"/>
              <a:gd name="T40" fmla="*/ 39 w 239"/>
              <a:gd name="T41" fmla="*/ 37 h 260"/>
              <a:gd name="T42" fmla="*/ 74 w 239"/>
              <a:gd name="T43" fmla="*/ 150 h 260"/>
              <a:gd name="T44" fmla="*/ 7 w 239"/>
              <a:gd name="T45" fmla="*/ 147 h 260"/>
              <a:gd name="T46" fmla="*/ 103 w 239"/>
              <a:gd name="T47" fmla="*/ 42 h 260"/>
              <a:gd name="T48" fmla="*/ 43 w 239"/>
              <a:gd name="T49" fmla="*/ 36 h 260"/>
              <a:gd name="T50" fmla="*/ 103 w 239"/>
              <a:gd name="T51" fmla="*/ 42 h 260"/>
              <a:gd name="T52" fmla="*/ 126 w 239"/>
              <a:gd name="T53" fmla="*/ 9 h 260"/>
              <a:gd name="T54" fmla="*/ 113 w 239"/>
              <a:gd name="T55" fmla="*/ 9 h 260"/>
              <a:gd name="T56" fmla="*/ 167 w 239"/>
              <a:gd name="T57" fmla="*/ 251 h 260"/>
              <a:gd name="T58" fmla="*/ 73 w 239"/>
              <a:gd name="T59" fmla="*/ 257 h 260"/>
              <a:gd name="T60" fmla="*/ 78 w 239"/>
              <a:gd name="T61" fmla="*/ 251 h 260"/>
              <a:gd name="T62" fmla="*/ 113 w 239"/>
              <a:gd name="T63" fmla="*/ 235 h 260"/>
              <a:gd name="T64" fmla="*/ 126 w 239"/>
              <a:gd name="T65" fmla="*/ 235 h 260"/>
              <a:gd name="T66" fmla="*/ 133 w 239"/>
              <a:gd name="T67" fmla="*/ 44 h 260"/>
              <a:gd name="T68" fmla="*/ 107 w 239"/>
              <a:gd name="T69" fmla="*/ 44 h 260"/>
              <a:gd name="T70" fmla="*/ 113 w 239"/>
              <a:gd name="T71" fmla="*/ 27 h 260"/>
              <a:gd name="T72" fmla="*/ 133 w 239"/>
              <a:gd name="T73" fmla="*/ 35 h 260"/>
              <a:gd name="T74" fmla="*/ 196 w 239"/>
              <a:gd name="T75" fmla="*/ 42 h 260"/>
              <a:gd name="T76" fmla="*/ 136 w 239"/>
              <a:gd name="T77" fmla="*/ 36 h 260"/>
              <a:gd name="T78" fmla="*/ 196 w 239"/>
              <a:gd name="T79" fmla="*/ 42 h 260"/>
              <a:gd name="T80" fmla="*/ 201 w 239"/>
              <a:gd name="T81" fmla="*/ 41 h 260"/>
              <a:gd name="T82" fmla="*/ 198 w 239"/>
              <a:gd name="T83" fmla="*/ 39 h 260"/>
              <a:gd name="T84" fmla="*/ 233 w 239"/>
              <a:gd name="T85" fmla="*/ 147 h 260"/>
              <a:gd name="T86" fmla="*/ 200 w 239"/>
              <a:gd name="T87" fmla="*/ 178 h 260"/>
              <a:gd name="T88" fmla="*/ 200 w 239"/>
              <a:gd name="T89" fmla="*/ 178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9" h="260">
                <a:moveTo>
                  <a:pt x="205" y="46"/>
                </a:moveTo>
                <a:cubicBezTo>
                  <a:pt x="208" y="46"/>
                  <a:pt x="208" y="46"/>
                  <a:pt x="208" y="46"/>
                </a:cubicBezTo>
                <a:cubicBezTo>
                  <a:pt x="212" y="46"/>
                  <a:pt x="215" y="43"/>
                  <a:pt x="215" y="39"/>
                </a:cubicBezTo>
                <a:cubicBezTo>
                  <a:pt x="215" y="35"/>
                  <a:pt x="212" y="33"/>
                  <a:pt x="208" y="33"/>
                </a:cubicBezTo>
                <a:cubicBezTo>
                  <a:pt x="138" y="33"/>
                  <a:pt x="138" y="33"/>
                  <a:pt x="138" y="33"/>
                </a:cubicBezTo>
                <a:cubicBezTo>
                  <a:pt x="136" y="28"/>
                  <a:pt x="133" y="25"/>
                  <a:pt x="129" y="22"/>
                </a:cubicBezTo>
                <a:cubicBezTo>
                  <a:pt x="129" y="9"/>
                  <a:pt x="129" y="9"/>
                  <a:pt x="129" y="9"/>
                </a:cubicBezTo>
                <a:cubicBezTo>
                  <a:pt x="129" y="4"/>
                  <a:pt x="125" y="0"/>
                  <a:pt x="120" y="0"/>
                </a:cubicBezTo>
                <a:cubicBezTo>
                  <a:pt x="114" y="0"/>
                  <a:pt x="110" y="4"/>
                  <a:pt x="110" y="9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106" y="25"/>
                  <a:pt x="103" y="28"/>
                  <a:pt x="102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28" y="33"/>
                  <a:pt x="25" y="35"/>
                  <a:pt x="25" y="39"/>
                </a:cubicBezTo>
                <a:cubicBezTo>
                  <a:pt x="25" y="43"/>
                  <a:pt x="28" y="46"/>
                  <a:pt x="31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9"/>
                  <a:pt x="0" y="149"/>
                  <a:pt x="0" y="149"/>
                </a:cubicBezTo>
                <a:cubicBezTo>
                  <a:pt x="4" y="168"/>
                  <a:pt x="20" y="181"/>
                  <a:pt x="39" y="181"/>
                </a:cubicBezTo>
                <a:cubicBezTo>
                  <a:pt x="58" y="181"/>
                  <a:pt x="74" y="168"/>
                  <a:pt x="78" y="149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43" y="46"/>
                  <a:pt x="43" y="46"/>
                  <a:pt x="43" y="46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03" y="50"/>
                  <a:pt x="106" y="54"/>
                  <a:pt x="110" y="56"/>
                </a:cubicBezTo>
                <a:cubicBezTo>
                  <a:pt x="110" y="232"/>
                  <a:pt x="110" y="232"/>
                  <a:pt x="110" y="232"/>
                </a:cubicBezTo>
                <a:cubicBezTo>
                  <a:pt x="93" y="234"/>
                  <a:pt x="80" y="240"/>
                  <a:pt x="76" y="247"/>
                </a:cubicBezTo>
                <a:cubicBezTo>
                  <a:pt x="73" y="247"/>
                  <a:pt x="73" y="247"/>
                  <a:pt x="73" y="247"/>
                </a:cubicBezTo>
                <a:cubicBezTo>
                  <a:pt x="69" y="247"/>
                  <a:pt x="66" y="250"/>
                  <a:pt x="66" y="254"/>
                </a:cubicBezTo>
                <a:cubicBezTo>
                  <a:pt x="66" y="257"/>
                  <a:pt x="69" y="260"/>
                  <a:pt x="73" y="260"/>
                </a:cubicBezTo>
                <a:cubicBezTo>
                  <a:pt x="167" y="260"/>
                  <a:pt x="167" y="260"/>
                  <a:pt x="167" y="260"/>
                </a:cubicBezTo>
                <a:cubicBezTo>
                  <a:pt x="170" y="260"/>
                  <a:pt x="173" y="257"/>
                  <a:pt x="173" y="254"/>
                </a:cubicBezTo>
                <a:cubicBezTo>
                  <a:pt x="173" y="250"/>
                  <a:pt x="170" y="247"/>
                  <a:pt x="167" y="247"/>
                </a:cubicBezTo>
                <a:cubicBezTo>
                  <a:pt x="164" y="247"/>
                  <a:pt x="164" y="247"/>
                  <a:pt x="164" y="247"/>
                </a:cubicBezTo>
                <a:cubicBezTo>
                  <a:pt x="160" y="240"/>
                  <a:pt x="146" y="234"/>
                  <a:pt x="129" y="232"/>
                </a:cubicBezTo>
                <a:cubicBezTo>
                  <a:pt x="129" y="56"/>
                  <a:pt x="129" y="56"/>
                  <a:pt x="129" y="56"/>
                </a:cubicBezTo>
                <a:cubicBezTo>
                  <a:pt x="133" y="54"/>
                  <a:pt x="136" y="50"/>
                  <a:pt x="138" y="46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62" y="148"/>
                  <a:pt x="162" y="148"/>
                  <a:pt x="162" y="148"/>
                </a:cubicBezTo>
                <a:cubicBezTo>
                  <a:pt x="162" y="149"/>
                  <a:pt x="162" y="149"/>
                  <a:pt x="162" y="149"/>
                </a:cubicBezTo>
                <a:cubicBezTo>
                  <a:pt x="165" y="168"/>
                  <a:pt x="181" y="181"/>
                  <a:pt x="200" y="181"/>
                </a:cubicBezTo>
                <a:cubicBezTo>
                  <a:pt x="220" y="181"/>
                  <a:pt x="236" y="168"/>
                  <a:pt x="239" y="149"/>
                </a:cubicBezTo>
                <a:cubicBezTo>
                  <a:pt x="239" y="148"/>
                  <a:pt x="239" y="148"/>
                  <a:pt x="239" y="148"/>
                </a:cubicBezTo>
                <a:lnTo>
                  <a:pt x="205" y="46"/>
                </a:lnTo>
                <a:close/>
                <a:moveTo>
                  <a:pt x="208" y="36"/>
                </a:moveTo>
                <a:cubicBezTo>
                  <a:pt x="210" y="36"/>
                  <a:pt x="211" y="37"/>
                  <a:pt x="211" y="39"/>
                </a:cubicBezTo>
                <a:cubicBezTo>
                  <a:pt x="211" y="41"/>
                  <a:pt x="210" y="42"/>
                  <a:pt x="208" y="42"/>
                </a:cubicBezTo>
                <a:cubicBezTo>
                  <a:pt x="205" y="42"/>
                  <a:pt x="205" y="42"/>
                  <a:pt x="205" y="42"/>
                </a:cubicBezTo>
                <a:cubicBezTo>
                  <a:pt x="206" y="41"/>
                  <a:pt x="206" y="40"/>
                  <a:pt x="206" y="39"/>
                </a:cubicBezTo>
                <a:cubicBezTo>
                  <a:pt x="206" y="38"/>
                  <a:pt x="206" y="37"/>
                  <a:pt x="205" y="36"/>
                </a:cubicBezTo>
                <a:lnTo>
                  <a:pt x="208" y="36"/>
                </a:lnTo>
                <a:close/>
                <a:moveTo>
                  <a:pt x="34" y="42"/>
                </a:moveTo>
                <a:cubicBezTo>
                  <a:pt x="31" y="42"/>
                  <a:pt x="31" y="42"/>
                  <a:pt x="31" y="42"/>
                </a:cubicBezTo>
                <a:cubicBezTo>
                  <a:pt x="30" y="42"/>
                  <a:pt x="28" y="41"/>
                  <a:pt x="28" y="39"/>
                </a:cubicBezTo>
                <a:cubicBezTo>
                  <a:pt x="28" y="37"/>
                  <a:pt x="30" y="36"/>
                  <a:pt x="31" y="36"/>
                </a:cubicBezTo>
                <a:cubicBezTo>
                  <a:pt x="35" y="36"/>
                  <a:pt x="35" y="36"/>
                  <a:pt x="35" y="36"/>
                </a:cubicBezTo>
                <a:cubicBezTo>
                  <a:pt x="34" y="37"/>
                  <a:pt x="33" y="38"/>
                  <a:pt x="33" y="39"/>
                </a:cubicBezTo>
                <a:cubicBezTo>
                  <a:pt x="33" y="40"/>
                  <a:pt x="34" y="41"/>
                  <a:pt x="34" y="42"/>
                </a:cubicBezTo>
                <a:close/>
                <a:moveTo>
                  <a:pt x="39" y="37"/>
                </a:moveTo>
                <a:cubicBezTo>
                  <a:pt x="40" y="37"/>
                  <a:pt x="41" y="38"/>
                  <a:pt x="41" y="39"/>
                </a:cubicBezTo>
                <a:cubicBezTo>
                  <a:pt x="41" y="40"/>
                  <a:pt x="41" y="41"/>
                  <a:pt x="40" y="41"/>
                </a:cubicBezTo>
                <a:cubicBezTo>
                  <a:pt x="40" y="42"/>
                  <a:pt x="39" y="42"/>
                  <a:pt x="39" y="42"/>
                </a:cubicBezTo>
                <a:cubicBezTo>
                  <a:pt x="39" y="42"/>
                  <a:pt x="38" y="42"/>
                  <a:pt x="38" y="41"/>
                </a:cubicBezTo>
                <a:cubicBezTo>
                  <a:pt x="37" y="41"/>
                  <a:pt x="37" y="40"/>
                  <a:pt x="37" y="39"/>
                </a:cubicBezTo>
                <a:cubicBezTo>
                  <a:pt x="37" y="38"/>
                  <a:pt x="38" y="37"/>
                  <a:pt x="39" y="37"/>
                </a:cubicBezTo>
                <a:close/>
                <a:moveTo>
                  <a:pt x="39" y="178"/>
                </a:moveTo>
                <a:cubicBezTo>
                  <a:pt x="22" y="178"/>
                  <a:pt x="8" y="166"/>
                  <a:pt x="4" y="150"/>
                </a:cubicBezTo>
                <a:cubicBezTo>
                  <a:pt x="74" y="150"/>
                  <a:pt x="74" y="150"/>
                  <a:pt x="74" y="150"/>
                </a:cubicBezTo>
                <a:cubicBezTo>
                  <a:pt x="70" y="166"/>
                  <a:pt x="56" y="178"/>
                  <a:pt x="39" y="178"/>
                </a:cubicBezTo>
                <a:close/>
                <a:moveTo>
                  <a:pt x="71" y="147"/>
                </a:moveTo>
                <a:cubicBezTo>
                  <a:pt x="7" y="147"/>
                  <a:pt x="7" y="147"/>
                  <a:pt x="7" y="147"/>
                </a:cubicBezTo>
                <a:cubicBezTo>
                  <a:pt x="39" y="48"/>
                  <a:pt x="39" y="48"/>
                  <a:pt x="39" y="48"/>
                </a:cubicBezTo>
                <a:lnTo>
                  <a:pt x="71" y="147"/>
                </a:lnTo>
                <a:close/>
                <a:moveTo>
                  <a:pt x="103" y="42"/>
                </a:moveTo>
                <a:cubicBezTo>
                  <a:pt x="44" y="42"/>
                  <a:pt x="44" y="42"/>
                  <a:pt x="44" y="42"/>
                </a:cubicBezTo>
                <a:cubicBezTo>
                  <a:pt x="44" y="41"/>
                  <a:pt x="45" y="40"/>
                  <a:pt x="45" y="39"/>
                </a:cubicBezTo>
                <a:cubicBezTo>
                  <a:pt x="45" y="38"/>
                  <a:pt x="44" y="37"/>
                  <a:pt x="43" y="36"/>
                </a:cubicBezTo>
                <a:cubicBezTo>
                  <a:pt x="103" y="36"/>
                  <a:pt x="103" y="36"/>
                  <a:pt x="103" y="36"/>
                </a:cubicBezTo>
                <a:cubicBezTo>
                  <a:pt x="103" y="37"/>
                  <a:pt x="103" y="38"/>
                  <a:pt x="103" y="39"/>
                </a:cubicBezTo>
                <a:cubicBezTo>
                  <a:pt x="103" y="40"/>
                  <a:pt x="103" y="41"/>
                  <a:pt x="103" y="42"/>
                </a:cubicBezTo>
                <a:close/>
                <a:moveTo>
                  <a:pt x="113" y="9"/>
                </a:moveTo>
                <a:cubicBezTo>
                  <a:pt x="113" y="6"/>
                  <a:pt x="116" y="3"/>
                  <a:pt x="120" y="3"/>
                </a:cubicBezTo>
                <a:cubicBezTo>
                  <a:pt x="123" y="3"/>
                  <a:pt x="126" y="6"/>
                  <a:pt x="126" y="9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2" y="22"/>
                  <a:pt x="117" y="22"/>
                  <a:pt x="113" y="23"/>
                </a:cubicBezTo>
                <a:lnTo>
                  <a:pt x="113" y="9"/>
                </a:lnTo>
                <a:close/>
                <a:moveTo>
                  <a:pt x="161" y="250"/>
                </a:moveTo>
                <a:cubicBezTo>
                  <a:pt x="162" y="251"/>
                  <a:pt x="162" y="251"/>
                  <a:pt x="162" y="251"/>
                </a:cubicBezTo>
                <a:cubicBezTo>
                  <a:pt x="167" y="251"/>
                  <a:pt x="167" y="251"/>
                  <a:pt x="167" y="251"/>
                </a:cubicBezTo>
                <a:cubicBezTo>
                  <a:pt x="169" y="251"/>
                  <a:pt x="170" y="252"/>
                  <a:pt x="170" y="254"/>
                </a:cubicBezTo>
                <a:cubicBezTo>
                  <a:pt x="170" y="256"/>
                  <a:pt x="169" y="257"/>
                  <a:pt x="167" y="257"/>
                </a:cubicBezTo>
                <a:cubicBezTo>
                  <a:pt x="73" y="257"/>
                  <a:pt x="73" y="257"/>
                  <a:pt x="73" y="257"/>
                </a:cubicBezTo>
                <a:cubicBezTo>
                  <a:pt x="71" y="257"/>
                  <a:pt x="69" y="256"/>
                  <a:pt x="69" y="254"/>
                </a:cubicBezTo>
                <a:cubicBezTo>
                  <a:pt x="69" y="252"/>
                  <a:pt x="71" y="251"/>
                  <a:pt x="73" y="251"/>
                </a:cubicBezTo>
                <a:cubicBezTo>
                  <a:pt x="78" y="251"/>
                  <a:pt x="78" y="251"/>
                  <a:pt x="78" y="251"/>
                </a:cubicBezTo>
                <a:cubicBezTo>
                  <a:pt x="78" y="250"/>
                  <a:pt x="78" y="250"/>
                  <a:pt x="78" y="250"/>
                </a:cubicBezTo>
                <a:cubicBezTo>
                  <a:pt x="81" y="243"/>
                  <a:pt x="95" y="237"/>
                  <a:pt x="112" y="235"/>
                </a:cubicBezTo>
                <a:cubicBezTo>
                  <a:pt x="113" y="235"/>
                  <a:pt x="113" y="235"/>
                  <a:pt x="113" y="235"/>
                </a:cubicBezTo>
                <a:cubicBezTo>
                  <a:pt x="113" y="55"/>
                  <a:pt x="113" y="55"/>
                  <a:pt x="113" y="55"/>
                </a:cubicBezTo>
                <a:cubicBezTo>
                  <a:pt x="117" y="57"/>
                  <a:pt x="122" y="57"/>
                  <a:pt x="126" y="55"/>
                </a:cubicBezTo>
                <a:cubicBezTo>
                  <a:pt x="126" y="235"/>
                  <a:pt x="126" y="235"/>
                  <a:pt x="126" y="235"/>
                </a:cubicBezTo>
                <a:cubicBezTo>
                  <a:pt x="128" y="235"/>
                  <a:pt x="128" y="235"/>
                  <a:pt x="128" y="235"/>
                </a:cubicBezTo>
                <a:cubicBezTo>
                  <a:pt x="144" y="237"/>
                  <a:pt x="158" y="243"/>
                  <a:pt x="161" y="250"/>
                </a:cubicBezTo>
                <a:close/>
                <a:moveTo>
                  <a:pt x="133" y="44"/>
                </a:moveTo>
                <a:cubicBezTo>
                  <a:pt x="132" y="47"/>
                  <a:pt x="130" y="49"/>
                  <a:pt x="127" y="51"/>
                </a:cubicBezTo>
                <a:cubicBezTo>
                  <a:pt x="123" y="54"/>
                  <a:pt x="117" y="54"/>
                  <a:pt x="113" y="51"/>
                </a:cubicBezTo>
                <a:cubicBezTo>
                  <a:pt x="110" y="49"/>
                  <a:pt x="108" y="47"/>
                  <a:pt x="107" y="44"/>
                </a:cubicBezTo>
                <a:cubicBezTo>
                  <a:pt x="106" y="42"/>
                  <a:pt x="106" y="41"/>
                  <a:pt x="106" y="39"/>
                </a:cubicBezTo>
                <a:cubicBezTo>
                  <a:pt x="106" y="38"/>
                  <a:pt x="106" y="36"/>
                  <a:pt x="107" y="35"/>
                </a:cubicBezTo>
                <a:cubicBezTo>
                  <a:pt x="108" y="32"/>
                  <a:pt x="110" y="29"/>
                  <a:pt x="113" y="27"/>
                </a:cubicBezTo>
                <a:cubicBezTo>
                  <a:pt x="115" y="26"/>
                  <a:pt x="117" y="25"/>
                  <a:pt x="120" y="25"/>
                </a:cubicBezTo>
                <a:cubicBezTo>
                  <a:pt x="122" y="25"/>
                  <a:pt x="125" y="26"/>
                  <a:pt x="127" y="27"/>
                </a:cubicBezTo>
                <a:cubicBezTo>
                  <a:pt x="130" y="29"/>
                  <a:pt x="132" y="32"/>
                  <a:pt x="133" y="35"/>
                </a:cubicBezTo>
                <a:cubicBezTo>
                  <a:pt x="133" y="36"/>
                  <a:pt x="134" y="38"/>
                  <a:pt x="134" y="39"/>
                </a:cubicBezTo>
                <a:cubicBezTo>
                  <a:pt x="134" y="41"/>
                  <a:pt x="133" y="42"/>
                  <a:pt x="133" y="44"/>
                </a:cubicBezTo>
                <a:close/>
                <a:moveTo>
                  <a:pt x="196" y="42"/>
                </a:moveTo>
                <a:cubicBezTo>
                  <a:pt x="136" y="42"/>
                  <a:pt x="136" y="42"/>
                  <a:pt x="136" y="42"/>
                </a:cubicBezTo>
                <a:cubicBezTo>
                  <a:pt x="137" y="41"/>
                  <a:pt x="137" y="40"/>
                  <a:pt x="137" y="39"/>
                </a:cubicBezTo>
                <a:cubicBezTo>
                  <a:pt x="137" y="38"/>
                  <a:pt x="137" y="37"/>
                  <a:pt x="136" y="36"/>
                </a:cubicBezTo>
                <a:cubicBezTo>
                  <a:pt x="196" y="36"/>
                  <a:pt x="196" y="36"/>
                  <a:pt x="196" y="36"/>
                </a:cubicBezTo>
                <a:cubicBezTo>
                  <a:pt x="195" y="37"/>
                  <a:pt x="195" y="38"/>
                  <a:pt x="195" y="39"/>
                </a:cubicBezTo>
                <a:cubicBezTo>
                  <a:pt x="195" y="40"/>
                  <a:pt x="195" y="41"/>
                  <a:pt x="196" y="42"/>
                </a:cubicBezTo>
                <a:close/>
                <a:moveTo>
                  <a:pt x="200" y="37"/>
                </a:moveTo>
                <a:cubicBezTo>
                  <a:pt x="202" y="37"/>
                  <a:pt x="203" y="38"/>
                  <a:pt x="203" y="39"/>
                </a:cubicBezTo>
                <a:cubicBezTo>
                  <a:pt x="203" y="40"/>
                  <a:pt x="202" y="41"/>
                  <a:pt x="201" y="41"/>
                </a:cubicBezTo>
                <a:cubicBezTo>
                  <a:pt x="201" y="42"/>
                  <a:pt x="201" y="42"/>
                  <a:pt x="200" y="42"/>
                </a:cubicBezTo>
                <a:cubicBezTo>
                  <a:pt x="200" y="42"/>
                  <a:pt x="200" y="42"/>
                  <a:pt x="199" y="41"/>
                </a:cubicBezTo>
                <a:cubicBezTo>
                  <a:pt x="199" y="41"/>
                  <a:pt x="198" y="40"/>
                  <a:pt x="198" y="39"/>
                </a:cubicBezTo>
                <a:cubicBezTo>
                  <a:pt x="198" y="38"/>
                  <a:pt x="199" y="37"/>
                  <a:pt x="200" y="37"/>
                </a:cubicBezTo>
                <a:close/>
                <a:moveTo>
                  <a:pt x="200" y="48"/>
                </a:moveTo>
                <a:cubicBezTo>
                  <a:pt x="233" y="147"/>
                  <a:pt x="233" y="147"/>
                  <a:pt x="233" y="147"/>
                </a:cubicBezTo>
                <a:cubicBezTo>
                  <a:pt x="168" y="147"/>
                  <a:pt x="168" y="147"/>
                  <a:pt x="168" y="147"/>
                </a:cubicBezTo>
                <a:lnTo>
                  <a:pt x="200" y="48"/>
                </a:lnTo>
                <a:close/>
                <a:moveTo>
                  <a:pt x="200" y="178"/>
                </a:moveTo>
                <a:cubicBezTo>
                  <a:pt x="183" y="178"/>
                  <a:pt x="169" y="166"/>
                  <a:pt x="165" y="150"/>
                </a:cubicBezTo>
                <a:cubicBezTo>
                  <a:pt x="236" y="150"/>
                  <a:pt x="236" y="150"/>
                  <a:pt x="236" y="150"/>
                </a:cubicBezTo>
                <a:cubicBezTo>
                  <a:pt x="232" y="166"/>
                  <a:pt x="217" y="178"/>
                  <a:pt x="200" y="178"/>
                </a:cubicBezTo>
                <a:close/>
              </a:path>
            </a:pathLst>
          </a:custGeom>
          <a:noFill/>
          <a:ln w="9525">
            <a:solidFill>
              <a:srgbClr val="0070C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3233713" y="4032721"/>
            <a:ext cx="725488" cy="558800"/>
            <a:chOff x="4987925" y="3860800"/>
            <a:chExt cx="725488" cy="558800"/>
          </a:xfrm>
          <a:noFill/>
        </p:grpSpPr>
        <p:sp>
          <p:nvSpPr>
            <p:cNvPr id="169" name="Freeform 48"/>
            <p:cNvSpPr>
              <a:spLocks noEditPoints="1"/>
            </p:cNvSpPr>
            <p:nvPr/>
          </p:nvSpPr>
          <p:spPr bwMode="auto">
            <a:xfrm>
              <a:off x="4987925" y="3860800"/>
              <a:ext cx="725488" cy="558800"/>
            </a:xfrm>
            <a:custGeom>
              <a:avLst/>
              <a:gdLst>
                <a:gd name="T0" fmla="*/ 248 w 266"/>
                <a:gd name="T1" fmla="*/ 182 h 206"/>
                <a:gd name="T2" fmla="*/ 237 w 266"/>
                <a:gd name="T3" fmla="*/ 0 h 206"/>
                <a:gd name="T4" fmla="*/ 221 w 266"/>
                <a:gd name="T5" fmla="*/ 11 h 206"/>
                <a:gd name="T6" fmla="*/ 210 w 266"/>
                <a:gd name="T7" fmla="*/ 31 h 206"/>
                <a:gd name="T8" fmla="*/ 189 w 266"/>
                <a:gd name="T9" fmla="*/ 31 h 206"/>
                <a:gd name="T10" fmla="*/ 106 w 266"/>
                <a:gd name="T11" fmla="*/ 24 h 206"/>
                <a:gd name="T12" fmla="*/ 93 w 266"/>
                <a:gd name="T13" fmla="*/ 31 h 206"/>
                <a:gd name="T14" fmla="*/ 72 w 266"/>
                <a:gd name="T15" fmla="*/ 31 h 206"/>
                <a:gd name="T16" fmla="*/ 59 w 266"/>
                <a:gd name="T17" fmla="*/ 24 h 206"/>
                <a:gd name="T18" fmla="*/ 45 w 266"/>
                <a:gd name="T19" fmla="*/ 31 h 206"/>
                <a:gd name="T20" fmla="*/ 34 w 266"/>
                <a:gd name="T21" fmla="*/ 0 h 206"/>
                <a:gd name="T22" fmla="*/ 19 w 266"/>
                <a:gd name="T23" fmla="*/ 11 h 206"/>
                <a:gd name="T24" fmla="*/ 13 w 266"/>
                <a:gd name="T25" fmla="*/ 182 h 206"/>
                <a:gd name="T26" fmla="*/ 0 w 266"/>
                <a:gd name="T27" fmla="*/ 206 h 206"/>
                <a:gd name="T28" fmla="*/ 266 w 266"/>
                <a:gd name="T29" fmla="*/ 195 h 206"/>
                <a:gd name="T30" fmla="*/ 263 w 266"/>
                <a:gd name="T31" fmla="*/ 202 h 206"/>
                <a:gd name="T32" fmla="*/ 4 w 266"/>
                <a:gd name="T33" fmla="*/ 195 h 206"/>
                <a:gd name="T34" fmla="*/ 22 w 266"/>
                <a:gd name="T35" fmla="*/ 186 h 206"/>
                <a:gd name="T36" fmla="*/ 29 w 266"/>
                <a:gd name="T37" fmla="*/ 3 h 206"/>
                <a:gd name="T38" fmla="*/ 42 w 266"/>
                <a:gd name="T39" fmla="*/ 11 h 206"/>
                <a:gd name="T40" fmla="*/ 51 w 266"/>
                <a:gd name="T41" fmla="*/ 34 h 206"/>
                <a:gd name="T42" fmla="*/ 59 w 266"/>
                <a:gd name="T43" fmla="*/ 28 h 206"/>
                <a:gd name="T44" fmla="*/ 67 w 266"/>
                <a:gd name="T45" fmla="*/ 34 h 206"/>
                <a:gd name="T46" fmla="*/ 75 w 266"/>
                <a:gd name="T47" fmla="*/ 33 h 206"/>
                <a:gd name="T48" fmla="*/ 90 w 266"/>
                <a:gd name="T49" fmla="*/ 33 h 206"/>
                <a:gd name="T50" fmla="*/ 98 w 266"/>
                <a:gd name="T51" fmla="*/ 34 h 206"/>
                <a:gd name="T52" fmla="*/ 106 w 266"/>
                <a:gd name="T53" fmla="*/ 28 h 206"/>
                <a:gd name="T54" fmla="*/ 114 w 266"/>
                <a:gd name="T55" fmla="*/ 34 h 206"/>
                <a:gd name="T56" fmla="*/ 192 w 266"/>
                <a:gd name="T57" fmla="*/ 33 h 206"/>
                <a:gd name="T58" fmla="*/ 207 w 266"/>
                <a:gd name="T59" fmla="*/ 33 h 206"/>
                <a:gd name="T60" fmla="*/ 225 w 266"/>
                <a:gd name="T61" fmla="*/ 34 h 206"/>
                <a:gd name="T62" fmla="*/ 232 w 266"/>
                <a:gd name="T63" fmla="*/ 3 h 206"/>
                <a:gd name="T64" fmla="*/ 244 w 266"/>
                <a:gd name="T65" fmla="*/ 11 h 206"/>
                <a:gd name="T66" fmla="*/ 253 w 266"/>
                <a:gd name="T67" fmla="*/ 186 h 206"/>
                <a:gd name="T68" fmla="*/ 263 w 266"/>
                <a:gd name="T69" fmla="*/ 20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6" h="206">
                  <a:moveTo>
                    <a:pt x="253" y="182"/>
                  </a:moveTo>
                  <a:cubicBezTo>
                    <a:pt x="248" y="182"/>
                    <a:pt x="248" y="182"/>
                    <a:pt x="248" y="182"/>
                  </a:cubicBezTo>
                  <a:cubicBezTo>
                    <a:pt x="248" y="11"/>
                    <a:pt x="248" y="11"/>
                    <a:pt x="248" y="11"/>
                  </a:cubicBezTo>
                  <a:cubicBezTo>
                    <a:pt x="248" y="5"/>
                    <a:pt x="243" y="0"/>
                    <a:pt x="23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26" y="0"/>
                    <a:pt x="221" y="5"/>
                    <a:pt x="221" y="1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10" y="31"/>
                    <a:pt x="210" y="31"/>
                    <a:pt x="210" y="31"/>
                  </a:cubicBezTo>
                  <a:cubicBezTo>
                    <a:pt x="208" y="27"/>
                    <a:pt x="204" y="24"/>
                    <a:pt x="200" y="24"/>
                  </a:cubicBezTo>
                  <a:cubicBezTo>
                    <a:pt x="195" y="24"/>
                    <a:pt x="191" y="27"/>
                    <a:pt x="189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4" y="27"/>
                    <a:pt x="110" y="24"/>
                    <a:pt x="106" y="24"/>
                  </a:cubicBezTo>
                  <a:cubicBezTo>
                    <a:pt x="101" y="24"/>
                    <a:pt x="98" y="27"/>
                    <a:pt x="96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27"/>
                    <a:pt x="87" y="24"/>
                    <a:pt x="82" y="24"/>
                  </a:cubicBezTo>
                  <a:cubicBezTo>
                    <a:pt x="78" y="24"/>
                    <a:pt x="74" y="27"/>
                    <a:pt x="72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7" y="27"/>
                    <a:pt x="63" y="24"/>
                    <a:pt x="59" y="24"/>
                  </a:cubicBezTo>
                  <a:cubicBezTo>
                    <a:pt x="55" y="24"/>
                    <a:pt x="51" y="27"/>
                    <a:pt x="49" y="31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5"/>
                    <a:pt x="40" y="0"/>
                    <a:pt x="3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0"/>
                    <a:pt x="19" y="5"/>
                    <a:pt x="19" y="11"/>
                  </a:cubicBezTo>
                  <a:cubicBezTo>
                    <a:pt x="19" y="182"/>
                    <a:pt x="19" y="182"/>
                    <a:pt x="19" y="182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6" y="182"/>
                    <a:pt x="0" y="188"/>
                    <a:pt x="0" y="195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266" y="206"/>
                    <a:pt x="266" y="206"/>
                    <a:pt x="266" y="206"/>
                  </a:cubicBezTo>
                  <a:cubicBezTo>
                    <a:pt x="266" y="195"/>
                    <a:pt x="266" y="195"/>
                    <a:pt x="266" y="195"/>
                  </a:cubicBezTo>
                  <a:cubicBezTo>
                    <a:pt x="266" y="188"/>
                    <a:pt x="260" y="182"/>
                    <a:pt x="253" y="182"/>
                  </a:cubicBezTo>
                  <a:close/>
                  <a:moveTo>
                    <a:pt x="263" y="202"/>
                  </a:moveTo>
                  <a:cubicBezTo>
                    <a:pt x="4" y="202"/>
                    <a:pt x="4" y="202"/>
                    <a:pt x="4" y="202"/>
                  </a:cubicBezTo>
                  <a:cubicBezTo>
                    <a:pt x="4" y="195"/>
                    <a:pt x="4" y="195"/>
                    <a:pt x="4" y="195"/>
                  </a:cubicBezTo>
                  <a:cubicBezTo>
                    <a:pt x="4" y="190"/>
                    <a:pt x="8" y="186"/>
                    <a:pt x="13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7"/>
                    <a:pt x="25" y="3"/>
                    <a:pt x="29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8" y="3"/>
                    <a:pt x="42" y="7"/>
                    <a:pt x="42" y="11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3" y="30"/>
                    <a:pt x="56" y="28"/>
                    <a:pt x="59" y="28"/>
                  </a:cubicBezTo>
                  <a:cubicBezTo>
                    <a:pt x="62" y="28"/>
                    <a:pt x="65" y="30"/>
                    <a:pt x="67" y="33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74" y="34"/>
                    <a:pt x="74" y="34"/>
                    <a:pt x="74" y="3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6" y="30"/>
                    <a:pt x="79" y="28"/>
                    <a:pt x="82" y="28"/>
                  </a:cubicBezTo>
                  <a:cubicBezTo>
                    <a:pt x="86" y="28"/>
                    <a:pt x="89" y="30"/>
                    <a:pt x="90" y="33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9" y="30"/>
                    <a:pt x="102" y="28"/>
                    <a:pt x="106" y="28"/>
                  </a:cubicBezTo>
                  <a:cubicBezTo>
                    <a:pt x="109" y="28"/>
                    <a:pt x="112" y="30"/>
                    <a:pt x="114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193" y="30"/>
                    <a:pt x="196" y="28"/>
                    <a:pt x="200" y="28"/>
                  </a:cubicBezTo>
                  <a:cubicBezTo>
                    <a:pt x="203" y="28"/>
                    <a:pt x="206" y="30"/>
                    <a:pt x="207" y="33"/>
                  </a:cubicBezTo>
                  <a:cubicBezTo>
                    <a:pt x="208" y="34"/>
                    <a:pt x="208" y="34"/>
                    <a:pt x="208" y="34"/>
                  </a:cubicBezTo>
                  <a:cubicBezTo>
                    <a:pt x="225" y="34"/>
                    <a:pt x="225" y="34"/>
                    <a:pt x="225" y="34"/>
                  </a:cubicBezTo>
                  <a:cubicBezTo>
                    <a:pt x="225" y="11"/>
                    <a:pt x="225" y="11"/>
                    <a:pt x="225" y="11"/>
                  </a:cubicBezTo>
                  <a:cubicBezTo>
                    <a:pt x="225" y="7"/>
                    <a:pt x="228" y="3"/>
                    <a:pt x="232" y="3"/>
                  </a:cubicBezTo>
                  <a:cubicBezTo>
                    <a:pt x="237" y="3"/>
                    <a:pt x="237" y="3"/>
                    <a:pt x="237" y="3"/>
                  </a:cubicBezTo>
                  <a:cubicBezTo>
                    <a:pt x="241" y="3"/>
                    <a:pt x="244" y="7"/>
                    <a:pt x="244" y="11"/>
                  </a:cubicBezTo>
                  <a:cubicBezTo>
                    <a:pt x="244" y="186"/>
                    <a:pt x="244" y="186"/>
                    <a:pt x="244" y="186"/>
                  </a:cubicBezTo>
                  <a:cubicBezTo>
                    <a:pt x="253" y="186"/>
                    <a:pt x="253" y="186"/>
                    <a:pt x="253" y="186"/>
                  </a:cubicBezTo>
                  <a:cubicBezTo>
                    <a:pt x="258" y="186"/>
                    <a:pt x="263" y="190"/>
                    <a:pt x="263" y="195"/>
                  </a:cubicBezTo>
                  <a:lnTo>
                    <a:pt x="263" y="202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0" name="Freeform 49"/>
            <p:cNvSpPr>
              <a:spLocks noEditPoints="1"/>
            </p:cNvSpPr>
            <p:nvPr/>
          </p:nvSpPr>
          <p:spPr bwMode="auto">
            <a:xfrm>
              <a:off x="5102225" y="4276725"/>
              <a:ext cx="498475" cy="88900"/>
            </a:xfrm>
            <a:custGeom>
              <a:avLst/>
              <a:gdLst>
                <a:gd name="T0" fmla="*/ 99 w 183"/>
                <a:gd name="T1" fmla="*/ 1 h 33"/>
                <a:gd name="T2" fmla="*/ 91 w 183"/>
                <a:gd name="T3" fmla="*/ 7 h 33"/>
                <a:gd name="T4" fmla="*/ 84 w 183"/>
                <a:gd name="T5" fmla="*/ 1 h 33"/>
                <a:gd name="T6" fmla="*/ 83 w 183"/>
                <a:gd name="T7" fmla="*/ 0 h 33"/>
                <a:gd name="T8" fmla="*/ 76 w 183"/>
                <a:gd name="T9" fmla="*/ 0 h 33"/>
                <a:gd name="T10" fmla="*/ 76 w 183"/>
                <a:gd name="T11" fmla="*/ 1 h 33"/>
                <a:gd name="T12" fmla="*/ 68 w 183"/>
                <a:gd name="T13" fmla="*/ 7 h 33"/>
                <a:gd name="T14" fmla="*/ 60 w 183"/>
                <a:gd name="T15" fmla="*/ 1 h 33"/>
                <a:gd name="T16" fmla="*/ 60 w 183"/>
                <a:gd name="T17" fmla="*/ 0 h 33"/>
                <a:gd name="T18" fmla="*/ 53 w 183"/>
                <a:gd name="T19" fmla="*/ 0 h 33"/>
                <a:gd name="T20" fmla="*/ 52 w 183"/>
                <a:gd name="T21" fmla="*/ 1 h 33"/>
                <a:gd name="T22" fmla="*/ 44 w 183"/>
                <a:gd name="T23" fmla="*/ 7 h 33"/>
                <a:gd name="T24" fmla="*/ 37 w 183"/>
                <a:gd name="T25" fmla="*/ 1 h 33"/>
                <a:gd name="T26" fmla="*/ 36 w 183"/>
                <a:gd name="T27" fmla="*/ 0 h 33"/>
                <a:gd name="T28" fmla="*/ 29 w 183"/>
                <a:gd name="T29" fmla="*/ 0 h 33"/>
                <a:gd name="T30" fmla="*/ 29 w 183"/>
                <a:gd name="T31" fmla="*/ 1 h 33"/>
                <a:gd name="T32" fmla="*/ 21 w 183"/>
                <a:gd name="T33" fmla="*/ 7 h 33"/>
                <a:gd name="T34" fmla="*/ 13 w 183"/>
                <a:gd name="T35" fmla="*/ 1 h 33"/>
                <a:gd name="T36" fmla="*/ 13 w 183"/>
                <a:gd name="T37" fmla="*/ 0 h 33"/>
                <a:gd name="T38" fmla="*/ 0 w 183"/>
                <a:gd name="T39" fmla="*/ 0 h 33"/>
                <a:gd name="T40" fmla="*/ 0 w 183"/>
                <a:gd name="T41" fmla="*/ 33 h 33"/>
                <a:gd name="T42" fmla="*/ 183 w 183"/>
                <a:gd name="T43" fmla="*/ 33 h 33"/>
                <a:gd name="T44" fmla="*/ 183 w 183"/>
                <a:gd name="T45" fmla="*/ 0 h 33"/>
                <a:gd name="T46" fmla="*/ 99 w 183"/>
                <a:gd name="T47" fmla="*/ 0 h 33"/>
                <a:gd name="T48" fmla="*/ 99 w 183"/>
                <a:gd name="T49" fmla="*/ 1 h 33"/>
                <a:gd name="T50" fmla="*/ 102 w 183"/>
                <a:gd name="T51" fmla="*/ 4 h 33"/>
                <a:gd name="T52" fmla="*/ 179 w 183"/>
                <a:gd name="T53" fmla="*/ 4 h 33"/>
                <a:gd name="T54" fmla="*/ 179 w 183"/>
                <a:gd name="T55" fmla="*/ 29 h 33"/>
                <a:gd name="T56" fmla="*/ 3 w 183"/>
                <a:gd name="T57" fmla="*/ 29 h 33"/>
                <a:gd name="T58" fmla="*/ 3 w 183"/>
                <a:gd name="T59" fmla="*/ 4 h 33"/>
                <a:gd name="T60" fmla="*/ 11 w 183"/>
                <a:gd name="T61" fmla="*/ 4 h 33"/>
                <a:gd name="T62" fmla="*/ 21 w 183"/>
                <a:gd name="T63" fmla="*/ 10 h 33"/>
                <a:gd name="T64" fmla="*/ 31 w 183"/>
                <a:gd name="T65" fmla="*/ 4 h 33"/>
                <a:gd name="T66" fmla="*/ 34 w 183"/>
                <a:gd name="T67" fmla="*/ 4 h 33"/>
                <a:gd name="T68" fmla="*/ 44 w 183"/>
                <a:gd name="T69" fmla="*/ 10 h 33"/>
                <a:gd name="T70" fmla="*/ 55 w 183"/>
                <a:gd name="T71" fmla="*/ 4 h 33"/>
                <a:gd name="T72" fmla="*/ 58 w 183"/>
                <a:gd name="T73" fmla="*/ 4 h 33"/>
                <a:gd name="T74" fmla="*/ 68 w 183"/>
                <a:gd name="T75" fmla="*/ 10 h 33"/>
                <a:gd name="T76" fmla="*/ 78 w 183"/>
                <a:gd name="T77" fmla="*/ 4 h 33"/>
                <a:gd name="T78" fmla="*/ 81 w 183"/>
                <a:gd name="T79" fmla="*/ 4 h 33"/>
                <a:gd name="T80" fmla="*/ 91 w 183"/>
                <a:gd name="T81" fmla="*/ 10 h 33"/>
                <a:gd name="T82" fmla="*/ 102 w 183"/>
                <a:gd name="T83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3" h="33">
                  <a:moveTo>
                    <a:pt x="99" y="1"/>
                  </a:moveTo>
                  <a:cubicBezTo>
                    <a:pt x="98" y="5"/>
                    <a:pt x="95" y="7"/>
                    <a:pt x="91" y="7"/>
                  </a:cubicBezTo>
                  <a:cubicBezTo>
                    <a:pt x="88" y="7"/>
                    <a:pt x="85" y="5"/>
                    <a:pt x="84" y="1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4" y="5"/>
                    <a:pt x="71" y="7"/>
                    <a:pt x="68" y="7"/>
                  </a:cubicBezTo>
                  <a:cubicBezTo>
                    <a:pt x="65" y="7"/>
                    <a:pt x="61" y="5"/>
                    <a:pt x="60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1" y="5"/>
                    <a:pt x="48" y="7"/>
                    <a:pt x="44" y="7"/>
                  </a:cubicBezTo>
                  <a:cubicBezTo>
                    <a:pt x="41" y="7"/>
                    <a:pt x="38" y="5"/>
                    <a:pt x="37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5"/>
                    <a:pt x="24" y="7"/>
                    <a:pt x="21" y="7"/>
                  </a:cubicBezTo>
                  <a:cubicBezTo>
                    <a:pt x="18" y="7"/>
                    <a:pt x="15" y="5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99" y="1"/>
                  </a:lnTo>
                  <a:close/>
                  <a:moveTo>
                    <a:pt x="102" y="4"/>
                  </a:moveTo>
                  <a:cubicBezTo>
                    <a:pt x="179" y="4"/>
                    <a:pt x="179" y="4"/>
                    <a:pt x="179" y="4"/>
                  </a:cubicBezTo>
                  <a:cubicBezTo>
                    <a:pt x="179" y="29"/>
                    <a:pt x="179" y="29"/>
                    <a:pt x="179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3" y="7"/>
                    <a:pt x="17" y="10"/>
                    <a:pt x="21" y="10"/>
                  </a:cubicBezTo>
                  <a:cubicBezTo>
                    <a:pt x="25" y="10"/>
                    <a:pt x="29" y="7"/>
                    <a:pt x="31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7"/>
                    <a:pt x="40" y="10"/>
                    <a:pt x="44" y="10"/>
                  </a:cubicBezTo>
                  <a:cubicBezTo>
                    <a:pt x="49" y="10"/>
                    <a:pt x="53" y="7"/>
                    <a:pt x="55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0" y="7"/>
                    <a:pt x="64" y="10"/>
                    <a:pt x="68" y="10"/>
                  </a:cubicBezTo>
                  <a:cubicBezTo>
                    <a:pt x="72" y="10"/>
                    <a:pt x="76" y="7"/>
                    <a:pt x="78" y="4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3" y="7"/>
                    <a:pt x="87" y="10"/>
                    <a:pt x="91" y="10"/>
                  </a:cubicBezTo>
                  <a:cubicBezTo>
                    <a:pt x="96" y="10"/>
                    <a:pt x="100" y="7"/>
                    <a:pt x="102" y="4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1" name="Freeform 50"/>
            <p:cNvSpPr>
              <a:spLocks noEditPoints="1"/>
            </p:cNvSpPr>
            <p:nvPr/>
          </p:nvSpPr>
          <p:spPr bwMode="auto">
            <a:xfrm>
              <a:off x="5102225" y="3963988"/>
              <a:ext cx="498475" cy="92075"/>
            </a:xfrm>
            <a:custGeom>
              <a:avLst/>
              <a:gdLst>
                <a:gd name="T0" fmla="*/ 158 w 183"/>
                <a:gd name="T1" fmla="*/ 6 h 34"/>
                <a:gd name="T2" fmla="*/ 149 w 183"/>
                <a:gd name="T3" fmla="*/ 0 h 34"/>
                <a:gd name="T4" fmla="*/ 72 w 183"/>
                <a:gd name="T5" fmla="*/ 1 h 34"/>
                <a:gd name="T6" fmla="*/ 56 w 183"/>
                <a:gd name="T7" fmla="*/ 1 h 34"/>
                <a:gd name="T8" fmla="*/ 48 w 183"/>
                <a:gd name="T9" fmla="*/ 0 h 34"/>
                <a:gd name="T10" fmla="*/ 40 w 183"/>
                <a:gd name="T11" fmla="*/ 6 h 34"/>
                <a:gd name="T12" fmla="*/ 32 w 183"/>
                <a:gd name="T13" fmla="*/ 0 h 34"/>
                <a:gd name="T14" fmla="*/ 25 w 183"/>
                <a:gd name="T15" fmla="*/ 1 h 34"/>
                <a:gd name="T16" fmla="*/ 9 w 183"/>
                <a:gd name="T17" fmla="*/ 1 h 34"/>
                <a:gd name="T18" fmla="*/ 0 w 183"/>
                <a:gd name="T19" fmla="*/ 0 h 34"/>
                <a:gd name="T20" fmla="*/ 10 w 183"/>
                <a:gd name="T21" fmla="*/ 34 h 34"/>
                <a:gd name="T22" fmla="*/ 18 w 183"/>
                <a:gd name="T23" fmla="*/ 28 h 34"/>
                <a:gd name="T24" fmla="*/ 26 w 183"/>
                <a:gd name="T25" fmla="*/ 34 h 34"/>
                <a:gd name="T26" fmla="*/ 104 w 183"/>
                <a:gd name="T27" fmla="*/ 33 h 34"/>
                <a:gd name="T28" fmla="*/ 120 w 183"/>
                <a:gd name="T29" fmla="*/ 33 h 34"/>
                <a:gd name="T30" fmla="*/ 127 w 183"/>
                <a:gd name="T31" fmla="*/ 34 h 34"/>
                <a:gd name="T32" fmla="*/ 135 w 183"/>
                <a:gd name="T33" fmla="*/ 28 h 34"/>
                <a:gd name="T34" fmla="*/ 144 w 183"/>
                <a:gd name="T35" fmla="*/ 34 h 34"/>
                <a:gd name="T36" fmla="*/ 151 w 183"/>
                <a:gd name="T37" fmla="*/ 33 h 34"/>
                <a:gd name="T38" fmla="*/ 167 w 183"/>
                <a:gd name="T39" fmla="*/ 33 h 34"/>
                <a:gd name="T40" fmla="*/ 183 w 183"/>
                <a:gd name="T41" fmla="*/ 34 h 34"/>
                <a:gd name="T42" fmla="*/ 166 w 183"/>
                <a:gd name="T43" fmla="*/ 0 h 34"/>
                <a:gd name="T44" fmla="*/ 168 w 183"/>
                <a:gd name="T45" fmla="*/ 3 h 34"/>
                <a:gd name="T46" fmla="*/ 179 w 183"/>
                <a:gd name="T47" fmla="*/ 31 h 34"/>
                <a:gd name="T48" fmla="*/ 159 w 183"/>
                <a:gd name="T49" fmla="*/ 25 h 34"/>
                <a:gd name="T50" fmla="*/ 146 w 183"/>
                <a:gd name="T51" fmla="*/ 31 h 34"/>
                <a:gd name="T52" fmla="*/ 125 w 183"/>
                <a:gd name="T53" fmla="*/ 31 h 34"/>
                <a:gd name="T54" fmla="*/ 112 w 183"/>
                <a:gd name="T55" fmla="*/ 25 h 34"/>
                <a:gd name="T56" fmla="*/ 29 w 183"/>
                <a:gd name="T57" fmla="*/ 31 h 34"/>
                <a:gd name="T58" fmla="*/ 8 w 183"/>
                <a:gd name="T59" fmla="*/ 31 h 34"/>
                <a:gd name="T60" fmla="*/ 3 w 183"/>
                <a:gd name="T61" fmla="*/ 3 h 34"/>
                <a:gd name="T62" fmla="*/ 17 w 183"/>
                <a:gd name="T63" fmla="*/ 9 h 34"/>
                <a:gd name="T64" fmla="*/ 30 w 183"/>
                <a:gd name="T65" fmla="*/ 3 h 34"/>
                <a:gd name="T66" fmla="*/ 51 w 183"/>
                <a:gd name="T67" fmla="*/ 3 h 34"/>
                <a:gd name="T68" fmla="*/ 64 w 183"/>
                <a:gd name="T69" fmla="*/ 9 h 34"/>
                <a:gd name="T70" fmla="*/ 147 w 183"/>
                <a:gd name="T71" fmla="*/ 3 h 34"/>
                <a:gd name="T72" fmla="*/ 168 w 183"/>
                <a:gd name="T7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3" h="34">
                  <a:moveTo>
                    <a:pt x="165" y="1"/>
                  </a:moveTo>
                  <a:cubicBezTo>
                    <a:pt x="164" y="4"/>
                    <a:pt x="161" y="6"/>
                    <a:pt x="158" y="6"/>
                  </a:cubicBezTo>
                  <a:cubicBezTo>
                    <a:pt x="154" y="6"/>
                    <a:pt x="151" y="4"/>
                    <a:pt x="150" y="1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0" y="4"/>
                    <a:pt x="67" y="6"/>
                    <a:pt x="64" y="6"/>
                  </a:cubicBezTo>
                  <a:cubicBezTo>
                    <a:pt x="60" y="6"/>
                    <a:pt x="57" y="4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4"/>
                    <a:pt x="44" y="6"/>
                    <a:pt x="40" y="6"/>
                  </a:cubicBezTo>
                  <a:cubicBezTo>
                    <a:pt x="37" y="6"/>
                    <a:pt x="34" y="4"/>
                    <a:pt x="33" y="1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3" y="4"/>
                    <a:pt x="20" y="6"/>
                    <a:pt x="17" y="6"/>
                  </a:cubicBezTo>
                  <a:cubicBezTo>
                    <a:pt x="14" y="6"/>
                    <a:pt x="11" y="4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0"/>
                    <a:pt x="15" y="28"/>
                    <a:pt x="18" y="28"/>
                  </a:cubicBezTo>
                  <a:cubicBezTo>
                    <a:pt x="22" y="28"/>
                    <a:pt x="25" y="30"/>
                    <a:pt x="26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04" y="34"/>
                    <a:pt x="104" y="34"/>
                    <a:pt x="104" y="34"/>
                  </a:cubicBezTo>
                  <a:cubicBezTo>
                    <a:pt x="104" y="33"/>
                    <a:pt x="104" y="33"/>
                    <a:pt x="104" y="33"/>
                  </a:cubicBezTo>
                  <a:cubicBezTo>
                    <a:pt x="106" y="30"/>
                    <a:pt x="109" y="28"/>
                    <a:pt x="112" y="28"/>
                  </a:cubicBezTo>
                  <a:cubicBezTo>
                    <a:pt x="115" y="28"/>
                    <a:pt x="118" y="30"/>
                    <a:pt x="120" y="33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8" y="33"/>
                    <a:pt x="128" y="33"/>
                    <a:pt x="128" y="33"/>
                  </a:cubicBezTo>
                  <a:cubicBezTo>
                    <a:pt x="129" y="30"/>
                    <a:pt x="132" y="28"/>
                    <a:pt x="135" y="28"/>
                  </a:cubicBezTo>
                  <a:cubicBezTo>
                    <a:pt x="139" y="28"/>
                    <a:pt x="142" y="30"/>
                    <a:pt x="143" y="33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3" y="30"/>
                    <a:pt x="156" y="28"/>
                    <a:pt x="159" y="28"/>
                  </a:cubicBezTo>
                  <a:cubicBezTo>
                    <a:pt x="162" y="28"/>
                    <a:pt x="165" y="30"/>
                    <a:pt x="167" y="33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65" y="1"/>
                  </a:lnTo>
                  <a:close/>
                  <a:moveTo>
                    <a:pt x="168" y="3"/>
                  </a:moveTo>
                  <a:cubicBezTo>
                    <a:pt x="179" y="3"/>
                    <a:pt x="179" y="3"/>
                    <a:pt x="179" y="3"/>
                  </a:cubicBezTo>
                  <a:cubicBezTo>
                    <a:pt x="179" y="31"/>
                    <a:pt x="179" y="31"/>
                    <a:pt x="179" y="31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3" y="25"/>
                    <a:pt x="159" y="25"/>
                  </a:cubicBezTo>
                  <a:cubicBezTo>
                    <a:pt x="155" y="25"/>
                    <a:pt x="151" y="27"/>
                    <a:pt x="149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4" y="27"/>
                    <a:pt x="140" y="25"/>
                    <a:pt x="135" y="25"/>
                  </a:cubicBezTo>
                  <a:cubicBezTo>
                    <a:pt x="131" y="25"/>
                    <a:pt x="127" y="27"/>
                    <a:pt x="125" y="31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27"/>
                    <a:pt x="116" y="25"/>
                    <a:pt x="112" y="25"/>
                  </a:cubicBezTo>
                  <a:cubicBezTo>
                    <a:pt x="108" y="25"/>
                    <a:pt x="104" y="27"/>
                    <a:pt x="102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7" y="27"/>
                    <a:pt x="23" y="25"/>
                    <a:pt x="18" y="25"/>
                  </a:cubicBezTo>
                  <a:cubicBezTo>
                    <a:pt x="14" y="25"/>
                    <a:pt x="10" y="27"/>
                    <a:pt x="8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7"/>
                    <a:pt x="13" y="9"/>
                    <a:pt x="17" y="9"/>
                  </a:cubicBezTo>
                  <a:cubicBezTo>
                    <a:pt x="21" y="9"/>
                    <a:pt x="25" y="7"/>
                    <a:pt x="27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7"/>
                    <a:pt x="36" y="9"/>
                    <a:pt x="40" y="9"/>
                  </a:cubicBezTo>
                  <a:cubicBezTo>
                    <a:pt x="45" y="9"/>
                    <a:pt x="49" y="7"/>
                    <a:pt x="51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6" y="7"/>
                    <a:pt x="59" y="9"/>
                    <a:pt x="64" y="9"/>
                  </a:cubicBezTo>
                  <a:cubicBezTo>
                    <a:pt x="68" y="9"/>
                    <a:pt x="72" y="7"/>
                    <a:pt x="74" y="3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9" y="7"/>
                    <a:pt x="153" y="9"/>
                    <a:pt x="158" y="9"/>
                  </a:cubicBezTo>
                  <a:cubicBezTo>
                    <a:pt x="162" y="9"/>
                    <a:pt x="166" y="7"/>
                    <a:pt x="168" y="3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2" name="Freeform 51"/>
            <p:cNvSpPr>
              <a:spLocks noEditPoints="1"/>
            </p:cNvSpPr>
            <p:nvPr/>
          </p:nvSpPr>
          <p:spPr bwMode="auto">
            <a:xfrm>
              <a:off x="5102225" y="4173538"/>
              <a:ext cx="498475" cy="92075"/>
            </a:xfrm>
            <a:custGeom>
              <a:avLst/>
              <a:gdLst>
                <a:gd name="T0" fmla="*/ 160 w 183"/>
                <a:gd name="T1" fmla="*/ 6 h 34"/>
                <a:gd name="T2" fmla="*/ 152 w 183"/>
                <a:gd name="T3" fmla="*/ 0 h 34"/>
                <a:gd name="T4" fmla="*/ 145 w 183"/>
                <a:gd name="T5" fmla="*/ 1 h 34"/>
                <a:gd name="T6" fmla="*/ 129 w 183"/>
                <a:gd name="T7" fmla="*/ 1 h 34"/>
                <a:gd name="T8" fmla="*/ 51 w 183"/>
                <a:gd name="T9" fmla="*/ 0 h 34"/>
                <a:gd name="T10" fmla="*/ 43 w 183"/>
                <a:gd name="T11" fmla="*/ 6 h 34"/>
                <a:gd name="T12" fmla="*/ 35 w 183"/>
                <a:gd name="T13" fmla="*/ 0 h 34"/>
                <a:gd name="T14" fmla="*/ 27 w 183"/>
                <a:gd name="T15" fmla="*/ 1 h 34"/>
                <a:gd name="T16" fmla="*/ 12 w 183"/>
                <a:gd name="T17" fmla="*/ 1 h 34"/>
                <a:gd name="T18" fmla="*/ 0 w 183"/>
                <a:gd name="T19" fmla="*/ 0 h 34"/>
                <a:gd name="T20" fmla="*/ 13 w 183"/>
                <a:gd name="T21" fmla="*/ 34 h 34"/>
                <a:gd name="T22" fmla="*/ 21 w 183"/>
                <a:gd name="T23" fmla="*/ 28 h 34"/>
                <a:gd name="T24" fmla="*/ 29 w 183"/>
                <a:gd name="T25" fmla="*/ 34 h 34"/>
                <a:gd name="T26" fmla="*/ 37 w 183"/>
                <a:gd name="T27" fmla="*/ 33 h 34"/>
                <a:gd name="T28" fmla="*/ 52 w 183"/>
                <a:gd name="T29" fmla="*/ 33 h 34"/>
                <a:gd name="T30" fmla="*/ 60 w 183"/>
                <a:gd name="T31" fmla="*/ 34 h 34"/>
                <a:gd name="T32" fmla="*/ 68 w 183"/>
                <a:gd name="T33" fmla="*/ 28 h 34"/>
                <a:gd name="T34" fmla="*/ 76 w 183"/>
                <a:gd name="T35" fmla="*/ 34 h 34"/>
                <a:gd name="T36" fmla="*/ 84 w 183"/>
                <a:gd name="T37" fmla="*/ 33 h 34"/>
                <a:gd name="T38" fmla="*/ 99 w 183"/>
                <a:gd name="T39" fmla="*/ 33 h 34"/>
                <a:gd name="T40" fmla="*/ 183 w 183"/>
                <a:gd name="T41" fmla="*/ 34 h 34"/>
                <a:gd name="T42" fmla="*/ 168 w 183"/>
                <a:gd name="T43" fmla="*/ 0 h 34"/>
                <a:gd name="T44" fmla="*/ 170 w 183"/>
                <a:gd name="T45" fmla="*/ 3 h 34"/>
                <a:gd name="T46" fmla="*/ 179 w 183"/>
                <a:gd name="T47" fmla="*/ 31 h 34"/>
                <a:gd name="T48" fmla="*/ 91 w 183"/>
                <a:gd name="T49" fmla="*/ 25 h 34"/>
                <a:gd name="T50" fmla="*/ 78 w 183"/>
                <a:gd name="T51" fmla="*/ 31 h 34"/>
                <a:gd name="T52" fmla="*/ 58 w 183"/>
                <a:gd name="T53" fmla="*/ 31 h 34"/>
                <a:gd name="T54" fmla="*/ 44 w 183"/>
                <a:gd name="T55" fmla="*/ 25 h 34"/>
                <a:gd name="T56" fmla="*/ 31 w 183"/>
                <a:gd name="T57" fmla="*/ 31 h 34"/>
                <a:gd name="T58" fmla="*/ 11 w 183"/>
                <a:gd name="T59" fmla="*/ 31 h 34"/>
                <a:gd name="T60" fmla="*/ 3 w 183"/>
                <a:gd name="T61" fmla="*/ 3 h 34"/>
                <a:gd name="T62" fmla="*/ 20 w 183"/>
                <a:gd name="T63" fmla="*/ 9 h 34"/>
                <a:gd name="T64" fmla="*/ 33 w 183"/>
                <a:gd name="T65" fmla="*/ 3 h 34"/>
                <a:gd name="T66" fmla="*/ 53 w 183"/>
                <a:gd name="T67" fmla="*/ 3 h 34"/>
                <a:gd name="T68" fmla="*/ 137 w 183"/>
                <a:gd name="T69" fmla="*/ 9 h 34"/>
                <a:gd name="T70" fmla="*/ 150 w 183"/>
                <a:gd name="T71" fmla="*/ 3 h 34"/>
                <a:gd name="T72" fmla="*/ 170 w 183"/>
                <a:gd name="T73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3" h="34">
                  <a:moveTo>
                    <a:pt x="168" y="1"/>
                  </a:moveTo>
                  <a:cubicBezTo>
                    <a:pt x="167" y="4"/>
                    <a:pt x="164" y="6"/>
                    <a:pt x="160" y="6"/>
                  </a:cubicBezTo>
                  <a:cubicBezTo>
                    <a:pt x="157" y="6"/>
                    <a:pt x="154" y="4"/>
                    <a:pt x="153" y="1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1"/>
                    <a:pt x="145" y="1"/>
                    <a:pt x="145" y="1"/>
                  </a:cubicBezTo>
                  <a:cubicBezTo>
                    <a:pt x="143" y="4"/>
                    <a:pt x="140" y="6"/>
                    <a:pt x="137" y="6"/>
                  </a:cubicBezTo>
                  <a:cubicBezTo>
                    <a:pt x="133" y="6"/>
                    <a:pt x="130" y="4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0" y="4"/>
                    <a:pt x="47" y="6"/>
                    <a:pt x="43" y="6"/>
                  </a:cubicBezTo>
                  <a:cubicBezTo>
                    <a:pt x="40" y="6"/>
                    <a:pt x="37" y="4"/>
                    <a:pt x="35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4"/>
                    <a:pt x="23" y="6"/>
                    <a:pt x="20" y="6"/>
                  </a:cubicBezTo>
                  <a:cubicBezTo>
                    <a:pt x="16" y="6"/>
                    <a:pt x="13" y="4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30"/>
                    <a:pt x="18" y="28"/>
                    <a:pt x="21" y="28"/>
                  </a:cubicBezTo>
                  <a:cubicBezTo>
                    <a:pt x="24" y="28"/>
                    <a:pt x="27" y="30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8" y="30"/>
                    <a:pt x="41" y="28"/>
                    <a:pt x="44" y="28"/>
                  </a:cubicBezTo>
                  <a:cubicBezTo>
                    <a:pt x="48" y="28"/>
                    <a:pt x="51" y="30"/>
                    <a:pt x="52" y="33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1" y="30"/>
                    <a:pt x="65" y="28"/>
                    <a:pt x="68" y="28"/>
                  </a:cubicBezTo>
                  <a:cubicBezTo>
                    <a:pt x="71" y="28"/>
                    <a:pt x="74" y="30"/>
                    <a:pt x="76" y="33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5" y="30"/>
                    <a:pt x="88" y="28"/>
                    <a:pt x="91" y="28"/>
                  </a:cubicBezTo>
                  <a:cubicBezTo>
                    <a:pt x="95" y="28"/>
                    <a:pt x="98" y="30"/>
                    <a:pt x="99" y="33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68" y="0"/>
                    <a:pt x="168" y="0"/>
                    <a:pt x="168" y="0"/>
                  </a:cubicBezTo>
                  <a:lnTo>
                    <a:pt x="168" y="1"/>
                  </a:lnTo>
                  <a:close/>
                  <a:moveTo>
                    <a:pt x="170" y="3"/>
                  </a:moveTo>
                  <a:cubicBezTo>
                    <a:pt x="179" y="3"/>
                    <a:pt x="179" y="3"/>
                    <a:pt x="179" y="3"/>
                  </a:cubicBezTo>
                  <a:cubicBezTo>
                    <a:pt x="179" y="31"/>
                    <a:pt x="179" y="31"/>
                    <a:pt x="179" y="31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100" y="27"/>
                    <a:pt x="96" y="25"/>
                    <a:pt x="91" y="25"/>
                  </a:cubicBezTo>
                  <a:cubicBezTo>
                    <a:pt x="87" y="25"/>
                    <a:pt x="83" y="27"/>
                    <a:pt x="81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6" y="27"/>
                    <a:pt x="72" y="25"/>
                    <a:pt x="68" y="25"/>
                  </a:cubicBezTo>
                  <a:cubicBezTo>
                    <a:pt x="64" y="25"/>
                    <a:pt x="60" y="27"/>
                    <a:pt x="58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3" y="27"/>
                    <a:pt x="49" y="25"/>
                    <a:pt x="44" y="25"/>
                  </a:cubicBezTo>
                  <a:cubicBezTo>
                    <a:pt x="40" y="25"/>
                    <a:pt x="36" y="27"/>
                    <a:pt x="34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9" y="27"/>
                    <a:pt x="25" y="25"/>
                    <a:pt x="21" y="25"/>
                  </a:cubicBezTo>
                  <a:cubicBezTo>
                    <a:pt x="17" y="25"/>
                    <a:pt x="13" y="27"/>
                    <a:pt x="1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7"/>
                    <a:pt x="15" y="9"/>
                    <a:pt x="20" y="9"/>
                  </a:cubicBezTo>
                  <a:cubicBezTo>
                    <a:pt x="24" y="9"/>
                    <a:pt x="28" y="7"/>
                    <a:pt x="30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5" y="7"/>
                    <a:pt x="39" y="9"/>
                    <a:pt x="43" y="9"/>
                  </a:cubicBezTo>
                  <a:cubicBezTo>
                    <a:pt x="48" y="9"/>
                    <a:pt x="51" y="7"/>
                    <a:pt x="53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9" y="7"/>
                    <a:pt x="132" y="9"/>
                    <a:pt x="137" y="9"/>
                  </a:cubicBezTo>
                  <a:cubicBezTo>
                    <a:pt x="141" y="9"/>
                    <a:pt x="145" y="7"/>
                    <a:pt x="147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2" y="7"/>
                    <a:pt x="156" y="9"/>
                    <a:pt x="160" y="9"/>
                  </a:cubicBezTo>
                  <a:cubicBezTo>
                    <a:pt x="165" y="9"/>
                    <a:pt x="169" y="7"/>
                    <a:pt x="170" y="3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3" name="Freeform 52"/>
            <p:cNvSpPr>
              <a:spLocks noEditPoints="1"/>
            </p:cNvSpPr>
            <p:nvPr/>
          </p:nvSpPr>
          <p:spPr bwMode="auto">
            <a:xfrm>
              <a:off x="5102225" y="4067175"/>
              <a:ext cx="498475" cy="95250"/>
            </a:xfrm>
            <a:custGeom>
              <a:avLst/>
              <a:gdLst>
                <a:gd name="T0" fmla="*/ 159 w 183"/>
                <a:gd name="T1" fmla="*/ 7 h 35"/>
                <a:gd name="T2" fmla="*/ 151 w 183"/>
                <a:gd name="T3" fmla="*/ 0 h 35"/>
                <a:gd name="T4" fmla="*/ 143 w 183"/>
                <a:gd name="T5" fmla="*/ 1 h 35"/>
                <a:gd name="T6" fmla="*/ 128 w 183"/>
                <a:gd name="T7" fmla="*/ 1 h 35"/>
                <a:gd name="T8" fmla="*/ 120 w 183"/>
                <a:gd name="T9" fmla="*/ 0 h 35"/>
                <a:gd name="T10" fmla="*/ 112 w 183"/>
                <a:gd name="T11" fmla="*/ 7 h 35"/>
                <a:gd name="T12" fmla="*/ 104 w 183"/>
                <a:gd name="T13" fmla="*/ 0 h 35"/>
                <a:gd name="T14" fmla="*/ 26 w 183"/>
                <a:gd name="T15" fmla="*/ 1 h 35"/>
                <a:gd name="T16" fmla="*/ 11 w 183"/>
                <a:gd name="T17" fmla="*/ 1 h 35"/>
                <a:gd name="T18" fmla="*/ 0 w 183"/>
                <a:gd name="T19" fmla="*/ 0 h 35"/>
                <a:gd name="T20" fmla="*/ 12 w 183"/>
                <a:gd name="T21" fmla="*/ 35 h 35"/>
                <a:gd name="T22" fmla="*/ 20 w 183"/>
                <a:gd name="T23" fmla="*/ 29 h 35"/>
                <a:gd name="T24" fmla="*/ 28 w 183"/>
                <a:gd name="T25" fmla="*/ 35 h 35"/>
                <a:gd name="T26" fmla="*/ 35 w 183"/>
                <a:gd name="T27" fmla="*/ 34 h 35"/>
                <a:gd name="T28" fmla="*/ 51 w 183"/>
                <a:gd name="T29" fmla="*/ 34 h 35"/>
                <a:gd name="T30" fmla="*/ 129 w 183"/>
                <a:gd name="T31" fmla="*/ 35 h 35"/>
                <a:gd name="T32" fmla="*/ 137 w 183"/>
                <a:gd name="T33" fmla="*/ 29 h 35"/>
                <a:gd name="T34" fmla="*/ 145 w 183"/>
                <a:gd name="T35" fmla="*/ 35 h 35"/>
                <a:gd name="T36" fmla="*/ 153 w 183"/>
                <a:gd name="T37" fmla="*/ 34 h 35"/>
                <a:gd name="T38" fmla="*/ 168 w 183"/>
                <a:gd name="T39" fmla="*/ 34 h 35"/>
                <a:gd name="T40" fmla="*/ 183 w 183"/>
                <a:gd name="T41" fmla="*/ 35 h 35"/>
                <a:gd name="T42" fmla="*/ 167 w 183"/>
                <a:gd name="T43" fmla="*/ 0 h 35"/>
                <a:gd name="T44" fmla="*/ 169 w 183"/>
                <a:gd name="T45" fmla="*/ 4 h 35"/>
                <a:gd name="T46" fmla="*/ 179 w 183"/>
                <a:gd name="T47" fmla="*/ 32 h 35"/>
                <a:gd name="T48" fmla="*/ 160 w 183"/>
                <a:gd name="T49" fmla="*/ 25 h 35"/>
                <a:gd name="T50" fmla="*/ 147 w 183"/>
                <a:gd name="T51" fmla="*/ 32 h 35"/>
                <a:gd name="T52" fmla="*/ 127 w 183"/>
                <a:gd name="T53" fmla="*/ 32 h 35"/>
                <a:gd name="T54" fmla="*/ 43 w 183"/>
                <a:gd name="T55" fmla="*/ 25 h 35"/>
                <a:gd name="T56" fmla="*/ 30 w 183"/>
                <a:gd name="T57" fmla="*/ 32 h 35"/>
                <a:gd name="T58" fmla="*/ 9 w 183"/>
                <a:gd name="T59" fmla="*/ 32 h 35"/>
                <a:gd name="T60" fmla="*/ 3 w 183"/>
                <a:gd name="T61" fmla="*/ 4 h 35"/>
                <a:gd name="T62" fmla="*/ 18 w 183"/>
                <a:gd name="T63" fmla="*/ 10 h 35"/>
                <a:gd name="T64" fmla="*/ 102 w 183"/>
                <a:gd name="T65" fmla="*/ 4 h 35"/>
                <a:gd name="T66" fmla="*/ 122 w 183"/>
                <a:gd name="T67" fmla="*/ 4 h 35"/>
                <a:gd name="T68" fmla="*/ 135 w 183"/>
                <a:gd name="T69" fmla="*/ 10 h 35"/>
                <a:gd name="T70" fmla="*/ 149 w 183"/>
                <a:gd name="T71" fmla="*/ 4 h 35"/>
                <a:gd name="T72" fmla="*/ 169 w 183"/>
                <a:gd name="T7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3" h="35">
                  <a:moveTo>
                    <a:pt x="167" y="1"/>
                  </a:moveTo>
                  <a:cubicBezTo>
                    <a:pt x="165" y="5"/>
                    <a:pt x="162" y="7"/>
                    <a:pt x="159" y="7"/>
                  </a:cubicBezTo>
                  <a:cubicBezTo>
                    <a:pt x="156" y="7"/>
                    <a:pt x="153" y="5"/>
                    <a:pt x="151" y="1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3" y="1"/>
                    <a:pt x="143" y="1"/>
                    <a:pt x="143" y="1"/>
                  </a:cubicBezTo>
                  <a:cubicBezTo>
                    <a:pt x="142" y="5"/>
                    <a:pt x="139" y="7"/>
                    <a:pt x="135" y="7"/>
                  </a:cubicBezTo>
                  <a:cubicBezTo>
                    <a:pt x="132" y="7"/>
                    <a:pt x="129" y="5"/>
                    <a:pt x="128" y="1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18" y="5"/>
                    <a:pt x="115" y="7"/>
                    <a:pt x="112" y="7"/>
                  </a:cubicBezTo>
                  <a:cubicBezTo>
                    <a:pt x="109" y="7"/>
                    <a:pt x="106" y="5"/>
                    <a:pt x="104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5"/>
                    <a:pt x="22" y="7"/>
                    <a:pt x="18" y="7"/>
                  </a:cubicBezTo>
                  <a:cubicBezTo>
                    <a:pt x="15" y="7"/>
                    <a:pt x="12" y="5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1"/>
                    <a:pt x="16" y="29"/>
                    <a:pt x="20" y="29"/>
                  </a:cubicBezTo>
                  <a:cubicBezTo>
                    <a:pt x="23" y="29"/>
                    <a:pt x="26" y="31"/>
                    <a:pt x="27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7" y="31"/>
                    <a:pt x="40" y="29"/>
                    <a:pt x="43" y="29"/>
                  </a:cubicBezTo>
                  <a:cubicBezTo>
                    <a:pt x="47" y="29"/>
                    <a:pt x="50" y="31"/>
                    <a:pt x="51" y="3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4"/>
                    <a:pt x="129" y="34"/>
                    <a:pt x="129" y="34"/>
                  </a:cubicBezTo>
                  <a:cubicBezTo>
                    <a:pt x="130" y="31"/>
                    <a:pt x="133" y="29"/>
                    <a:pt x="137" y="29"/>
                  </a:cubicBezTo>
                  <a:cubicBezTo>
                    <a:pt x="140" y="29"/>
                    <a:pt x="143" y="31"/>
                    <a:pt x="145" y="34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52" y="35"/>
                    <a:pt x="152" y="35"/>
                    <a:pt x="152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4" y="31"/>
                    <a:pt x="157" y="29"/>
                    <a:pt x="160" y="29"/>
                  </a:cubicBezTo>
                  <a:cubicBezTo>
                    <a:pt x="164" y="29"/>
                    <a:pt x="167" y="31"/>
                    <a:pt x="168" y="34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67" y="0"/>
                    <a:pt x="167" y="0"/>
                    <a:pt x="167" y="0"/>
                  </a:cubicBezTo>
                  <a:lnTo>
                    <a:pt x="167" y="1"/>
                  </a:lnTo>
                  <a:close/>
                  <a:moveTo>
                    <a:pt x="169" y="4"/>
                  </a:moveTo>
                  <a:cubicBezTo>
                    <a:pt x="179" y="4"/>
                    <a:pt x="179" y="4"/>
                    <a:pt x="179" y="4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69" y="28"/>
                    <a:pt x="165" y="25"/>
                    <a:pt x="160" y="25"/>
                  </a:cubicBezTo>
                  <a:cubicBezTo>
                    <a:pt x="156" y="25"/>
                    <a:pt x="152" y="28"/>
                    <a:pt x="150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5" y="28"/>
                    <a:pt x="141" y="25"/>
                    <a:pt x="137" y="25"/>
                  </a:cubicBezTo>
                  <a:cubicBezTo>
                    <a:pt x="132" y="25"/>
                    <a:pt x="129" y="28"/>
                    <a:pt x="127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1" y="28"/>
                    <a:pt x="47" y="25"/>
                    <a:pt x="43" y="25"/>
                  </a:cubicBezTo>
                  <a:cubicBezTo>
                    <a:pt x="39" y="25"/>
                    <a:pt x="35" y="28"/>
                    <a:pt x="33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8" y="28"/>
                    <a:pt x="24" y="25"/>
                    <a:pt x="20" y="25"/>
                  </a:cubicBezTo>
                  <a:cubicBezTo>
                    <a:pt x="15" y="25"/>
                    <a:pt x="11" y="28"/>
                    <a:pt x="9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0" y="8"/>
                    <a:pt x="14" y="10"/>
                    <a:pt x="18" y="10"/>
                  </a:cubicBezTo>
                  <a:cubicBezTo>
                    <a:pt x="23" y="10"/>
                    <a:pt x="27" y="8"/>
                    <a:pt x="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4" y="8"/>
                    <a:pt x="108" y="10"/>
                    <a:pt x="112" y="10"/>
                  </a:cubicBezTo>
                  <a:cubicBezTo>
                    <a:pt x="116" y="10"/>
                    <a:pt x="120" y="8"/>
                    <a:pt x="122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7" y="8"/>
                    <a:pt x="131" y="10"/>
                    <a:pt x="135" y="10"/>
                  </a:cubicBezTo>
                  <a:cubicBezTo>
                    <a:pt x="140" y="10"/>
                    <a:pt x="144" y="8"/>
                    <a:pt x="146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1" y="8"/>
                    <a:pt x="155" y="10"/>
                    <a:pt x="159" y="10"/>
                  </a:cubicBezTo>
                  <a:cubicBezTo>
                    <a:pt x="163" y="10"/>
                    <a:pt x="167" y="8"/>
                    <a:pt x="169" y="4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4787876" y="3988271"/>
            <a:ext cx="612775" cy="647700"/>
            <a:chOff x="6542088" y="3816350"/>
            <a:chExt cx="612775" cy="647700"/>
          </a:xfrm>
          <a:noFill/>
        </p:grpSpPr>
        <p:sp>
          <p:nvSpPr>
            <p:cNvPr id="175" name="Freeform 53"/>
            <p:cNvSpPr>
              <a:spLocks noEditPoints="1"/>
            </p:cNvSpPr>
            <p:nvPr/>
          </p:nvSpPr>
          <p:spPr bwMode="auto">
            <a:xfrm>
              <a:off x="6557963" y="4040188"/>
              <a:ext cx="581025" cy="404813"/>
            </a:xfrm>
            <a:custGeom>
              <a:avLst/>
              <a:gdLst>
                <a:gd name="T0" fmla="*/ 366 w 366"/>
                <a:gd name="T1" fmla="*/ 0 h 255"/>
                <a:gd name="T2" fmla="*/ 0 w 366"/>
                <a:gd name="T3" fmla="*/ 0 h 255"/>
                <a:gd name="T4" fmla="*/ 0 w 366"/>
                <a:gd name="T5" fmla="*/ 255 h 255"/>
                <a:gd name="T6" fmla="*/ 366 w 366"/>
                <a:gd name="T7" fmla="*/ 255 h 255"/>
                <a:gd name="T8" fmla="*/ 366 w 366"/>
                <a:gd name="T9" fmla="*/ 0 h 255"/>
                <a:gd name="T10" fmla="*/ 359 w 366"/>
                <a:gd name="T11" fmla="*/ 250 h 255"/>
                <a:gd name="T12" fmla="*/ 7 w 366"/>
                <a:gd name="T13" fmla="*/ 250 h 255"/>
                <a:gd name="T14" fmla="*/ 7 w 366"/>
                <a:gd name="T15" fmla="*/ 5 h 255"/>
                <a:gd name="T16" fmla="*/ 359 w 366"/>
                <a:gd name="T17" fmla="*/ 5 h 255"/>
                <a:gd name="T18" fmla="*/ 359 w 366"/>
                <a:gd name="T19" fmla="*/ 25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6" h="255">
                  <a:moveTo>
                    <a:pt x="366" y="0"/>
                  </a:moveTo>
                  <a:lnTo>
                    <a:pt x="0" y="0"/>
                  </a:lnTo>
                  <a:lnTo>
                    <a:pt x="0" y="255"/>
                  </a:lnTo>
                  <a:lnTo>
                    <a:pt x="366" y="255"/>
                  </a:lnTo>
                  <a:lnTo>
                    <a:pt x="366" y="0"/>
                  </a:lnTo>
                  <a:close/>
                  <a:moveTo>
                    <a:pt x="359" y="250"/>
                  </a:moveTo>
                  <a:lnTo>
                    <a:pt x="7" y="250"/>
                  </a:lnTo>
                  <a:lnTo>
                    <a:pt x="7" y="5"/>
                  </a:lnTo>
                  <a:lnTo>
                    <a:pt x="359" y="5"/>
                  </a:lnTo>
                  <a:lnTo>
                    <a:pt x="359" y="250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6" name="Freeform 54"/>
            <p:cNvSpPr>
              <a:spLocks noEditPoints="1"/>
            </p:cNvSpPr>
            <p:nvPr/>
          </p:nvSpPr>
          <p:spPr bwMode="auto">
            <a:xfrm>
              <a:off x="6542088" y="3816350"/>
              <a:ext cx="612775" cy="647700"/>
            </a:xfrm>
            <a:custGeom>
              <a:avLst/>
              <a:gdLst>
                <a:gd name="T0" fmla="*/ 0 w 386"/>
                <a:gd name="T1" fmla="*/ 0 h 408"/>
                <a:gd name="T2" fmla="*/ 0 w 386"/>
                <a:gd name="T3" fmla="*/ 408 h 408"/>
                <a:gd name="T4" fmla="*/ 386 w 386"/>
                <a:gd name="T5" fmla="*/ 408 h 408"/>
                <a:gd name="T6" fmla="*/ 386 w 386"/>
                <a:gd name="T7" fmla="*/ 0 h 408"/>
                <a:gd name="T8" fmla="*/ 0 w 386"/>
                <a:gd name="T9" fmla="*/ 0 h 408"/>
                <a:gd name="T10" fmla="*/ 381 w 386"/>
                <a:gd name="T11" fmla="*/ 403 h 408"/>
                <a:gd name="T12" fmla="*/ 5 w 386"/>
                <a:gd name="T13" fmla="*/ 403 h 408"/>
                <a:gd name="T14" fmla="*/ 5 w 386"/>
                <a:gd name="T15" fmla="*/ 5 h 408"/>
                <a:gd name="T16" fmla="*/ 381 w 386"/>
                <a:gd name="T17" fmla="*/ 5 h 408"/>
                <a:gd name="T18" fmla="*/ 381 w 386"/>
                <a:gd name="T19" fmla="*/ 40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6" h="408">
                  <a:moveTo>
                    <a:pt x="0" y="0"/>
                  </a:moveTo>
                  <a:lnTo>
                    <a:pt x="0" y="408"/>
                  </a:lnTo>
                  <a:lnTo>
                    <a:pt x="386" y="408"/>
                  </a:lnTo>
                  <a:lnTo>
                    <a:pt x="386" y="0"/>
                  </a:lnTo>
                  <a:lnTo>
                    <a:pt x="0" y="0"/>
                  </a:lnTo>
                  <a:close/>
                  <a:moveTo>
                    <a:pt x="381" y="403"/>
                  </a:moveTo>
                  <a:lnTo>
                    <a:pt x="5" y="403"/>
                  </a:lnTo>
                  <a:lnTo>
                    <a:pt x="5" y="5"/>
                  </a:lnTo>
                  <a:lnTo>
                    <a:pt x="381" y="5"/>
                  </a:lnTo>
                  <a:lnTo>
                    <a:pt x="381" y="403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7" name="Freeform 55"/>
            <p:cNvSpPr>
              <a:spLocks noEditPoints="1"/>
            </p:cNvSpPr>
            <p:nvPr/>
          </p:nvSpPr>
          <p:spPr bwMode="auto">
            <a:xfrm>
              <a:off x="6640513" y="3889375"/>
              <a:ext cx="365125" cy="112713"/>
            </a:xfrm>
            <a:custGeom>
              <a:avLst/>
              <a:gdLst>
                <a:gd name="T0" fmla="*/ 64 w 134"/>
                <a:gd name="T1" fmla="*/ 25 h 41"/>
                <a:gd name="T2" fmla="*/ 69 w 134"/>
                <a:gd name="T3" fmla="*/ 11 h 41"/>
                <a:gd name="T4" fmla="*/ 74 w 134"/>
                <a:gd name="T5" fmla="*/ 5 h 41"/>
                <a:gd name="T6" fmla="*/ 79 w 134"/>
                <a:gd name="T7" fmla="*/ 7 h 41"/>
                <a:gd name="T8" fmla="*/ 89 w 134"/>
                <a:gd name="T9" fmla="*/ 40 h 41"/>
                <a:gd name="T10" fmla="*/ 111 w 134"/>
                <a:gd name="T11" fmla="*/ 41 h 41"/>
                <a:gd name="T12" fmla="*/ 128 w 134"/>
                <a:gd name="T13" fmla="*/ 9 h 41"/>
                <a:gd name="T14" fmla="*/ 132 w 134"/>
                <a:gd name="T15" fmla="*/ 5 h 41"/>
                <a:gd name="T16" fmla="*/ 117 w 134"/>
                <a:gd name="T17" fmla="*/ 5 h 41"/>
                <a:gd name="T18" fmla="*/ 122 w 134"/>
                <a:gd name="T19" fmla="*/ 6 h 41"/>
                <a:gd name="T20" fmla="*/ 118 w 134"/>
                <a:gd name="T21" fmla="*/ 24 h 41"/>
                <a:gd name="T22" fmla="*/ 93 w 134"/>
                <a:gd name="T23" fmla="*/ 14 h 41"/>
                <a:gd name="T24" fmla="*/ 94 w 134"/>
                <a:gd name="T25" fmla="*/ 5 h 41"/>
                <a:gd name="T26" fmla="*/ 25 w 134"/>
                <a:gd name="T27" fmla="*/ 5 h 41"/>
                <a:gd name="T28" fmla="*/ 30 w 134"/>
                <a:gd name="T29" fmla="*/ 8 h 41"/>
                <a:gd name="T30" fmla="*/ 0 w 134"/>
                <a:gd name="T31" fmla="*/ 0 h 41"/>
                <a:gd name="T32" fmla="*/ 4 w 134"/>
                <a:gd name="T33" fmla="*/ 7 h 41"/>
                <a:gd name="T34" fmla="*/ 5 w 134"/>
                <a:gd name="T35" fmla="*/ 33 h 41"/>
                <a:gd name="T36" fmla="*/ 0 w 134"/>
                <a:gd name="T37" fmla="*/ 36 h 41"/>
                <a:gd name="T38" fmla="*/ 16 w 134"/>
                <a:gd name="T39" fmla="*/ 36 h 41"/>
                <a:gd name="T40" fmla="*/ 11 w 134"/>
                <a:gd name="T41" fmla="*/ 28 h 41"/>
                <a:gd name="T42" fmla="*/ 37 w 134"/>
                <a:gd name="T43" fmla="*/ 13 h 41"/>
                <a:gd name="T44" fmla="*/ 41 w 134"/>
                <a:gd name="T45" fmla="*/ 5 h 41"/>
                <a:gd name="T46" fmla="*/ 46 w 134"/>
                <a:gd name="T47" fmla="*/ 6 h 41"/>
                <a:gd name="T48" fmla="*/ 46 w 134"/>
                <a:gd name="T49" fmla="*/ 35 h 41"/>
                <a:gd name="T50" fmla="*/ 41 w 134"/>
                <a:gd name="T51" fmla="*/ 36 h 41"/>
                <a:gd name="T52" fmla="*/ 72 w 134"/>
                <a:gd name="T53" fmla="*/ 26 h 41"/>
                <a:gd name="T54" fmla="*/ 67 w 134"/>
                <a:gd name="T55" fmla="*/ 35 h 41"/>
                <a:gd name="T56" fmla="*/ 59 w 134"/>
                <a:gd name="T57" fmla="*/ 35 h 41"/>
                <a:gd name="T58" fmla="*/ 58 w 134"/>
                <a:gd name="T59" fmla="*/ 23 h 41"/>
                <a:gd name="T60" fmla="*/ 126 w 134"/>
                <a:gd name="T61" fmla="*/ 5 h 41"/>
                <a:gd name="T62" fmla="*/ 124 w 134"/>
                <a:gd name="T63" fmla="*/ 4 h 41"/>
                <a:gd name="T64" fmla="*/ 108 w 134"/>
                <a:gd name="T65" fmla="*/ 3 h 41"/>
                <a:gd name="T66" fmla="*/ 104 w 134"/>
                <a:gd name="T67" fmla="*/ 7 h 41"/>
                <a:gd name="T68" fmla="*/ 88 w 134"/>
                <a:gd name="T69" fmla="*/ 4 h 41"/>
                <a:gd name="T70" fmla="*/ 96 w 134"/>
                <a:gd name="T71" fmla="*/ 33 h 41"/>
                <a:gd name="T72" fmla="*/ 86 w 134"/>
                <a:gd name="T73" fmla="*/ 18 h 41"/>
                <a:gd name="T74" fmla="*/ 79 w 134"/>
                <a:gd name="T75" fmla="*/ 3 h 41"/>
                <a:gd name="T76" fmla="*/ 63 w 134"/>
                <a:gd name="T77" fmla="*/ 20 h 41"/>
                <a:gd name="T78" fmla="*/ 66 w 134"/>
                <a:gd name="T79" fmla="*/ 17 h 41"/>
                <a:gd name="T80" fmla="*/ 70 w 134"/>
                <a:gd name="T81" fmla="*/ 6 h 41"/>
                <a:gd name="T82" fmla="*/ 61 w 134"/>
                <a:gd name="T83" fmla="*/ 6 h 41"/>
                <a:gd name="T84" fmla="*/ 69 w 134"/>
                <a:gd name="T85" fmla="*/ 10 h 41"/>
                <a:gd name="T86" fmla="*/ 63 w 134"/>
                <a:gd name="T87" fmla="*/ 16 h 41"/>
                <a:gd name="T88" fmla="*/ 58 w 134"/>
                <a:gd name="T89" fmla="*/ 6 h 41"/>
                <a:gd name="T90" fmla="*/ 8 w 134"/>
                <a:gd name="T91" fmla="*/ 34 h 41"/>
                <a:gd name="T92" fmla="*/ 12 w 134"/>
                <a:gd name="T93" fmla="*/ 38 h 41"/>
                <a:gd name="T94" fmla="*/ 8 w 134"/>
                <a:gd name="T95" fmla="*/ 8 h 41"/>
                <a:gd name="T96" fmla="*/ 13 w 134"/>
                <a:gd name="T97" fmla="*/ 3 h 41"/>
                <a:gd name="T98" fmla="*/ 34 w 134"/>
                <a:gd name="T99" fmla="*/ 7 h 41"/>
                <a:gd name="T100" fmla="*/ 30 w 134"/>
                <a:gd name="T101" fmla="*/ 3 h 41"/>
                <a:gd name="T102" fmla="*/ 73 w 134"/>
                <a:gd name="T103" fmla="*/ 32 h 41"/>
                <a:gd name="T104" fmla="*/ 70 w 134"/>
                <a:gd name="T105" fmla="*/ 37 h 41"/>
                <a:gd name="T106" fmla="*/ 49 w 134"/>
                <a:gd name="T107" fmla="*/ 7 h 41"/>
                <a:gd name="T108" fmla="*/ 55 w 134"/>
                <a:gd name="T109" fmla="*/ 32 h 41"/>
                <a:gd name="T110" fmla="*/ 48 w 134"/>
                <a:gd name="T11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4" h="41">
                  <a:moveTo>
                    <a:pt x="60" y="23"/>
                  </a:moveTo>
                  <a:cubicBezTo>
                    <a:pt x="61" y="23"/>
                    <a:pt x="61" y="23"/>
                    <a:pt x="62" y="23"/>
                  </a:cubicBezTo>
                  <a:cubicBezTo>
                    <a:pt x="62" y="23"/>
                    <a:pt x="63" y="23"/>
                    <a:pt x="63" y="24"/>
                  </a:cubicBezTo>
                  <a:cubicBezTo>
                    <a:pt x="63" y="24"/>
                    <a:pt x="63" y="24"/>
                    <a:pt x="64" y="25"/>
                  </a:cubicBezTo>
                  <a:cubicBezTo>
                    <a:pt x="64" y="26"/>
                    <a:pt x="64" y="27"/>
                    <a:pt x="64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1"/>
                    <a:pt x="69" y="12"/>
                    <a:pt x="69" y="12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5" y="5"/>
                    <a:pt x="75" y="5"/>
                    <a:pt x="75" y="5"/>
                  </a:cubicBezTo>
                  <a:cubicBezTo>
                    <a:pt x="76" y="5"/>
                    <a:pt x="76" y="5"/>
                    <a:pt x="77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8" y="6"/>
                    <a:pt x="78" y="7"/>
                    <a:pt x="79" y="7"/>
                  </a:cubicBezTo>
                  <a:cubicBezTo>
                    <a:pt x="79" y="7"/>
                    <a:pt x="79" y="8"/>
                    <a:pt x="79" y="9"/>
                  </a:cubicBezTo>
                  <a:cubicBezTo>
                    <a:pt x="80" y="12"/>
                    <a:pt x="81" y="15"/>
                    <a:pt x="83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4" y="25"/>
                    <a:pt x="86" y="32"/>
                    <a:pt x="89" y="40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8" y="41"/>
                    <a:pt x="118" y="41"/>
                    <a:pt x="118" y="41"/>
                  </a:cubicBezTo>
                  <a:cubicBezTo>
                    <a:pt x="119" y="40"/>
                    <a:pt x="119" y="40"/>
                    <a:pt x="119" y="40"/>
                  </a:cubicBezTo>
                  <a:cubicBezTo>
                    <a:pt x="121" y="34"/>
                    <a:pt x="123" y="28"/>
                    <a:pt x="124" y="22"/>
                  </a:cubicBezTo>
                  <a:cubicBezTo>
                    <a:pt x="126" y="16"/>
                    <a:pt x="127" y="11"/>
                    <a:pt x="128" y="9"/>
                  </a:cubicBezTo>
                  <a:cubicBezTo>
                    <a:pt x="129" y="8"/>
                    <a:pt x="129" y="7"/>
                    <a:pt x="129" y="7"/>
                  </a:cubicBezTo>
                  <a:cubicBezTo>
                    <a:pt x="129" y="7"/>
                    <a:pt x="130" y="6"/>
                    <a:pt x="130" y="6"/>
                  </a:cubicBezTo>
                  <a:cubicBezTo>
                    <a:pt x="130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9" y="5"/>
                    <a:pt x="119" y="5"/>
                    <a:pt x="120" y="5"/>
                  </a:cubicBezTo>
                  <a:cubicBezTo>
                    <a:pt x="121" y="6"/>
                    <a:pt x="121" y="6"/>
                    <a:pt x="122" y="6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22" y="6"/>
                    <a:pt x="122" y="7"/>
                    <a:pt x="122" y="8"/>
                  </a:cubicBezTo>
                  <a:cubicBezTo>
                    <a:pt x="122" y="9"/>
                    <a:pt x="122" y="10"/>
                    <a:pt x="121" y="11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20"/>
                    <a:pt x="118" y="22"/>
                    <a:pt x="118" y="24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2" y="10"/>
                    <a:pt x="91" y="8"/>
                    <a:pt x="91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2" y="5"/>
                    <a:pt x="93" y="5"/>
                    <a:pt x="94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30" y="7"/>
                    <a:pt x="30" y="7"/>
                    <a:pt x="30" y="8"/>
                  </a:cubicBezTo>
                  <a:cubicBezTo>
                    <a:pt x="30" y="9"/>
                    <a:pt x="31" y="10"/>
                    <a:pt x="31" y="1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31"/>
                    <a:pt x="5" y="32"/>
                    <a:pt x="5" y="33"/>
                  </a:cubicBezTo>
                  <a:cubicBezTo>
                    <a:pt x="5" y="34"/>
                    <a:pt x="5" y="34"/>
                    <a:pt x="4" y="35"/>
                  </a:cubicBezTo>
                  <a:cubicBezTo>
                    <a:pt x="4" y="35"/>
                    <a:pt x="4" y="35"/>
                    <a:pt x="3" y="35"/>
                  </a:cubicBezTo>
                  <a:cubicBezTo>
                    <a:pt x="2" y="35"/>
                    <a:pt x="2" y="36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5" y="35"/>
                    <a:pt x="14" y="35"/>
                  </a:cubicBezTo>
                  <a:cubicBezTo>
                    <a:pt x="13" y="35"/>
                    <a:pt x="13" y="35"/>
                    <a:pt x="13" y="34"/>
                  </a:cubicBezTo>
                  <a:cubicBezTo>
                    <a:pt x="12" y="34"/>
                    <a:pt x="12" y="34"/>
                    <a:pt x="12" y="33"/>
                  </a:cubicBezTo>
                  <a:cubicBezTo>
                    <a:pt x="12" y="32"/>
                    <a:pt x="11" y="31"/>
                    <a:pt x="11" y="28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7"/>
                    <a:pt x="38" y="6"/>
                    <a:pt x="38" y="6"/>
                  </a:cubicBezTo>
                  <a:cubicBezTo>
                    <a:pt x="38" y="6"/>
                    <a:pt x="39" y="6"/>
                    <a:pt x="39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4" y="5"/>
                    <a:pt x="44" y="6"/>
                  </a:cubicBezTo>
                  <a:cubicBezTo>
                    <a:pt x="45" y="6"/>
                    <a:pt x="45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7"/>
                    <a:pt x="46" y="7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4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5" y="35"/>
                    <a:pt x="45" y="35"/>
                  </a:cubicBezTo>
                  <a:cubicBezTo>
                    <a:pt x="44" y="36"/>
                    <a:pt x="43" y="36"/>
                    <a:pt x="43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8"/>
                    <a:pt x="71" y="29"/>
                    <a:pt x="70" y="31"/>
                  </a:cubicBezTo>
                  <a:cubicBezTo>
                    <a:pt x="69" y="32"/>
                    <a:pt x="68" y="34"/>
                    <a:pt x="68" y="34"/>
                  </a:cubicBezTo>
                  <a:cubicBezTo>
                    <a:pt x="68" y="35"/>
                    <a:pt x="68" y="35"/>
                    <a:pt x="67" y="35"/>
                  </a:cubicBezTo>
                  <a:cubicBezTo>
                    <a:pt x="67" y="35"/>
                    <a:pt x="66" y="35"/>
                    <a:pt x="66" y="35"/>
                  </a:cubicBezTo>
                  <a:cubicBezTo>
                    <a:pt x="65" y="35"/>
                    <a:pt x="64" y="35"/>
                    <a:pt x="64" y="35"/>
                  </a:cubicBezTo>
                  <a:cubicBezTo>
                    <a:pt x="63" y="35"/>
                    <a:pt x="62" y="35"/>
                    <a:pt x="62" y="35"/>
                  </a:cubicBezTo>
                  <a:cubicBezTo>
                    <a:pt x="61" y="35"/>
                    <a:pt x="60" y="35"/>
                    <a:pt x="59" y="35"/>
                  </a:cubicBezTo>
                  <a:cubicBezTo>
                    <a:pt x="59" y="35"/>
                    <a:pt x="59" y="35"/>
                    <a:pt x="58" y="35"/>
                  </a:cubicBezTo>
                  <a:cubicBezTo>
                    <a:pt x="58" y="35"/>
                    <a:pt x="58" y="35"/>
                    <a:pt x="58" y="34"/>
                  </a:cubicBezTo>
                  <a:cubicBezTo>
                    <a:pt x="58" y="34"/>
                    <a:pt x="58" y="33"/>
                    <a:pt x="58" y="32"/>
                  </a:cubicBezTo>
                  <a:cubicBezTo>
                    <a:pt x="58" y="23"/>
                    <a:pt x="58" y="23"/>
                    <a:pt x="58" y="23"/>
                  </a:cubicBezTo>
                  <a:lnTo>
                    <a:pt x="60" y="23"/>
                  </a:lnTo>
                  <a:close/>
                  <a:moveTo>
                    <a:pt x="129" y="3"/>
                  </a:moveTo>
                  <a:cubicBezTo>
                    <a:pt x="129" y="3"/>
                    <a:pt x="128" y="3"/>
                    <a:pt x="128" y="3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6" y="6"/>
                    <a:pt x="126" y="7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5" y="5"/>
                    <a:pt x="125" y="4"/>
                    <a:pt x="124" y="4"/>
                  </a:cubicBezTo>
                  <a:cubicBezTo>
                    <a:pt x="124" y="4"/>
                    <a:pt x="124" y="3"/>
                    <a:pt x="124" y="3"/>
                  </a:cubicBezTo>
                  <a:lnTo>
                    <a:pt x="129" y="3"/>
                  </a:lnTo>
                  <a:close/>
                  <a:moveTo>
                    <a:pt x="105" y="3"/>
                  </a:moveTo>
                  <a:cubicBezTo>
                    <a:pt x="108" y="3"/>
                    <a:pt x="108" y="3"/>
                    <a:pt x="108" y="3"/>
                  </a:cubicBezTo>
                  <a:cubicBezTo>
                    <a:pt x="117" y="34"/>
                    <a:pt x="117" y="34"/>
                    <a:pt x="117" y="34"/>
                  </a:cubicBezTo>
                  <a:cubicBezTo>
                    <a:pt x="117" y="35"/>
                    <a:pt x="116" y="37"/>
                    <a:pt x="116" y="3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04" y="7"/>
                    <a:pt x="104" y="7"/>
                    <a:pt x="104" y="7"/>
                  </a:cubicBezTo>
                  <a:lnTo>
                    <a:pt x="105" y="3"/>
                  </a:lnTo>
                  <a:close/>
                  <a:moveTo>
                    <a:pt x="89" y="3"/>
                  </a:moveTo>
                  <a:cubicBezTo>
                    <a:pt x="89" y="3"/>
                    <a:pt x="89" y="3"/>
                    <a:pt x="89" y="3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8" y="9"/>
                    <a:pt x="89" y="11"/>
                    <a:pt x="90" y="1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89" y="30"/>
                    <a:pt x="87" y="24"/>
                    <a:pt x="86" y="19"/>
                  </a:cubicBezTo>
                  <a:cubicBezTo>
                    <a:pt x="86" y="18"/>
                    <a:pt x="86" y="18"/>
                    <a:pt x="86" y="18"/>
                  </a:cubicBezTo>
                  <a:cubicBezTo>
                    <a:pt x="84" y="14"/>
                    <a:pt x="83" y="11"/>
                    <a:pt x="82" y="8"/>
                  </a:cubicBezTo>
                  <a:cubicBezTo>
                    <a:pt x="82" y="6"/>
                    <a:pt x="82" y="6"/>
                    <a:pt x="81" y="5"/>
                  </a:cubicBezTo>
                  <a:cubicBezTo>
                    <a:pt x="81" y="4"/>
                    <a:pt x="80" y="4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lnTo>
                    <a:pt x="89" y="3"/>
                  </a:lnTo>
                  <a:close/>
                  <a:moveTo>
                    <a:pt x="66" y="23"/>
                  </a:moveTo>
                  <a:cubicBezTo>
                    <a:pt x="66" y="22"/>
                    <a:pt x="66" y="22"/>
                    <a:pt x="65" y="22"/>
                  </a:cubicBezTo>
                  <a:cubicBezTo>
                    <a:pt x="65" y="21"/>
                    <a:pt x="64" y="20"/>
                    <a:pt x="63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19"/>
                    <a:pt x="65" y="19"/>
                    <a:pt x="65" y="18"/>
                  </a:cubicBezTo>
                  <a:cubicBezTo>
                    <a:pt x="66" y="18"/>
                    <a:pt x="66" y="17"/>
                    <a:pt x="66" y="17"/>
                  </a:cubicBezTo>
                  <a:lnTo>
                    <a:pt x="66" y="23"/>
                  </a:lnTo>
                  <a:close/>
                  <a:moveTo>
                    <a:pt x="71" y="3"/>
                  </a:moveTo>
                  <a:cubicBezTo>
                    <a:pt x="71" y="8"/>
                    <a:pt x="71" y="8"/>
                    <a:pt x="71" y="8"/>
                  </a:cubicBezTo>
                  <a:cubicBezTo>
                    <a:pt x="71" y="7"/>
                    <a:pt x="70" y="6"/>
                    <a:pt x="70" y="6"/>
                  </a:cubicBezTo>
                  <a:cubicBezTo>
                    <a:pt x="69" y="5"/>
                    <a:pt x="68" y="4"/>
                    <a:pt x="67" y="3"/>
                  </a:cubicBezTo>
                  <a:lnTo>
                    <a:pt x="71" y="3"/>
                  </a:lnTo>
                  <a:close/>
                  <a:moveTo>
                    <a:pt x="58" y="6"/>
                  </a:moveTo>
                  <a:cubicBezTo>
                    <a:pt x="61" y="6"/>
                    <a:pt x="61" y="6"/>
                    <a:pt x="61" y="6"/>
                  </a:cubicBezTo>
                  <a:cubicBezTo>
                    <a:pt x="62" y="6"/>
                    <a:pt x="62" y="6"/>
                    <a:pt x="63" y="6"/>
                  </a:cubicBezTo>
                  <a:cubicBezTo>
                    <a:pt x="64" y="6"/>
                    <a:pt x="65" y="6"/>
                    <a:pt x="65" y="6"/>
                  </a:cubicBezTo>
                  <a:cubicBezTo>
                    <a:pt x="66" y="6"/>
                    <a:pt x="66" y="7"/>
                    <a:pt x="67" y="8"/>
                  </a:cubicBezTo>
                  <a:cubicBezTo>
                    <a:pt x="68" y="9"/>
                    <a:pt x="69" y="10"/>
                    <a:pt x="69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4" y="12"/>
                    <a:pt x="64" y="13"/>
                    <a:pt x="64" y="14"/>
                  </a:cubicBezTo>
                  <a:cubicBezTo>
                    <a:pt x="63" y="15"/>
                    <a:pt x="63" y="16"/>
                    <a:pt x="63" y="16"/>
                  </a:cubicBezTo>
                  <a:cubicBezTo>
                    <a:pt x="62" y="16"/>
                    <a:pt x="62" y="17"/>
                    <a:pt x="62" y="17"/>
                  </a:cubicBezTo>
                  <a:cubicBezTo>
                    <a:pt x="61" y="17"/>
                    <a:pt x="60" y="17"/>
                    <a:pt x="60" y="17"/>
                  </a:cubicBezTo>
                  <a:cubicBezTo>
                    <a:pt x="58" y="17"/>
                    <a:pt x="58" y="17"/>
                    <a:pt x="58" y="17"/>
                  </a:cubicBezTo>
                  <a:lnTo>
                    <a:pt x="58" y="6"/>
                  </a:lnTo>
                  <a:close/>
                  <a:moveTo>
                    <a:pt x="12" y="38"/>
                  </a:move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7"/>
                    <a:pt x="6" y="37"/>
                  </a:cubicBezTo>
                  <a:cubicBezTo>
                    <a:pt x="7" y="36"/>
                    <a:pt x="8" y="35"/>
                    <a:pt x="8" y="34"/>
                  </a:cubicBezTo>
                  <a:cubicBezTo>
                    <a:pt x="8" y="34"/>
                    <a:pt x="8" y="33"/>
                    <a:pt x="8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5"/>
                    <a:pt x="10" y="36"/>
                    <a:pt x="10" y="37"/>
                  </a:cubicBezTo>
                  <a:cubicBezTo>
                    <a:pt x="11" y="37"/>
                    <a:pt x="11" y="37"/>
                    <a:pt x="12" y="38"/>
                  </a:cubicBezTo>
                  <a:close/>
                  <a:moveTo>
                    <a:pt x="33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7" y="6"/>
                    <a:pt x="7" y="5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33" y="32"/>
                    <a:pt x="33" y="32"/>
                    <a:pt x="33" y="32"/>
                  </a:cubicBezTo>
                  <a:lnTo>
                    <a:pt x="33" y="38"/>
                  </a:lnTo>
                  <a:close/>
                  <a:moveTo>
                    <a:pt x="36" y="4"/>
                  </a:moveTo>
                  <a:cubicBezTo>
                    <a:pt x="35" y="4"/>
                    <a:pt x="34" y="6"/>
                    <a:pt x="34" y="7"/>
                  </a:cubicBezTo>
                  <a:cubicBezTo>
                    <a:pt x="34" y="7"/>
                    <a:pt x="34" y="8"/>
                    <a:pt x="34" y="9"/>
                  </a:cubicBezTo>
                  <a:cubicBezTo>
                    <a:pt x="34" y="8"/>
                    <a:pt x="34" y="8"/>
                    <a:pt x="33" y="7"/>
                  </a:cubicBezTo>
                  <a:cubicBezTo>
                    <a:pt x="33" y="6"/>
                    <a:pt x="32" y="5"/>
                    <a:pt x="32" y="4"/>
                  </a:cubicBezTo>
                  <a:cubicBezTo>
                    <a:pt x="31" y="4"/>
                    <a:pt x="31" y="3"/>
                    <a:pt x="30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4"/>
                  </a:cubicBezTo>
                  <a:close/>
                  <a:moveTo>
                    <a:pt x="70" y="37"/>
                  </a:moveTo>
                  <a:cubicBezTo>
                    <a:pt x="71" y="36"/>
                    <a:pt x="72" y="34"/>
                    <a:pt x="73" y="32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7"/>
                    <a:pt x="70" y="37"/>
                    <a:pt x="70" y="37"/>
                  </a:cubicBezTo>
                  <a:close/>
                  <a:moveTo>
                    <a:pt x="48" y="38"/>
                  </a:moveTo>
                  <a:cubicBezTo>
                    <a:pt x="48" y="37"/>
                    <a:pt x="49" y="37"/>
                    <a:pt x="49" y="36"/>
                  </a:cubicBezTo>
                  <a:cubicBezTo>
                    <a:pt x="49" y="36"/>
                    <a:pt x="49" y="35"/>
                    <a:pt x="49" y="34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6"/>
                    <a:pt x="49" y="6"/>
                    <a:pt x="49" y="5"/>
                  </a:cubicBezTo>
                  <a:cubicBezTo>
                    <a:pt x="49" y="4"/>
                    <a:pt x="48" y="4"/>
                    <a:pt x="47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4"/>
                    <a:pt x="55" y="35"/>
                  </a:cubicBezTo>
                  <a:cubicBezTo>
                    <a:pt x="55" y="36"/>
                    <a:pt x="56" y="37"/>
                    <a:pt x="56" y="37"/>
                  </a:cubicBezTo>
                  <a:cubicBezTo>
                    <a:pt x="57" y="37"/>
                    <a:pt x="57" y="38"/>
                    <a:pt x="57" y="38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8" name="Freeform 56"/>
            <p:cNvSpPr/>
            <p:nvPr/>
          </p:nvSpPr>
          <p:spPr bwMode="auto">
            <a:xfrm>
              <a:off x="6630988" y="3862388"/>
              <a:ext cx="454025" cy="17463"/>
            </a:xfrm>
            <a:custGeom>
              <a:avLst/>
              <a:gdLst>
                <a:gd name="T0" fmla="*/ 3 w 166"/>
                <a:gd name="T1" fmla="*/ 6 h 6"/>
                <a:gd name="T2" fmla="*/ 163 w 166"/>
                <a:gd name="T3" fmla="*/ 6 h 6"/>
                <a:gd name="T4" fmla="*/ 166 w 166"/>
                <a:gd name="T5" fmla="*/ 3 h 6"/>
                <a:gd name="T6" fmla="*/ 163 w 166"/>
                <a:gd name="T7" fmla="*/ 0 h 6"/>
                <a:gd name="T8" fmla="*/ 3 w 166"/>
                <a:gd name="T9" fmla="*/ 0 h 6"/>
                <a:gd name="T10" fmla="*/ 0 w 166"/>
                <a:gd name="T11" fmla="*/ 3 h 6"/>
                <a:gd name="T12" fmla="*/ 3 w 166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6">
                  <a:moveTo>
                    <a:pt x="3" y="6"/>
                  </a:moveTo>
                  <a:cubicBezTo>
                    <a:pt x="163" y="6"/>
                    <a:pt x="163" y="6"/>
                    <a:pt x="163" y="6"/>
                  </a:cubicBezTo>
                  <a:cubicBezTo>
                    <a:pt x="164" y="6"/>
                    <a:pt x="166" y="4"/>
                    <a:pt x="166" y="3"/>
                  </a:cubicBezTo>
                  <a:cubicBezTo>
                    <a:pt x="166" y="1"/>
                    <a:pt x="164" y="0"/>
                    <a:pt x="16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79" name="Freeform 57"/>
            <p:cNvSpPr>
              <a:spLocks noEditPoints="1"/>
            </p:cNvSpPr>
            <p:nvPr/>
          </p:nvSpPr>
          <p:spPr bwMode="auto">
            <a:xfrm>
              <a:off x="6997700" y="3887788"/>
              <a:ext cx="87313" cy="115888"/>
            </a:xfrm>
            <a:custGeom>
              <a:avLst/>
              <a:gdLst>
                <a:gd name="T0" fmla="*/ 6 w 32"/>
                <a:gd name="T1" fmla="*/ 41 h 43"/>
                <a:gd name="T2" fmla="*/ 16 w 32"/>
                <a:gd name="T3" fmla="*/ 43 h 43"/>
                <a:gd name="T4" fmla="*/ 27 w 32"/>
                <a:gd name="T5" fmla="*/ 39 h 43"/>
                <a:gd name="T6" fmla="*/ 32 w 32"/>
                <a:gd name="T7" fmla="*/ 29 h 43"/>
                <a:gd name="T8" fmla="*/ 24 w 32"/>
                <a:gd name="T9" fmla="*/ 17 h 43"/>
                <a:gd name="T10" fmla="*/ 17 w 32"/>
                <a:gd name="T11" fmla="*/ 15 h 43"/>
                <a:gd name="T12" fmla="*/ 12 w 32"/>
                <a:gd name="T13" fmla="*/ 10 h 43"/>
                <a:gd name="T14" fmla="*/ 19 w 32"/>
                <a:gd name="T15" fmla="*/ 6 h 43"/>
                <a:gd name="T16" fmla="*/ 23 w 32"/>
                <a:gd name="T17" fmla="*/ 12 h 43"/>
                <a:gd name="T18" fmla="*/ 25 w 32"/>
                <a:gd name="T19" fmla="*/ 17 h 43"/>
                <a:gd name="T20" fmla="*/ 30 w 32"/>
                <a:gd name="T21" fmla="*/ 1 h 43"/>
                <a:gd name="T22" fmla="*/ 24 w 32"/>
                <a:gd name="T23" fmla="*/ 2 h 43"/>
                <a:gd name="T24" fmla="*/ 9 w 32"/>
                <a:gd name="T25" fmla="*/ 1 h 43"/>
                <a:gd name="T26" fmla="*/ 2 w 32"/>
                <a:gd name="T27" fmla="*/ 8 h 43"/>
                <a:gd name="T28" fmla="*/ 3 w 32"/>
                <a:gd name="T29" fmla="*/ 20 h 43"/>
                <a:gd name="T30" fmla="*/ 12 w 32"/>
                <a:gd name="T31" fmla="*/ 26 h 43"/>
                <a:gd name="T32" fmla="*/ 20 w 32"/>
                <a:gd name="T33" fmla="*/ 30 h 43"/>
                <a:gd name="T34" fmla="*/ 19 w 32"/>
                <a:gd name="T35" fmla="*/ 36 h 43"/>
                <a:gd name="T36" fmla="*/ 12 w 32"/>
                <a:gd name="T37" fmla="*/ 36 h 43"/>
                <a:gd name="T38" fmla="*/ 7 w 32"/>
                <a:gd name="T39" fmla="*/ 30 h 43"/>
                <a:gd name="T40" fmla="*/ 5 w 32"/>
                <a:gd name="T41" fmla="*/ 25 h 43"/>
                <a:gd name="T42" fmla="*/ 0 w 32"/>
                <a:gd name="T43" fmla="*/ 42 h 43"/>
                <a:gd name="T44" fmla="*/ 24 w 32"/>
                <a:gd name="T45" fmla="*/ 5 h 43"/>
                <a:gd name="T46" fmla="*/ 26 w 32"/>
                <a:gd name="T47" fmla="*/ 4 h 43"/>
                <a:gd name="T48" fmla="*/ 26 w 32"/>
                <a:gd name="T49" fmla="*/ 11 h 43"/>
                <a:gd name="T50" fmla="*/ 22 w 32"/>
                <a:gd name="T51" fmla="*/ 5 h 43"/>
                <a:gd name="T52" fmla="*/ 22 w 32"/>
                <a:gd name="T53" fmla="*/ 38 h 43"/>
                <a:gd name="T54" fmla="*/ 22 w 32"/>
                <a:gd name="T55" fmla="*/ 28 h 43"/>
                <a:gd name="T56" fmla="*/ 13 w 32"/>
                <a:gd name="T57" fmla="*/ 23 h 43"/>
                <a:gd name="T58" fmla="*/ 6 w 32"/>
                <a:gd name="T59" fmla="*/ 18 h 43"/>
                <a:gd name="T60" fmla="*/ 5 w 32"/>
                <a:gd name="T61" fmla="*/ 9 h 43"/>
                <a:gd name="T62" fmla="*/ 11 w 32"/>
                <a:gd name="T63" fmla="*/ 4 h 43"/>
                <a:gd name="T64" fmla="*/ 11 w 32"/>
                <a:gd name="T65" fmla="*/ 5 h 43"/>
                <a:gd name="T66" fmla="*/ 11 w 32"/>
                <a:gd name="T67" fmla="*/ 15 h 43"/>
                <a:gd name="T68" fmla="*/ 19 w 32"/>
                <a:gd name="T69" fmla="*/ 19 h 43"/>
                <a:gd name="T70" fmla="*/ 27 w 32"/>
                <a:gd name="T71" fmla="*/ 24 h 43"/>
                <a:gd name="T72" fmla="*/ 28 w 32"/>
                <a:gd name="T73" fmla="*/ 33 h 43"/>
                <a:gd name="T74" fmla="*/ 21 w 32"/>
                <a:gd name="T75" fmla="*/ 39 h 43"/>
                <a:gd name="T76" fmla="*/ 22 w 32"/>
                <a:gd name="T77" fmla="*/ 38 h 43"/>
                <a:gd name="T78" fmla="*/ 7 w 32"/>
                <a:gd name="T79" fmla="*/ 36 h 43"/>
                <a:gd name="T80" fmla="*/ 7 w 32"/>
                <a:gd name="T81" fmla="*/ 37 h 43"/>
                <a:gd name="T82" fmla="*/ 4 w 32"/>
                <a:gd name="T83" fmla="*/ 38 h 43"/>
                <a:gd name="T84" fmla="*/ 4 w 32"/>
                <a:gd name="T85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" h="43">
                  <a:moveTo>
                    <a:pt x="5" y="42"/>
                  </a:moveTo>
                  <a:cubicBezTo>
                    <a:pt x="6" y="41"/>
                    <a:pt x="6" y="41"/>
                    <a:pt x="6" y="41"/>
                  </a:cubicBezTo>
                  <a:cubicBezTo>
                    <a:pt x="7" y="41"/>
                    <a:pt x="8" y="42"/>
                    <a:pt x="10" y="42"/>
                  </a:cubicBezTo>
                  <a:cubicBezTo>
                    <a:pt x="12" y="43"/>
                    <a:pt x="14" y="43"/>
                    <a:pt x="16" y="43"/>
                  </a:cubicBezTo>
                  <a:cubicBezTo>
                    <a:pt x="18" y="43"/>
                    <a:pt x="21" y="43"/>
                    <a:pt x="22" y="42"/>
                  </a:cubicBezTo>
                  <a:cubicBezTo>
                    <a:pt x="24" y="41"/>
                    <a:pt x="26" y="40"/>
                    <a:pt x="27" y="39"/>
                  </a:cubicBezTo>
                  <a:cubicBezTo>
                    <a:pt x="29" y="38"/>
                    <a:pt x="30" y="36"/>
                    <a:pt x="30" y="35"/>
                  </a:cubicBezTo>
                  <a:cubicBezTo>
                    <a:pt x="31" y="33"/>
                    <a:pt x="32" y="31"/>
                    <a:pt x="32" y="29"/>
                  </a:cubicBezTo>
                  <a:cubicBezTo>
                    <a:pt x="32" y="26"/>
                    <a:pt x="31" y="24"/>
                    <a:pt x="30" y="22"/>
                  </a:cubicBezTo>
                  <a:cubicBezTo>
                    <a:pt x="28" y="20"/>
                    <a:pt x="26" y="18"/>
                    <a:pt x="24" y="17"/>
                  </a:cubicBezTo>
                  <a:cubicBezTo>
                    <a:pt x="23" y="17"/>
                    <a:pt x="22" y="16"/>
                    <a:pt x="20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14"/>
                    <a:pt x="14" y="13"/>
                    <a:pt x="13" y="12"/>
                  </a:cubicBezTo>
                  <a:cubicBezTo>
                    <a:pt x="12" y="12"/>
                    <a:pt x="12" y="11"/>
                    <a:pt x="12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5" y="5"/>
                    <a:pt x="17" y="5"/>
                    <a:pt x="19" y="6"/>
                  </a:cubicBezTo>
                  <a:cubicBezTo>
                    <a:pt x="20" y="7"/>
                    <a:pt x="20" y="8"/>
                    <a:pt x="21" y="9"/>
                  </a:cubicBezTo>
                  <a:cubicBezTo>
                    <a:pt x="22" y="9"/>
                    <a:pt x="22" y="10"/>
                    <a:pt x="23" y="12"/>
                  </a:cubicBezTo>
                  <a:cubicBezTo>
                    <a:pt x="24" y="13"/>
                    <a:pt x="24" y="15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17" y="0"/>
                    <a:pt x="13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5"/>
                    <a:pt x="3" y="6"/>
                    <a:pt x="2" y="8"/>
                  </a:cubicBezTo>
                  <a:cubicBezTo>
                    <a:pt x="1" y="10"/>
                    <a:pt x="1" y="11"/>
                    <a:pt x="1" y="13"/>
                  </a:cubicBezTo>
                  <a:cubicBezTo>
                    <a:pt x="1" y="15"/>
                    <a:pt x="2" y="18"/>
                    <a:pt x="3" y="20"/>
                  </a:cubicBezTo>
                  <a:cubicBezTo>
                    <a:pt x="4" y="22"/>
                    <a:pt x="6" y="24"/>
                    <a:pt x="9" y="25"/>
                  </a:cubicBezTo>
                  <a:cubicBezTo>
                    <a:pt x="10" y="25"/>
                    <a:pt x="11" y="26"/>
                    <a:pt x="12" y="26"/>
                  </a:cubicBezTo>
                  <a:cubicBezTo>
                    <a:pt x="13" y="27"/>
                    <a:pt x="14" y="27"/>
                    <a:pt x="16" y="28"/>
                  </a:cubicBezTo>
                  <a:cubicBezTo>
                    <a:pt x="17" y="28"/>
                    <a:pt x="19" y="29"/>
                    <a:pt x="20" y="30"/>
                  </a:cubicBezTo>
                  <a:cubicBezTo>
                    <a:pt x="20" y="31"/>
                    <a:pt x="21" y="31"/>
                    <a:pt x="21" y="32"/>
                  </a:cubicBezTo>
                  <a:cubicBezTo>
                    <a:pt x="21" y="34"/>
                    <a:pt x="20" y="35"/>
                    <a:pt x="19" y="36"/>
                  </a:cubicBezTo>
                  <a:cubicBezTo>
                    <a:pt x="18" y="37"/>
                    <a:pt x="17" y="37"/>
                    <a:pt x="15" y="37"/>
                  </a:cubicBezTo>
                  <a:cubicBezTo>
                    <a:pt x="14" y="37"/>
                    <a:pt x="13" y="37"/>
                    <a:pt x="12" y="36"/>
                  </a:cubicBezTo>
                  <a:cubicBezTo>
                    <a:pt x="11" y="36"/>
                    <a:pt x="10" y="35"/>
                    <a:pt x="9" y="34"/>
                  </a:cubicBezTo>
                  <a:cubicBezTo>
                    <a:pt x="8" y="33"/>
                    <a:pt x="8" y="31"/>
                    <a:pt x="7" y="30"/>
                  </a:cubicBezTo>
                  <a:cubicBezTo>
                    <a:pt x="6" y="29"/>
                    <a:pt x="6" y="27"/>
                    <a:pt x="5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5" y="42"/>
                  </a:lnTo>
                  <a:close/>
                  <a:moveTo>
                    <a:pt x="24" y="5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9"/>
                    <a:pt x="24" y="8"/>
                    <a:pt x="24" y="7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3" y="5"/>
                    <a:pt x="23" y="5"/>
                    <a:pt x="24" y="5"/>
                  </a:cubicBezTo>
                  <a:close/>
                  <a:moveTo>
                    <a:pt x="22" y="38"/>
                  </a:moveTo>
                  <a:cubicBezTo>
                    <a:pt x="23" y="37"/>
                    <a:pt x="24" y="35"/>
                    <a:pt x="24" y="32"/>
                  </a:cubicBezTo>
                  <a:cubicBezTo>
                    <a:pt x="24" y="31"/>
                    <a:pt x="23" y="29"/>
                    <a:pt x="22" y="28"/>
                  </a:cubicBezTo>
                  <a:cubicBezTo>
                    <a:pt x="21" y="26"/>
                    <a:pt x="19" y="25"/>
                    <a:pt x="17" y="25"/>
                  </a:cubicBezTo>
                  <a:cubicBezTo>
                    <a:pt x="15" y="24"/>
                    <a:pt x="14" y="24"/>
                    <a:pt x="13" y="23"/>
                  </a:cubicBezTo>
                  <a:cubicBezTo>
                    <a:pt x="12" y="23"/>
                    <a:pt x="11" y="22"/>
                    <a:pt x="10" y="22"/>
                  </a:cubicBezTo>
                  <a:cubicBezTo>
                    <a:pt x="8" y="21"/>
                    <a:pt x="7" y="20"/>
                    <a:pt x="6" y="18"/>
                  </a:cubicBezTo>
                  <a:cubicBezTo>
                    <a:pt x="5" y="17"/>
                    <a:pt x="4" y="15"/>
                    <a:pt x="4" y="13"/>
                  </a:cubicBezTo>
                  <a:cubicBezTo>
                    <a:pt x="4" y="12"/>
                    <a:pt x="4" y="10"/>
                    <a:pt x="5" y="9"/>
                  </a:cubicBezTo>
                  <a:cubicBezTo>
                    <a:pt x="5" y="8"/>
                    <a:pt x="6" y="7"/>
                    <a:pt x="7" y="6"/>
                  </a:cubicBezTo>
                  <a:cubicBezTo>
                    <a:pt x="8" y="5"/>
                    <a:pt x="9" y="5"/>
                    <a:pt x="11" y="4"/>
                  </a:cubicBezTo>
                  <a:cubicBezTo>
                    <a:pt x="11" y="4"/>
                    <a:pt x="12" y="4"/>
                    <a:pt x="13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9" y="6"/>
                    <a:pt x="9" y="8"/>
                    <a:pt x="9" y="10"/>
                  </a:cubicBezTo>
                  <a:cubicBezTo>
                    <a:pt x="9" y="12"/>
                    <a:pt x="9" y="13"/>
                    <a:pt x="11" y="15"/>
                  </a:cubicBezTo>
                  <a:cubicBezTo>
                    <a:pt x="12" y="16"/>
                    <a:pt x="13" y="17"/>
                    <a:pt x="16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0" y="19"/>
                    <a:pt x="21" y="20"/>
                    <a:pt x="22" y="20"/>
                  </a:cubicBezTo>
                  <a:cubicBezTo>
                    <a:pt x="24" y="21"/>
                    <a:pt x="26" y="22"/>
                    <a:pt x="27" y="24"/>
                  </a:cubicBezTo>
                  <a:cubicBezTo>
                    <a:pt x="28" y="25"/>
                    <a:pt x="28" y="27"/>
                    <a:pt x="28" y="29"/>
                  </a:cubicBezTo>
                  <a:cubicBezTo>
                    <a:pt x="28" y="31"/>
                    <a:pt x="28" y="32"/>
                    <a:pt x="28" y="33"/>
                  </a:cubicBezTo>
                  <a:cubicBezTo>
                    <a:pt x="27" y="35"/>
                    <a:pt x="26" y="36"/>
                    <a:pt x="25" y="37"/>
                  </a:cubicBezTo>
                  <a:cubicBezTo>
                    <a:pt x="24" y="38"/>
                    <a:pt x="23" y="38"/>
                    <a:pt x="21" y="39"/>
                  </a:cubicBezTo>
                  <a:cubicBezTo>
                    <a:pt x="21" y="39"/>
                    <a:pt x="20" y="39"/>
                    <a:pt x="20" y="39"/>
                  </a:cubicBezTo>
                  <a:cubicBezTo>
                    <a:pt x="20" y="39"/>
                    <a:pt x="21" y="39"/>
                    <a:pt x="22" y="38"/>
                  </a:cubicBezTo>
                  <a:close/>
                  <a:moveTo>
                    <a:pt x="4" y="31"/>
                  </a:moveTo>
                  <a:cubicBezTo>
                    <a:pt x="5" y="33"/>
                    <a:pt x="6" y="34"/>
                    <a:pt x="7" y="36"/>
                  </a:cubicBezTo>
                  <a:cubicBezTo>
                    <a:pt x="8" y="37"/>
                    <a:pt x="9" y="38"/>
                    <a:pt x="10" y="39"/>
                  </a:cubicBezTo>
                  <a:cubicBezTo>
                    <a:pt x="9" y="38"/>
                    <a:pt x="8" y="38"/>
                    <a:pt x="7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0" name="Freeform 58"/>
            <p:cNvSpPr/>
            <p:nvPr/>
          </p:nvSpPr>
          <p:spPr bwMode="auto">
            <a:xfrm>
              <a:off x="6865938" y="4083050"/>
              <a:ext cx="101600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1" name="Freeform 59"/>
            <p:cNvSpPr/>
            <p:nvPr/>
          </p:nvSpPr>
          <p:spPr bwMode="auto">
            <a:xfrm>
              <a:off x="6865938" y="4117975"/>
              <a:ext cx="101600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2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2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2" name="Freeform 60"/>
            <p:cNvSpPr/>
            <p:nvPr/>
          </p:nvSpPr>
          <p:spPr bwMode="auto">
            <a:xfrm>
              <a:off x="6865938" y="4151313"/>
              <a:ext cx="101600" cy="12700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3" name="Freeform 61"/>
            <p:cNvSpPr/>
            <p:nvPr/>
          </p:nvSpPr>
          <p:spPr bwMode="auto">
            <a:xfrm>
              <a:off x="6865938" y="4183063"/>
              <a:ext cx="101600" cy="17463"/>
            </a:xfrm>
            <a:custGeom>
              <a:avLst/>
              <a:gdLst>
                <a:gd name="T0" fmla="*/ 2 w 37"/>
                <a:gd name="T1" fmla="*/ 6 h 6"/>
                <a:gd name="T2" fmla="*/ 34 w 37"/>
                <a:gd name="T3" fmla="*/ 6 h 6"/>
                <a:gd name="T4" fmla="*/ 37 w 37"/>
                <a:gd name="T5" fmla="*/ 3 h 6"/>
                <a:gd name="T6" fmla="*/ 34 w 37"/>
                <a:gd name="T7" fmla="*/ 0 h 6"/>
                <a:gd name="T8" fmla="*/ 2 w 37"/>
                <a:gd name="T9" fmla="*/ 0 h 6"/>
                <a:gd name="T10" fmla="*/ 0 w 37"/>
                <a:gd name="T11" fmla="*/ 3 h 6"/>
                <a:gd name="T12" fmla="*/ 2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2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5"/>
                    <a:pt x="37" y="3"/>
                  </a:cubicBezTo>
                  <a:cubicBezTo>
                    <a:pt x="37" y="2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4" name="Freeform 62"/>
            <p:cNvSpPr/>
            <p:nvPr/>
          </p:nvSpPr>
          <p:spPr bwMode="auto">
            <a:xfrm>
              <a:off x="6865938" y="4219575"/>
              <a:ext cx="101600" cy="12700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5" name="Freeform 63"/>
            <p:cNvSpPr/>
            <p:nvPr/>
          </p:nvSpPr>
          <p:spPr bwMode="auto">
            <a:xfrm>
              <a:off x="6865938" y="4251325"/>
              <a:ext cx="101600" cy="15875"/>
            </a:xfrm>
            <a:custGeom>
              <a:avLst/>
              <a:gdLst>
                <a:gd name="T0" fmla="*/ 2 w 37"/>
                <a:gd name="T1" fmla="*/ 6 h 6"/>
                <a:gd name="T2" fmla="*/ 34 w 37"/>
                <a:gd name="T3" fmla="*/ 6 h 6"/>
                <a:gd name="T4" fmla="*/ 37 w 37"/>
                <a:gd name="T5" fmla="*/ 3 h 6"/>
                <a:gd name="T6" fmla="*/ 34 w 37"/>
                <a:gd name="T7" fmla="*/ 0 h 6"/>
                <a:gd name="T8" fmla="*/ 2 w 37"/>
                <a:gd name="T9" fmla="*/ 0 h 6"/>
                <a:gd name="T10" fmla="*/ 0 w 37"/>
                <a:gd name="T11" fmla="*/ 3 h 6"/>
                <a:gd name="T12" fmla="*/ 2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2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2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6" name="Freeform 64"/>
            <p:cNvSpPr/>
            <p:nvPr/>
          </p:nvSpPr>
          <p:spPr bwMode="auto">
            <a:xfrm>
              <a:off x="6865938" y="4286250"/>
              <a:ext cx="101600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2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2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7" name="Freeform 65"/>
            <p:cNvSpPr/>
            <p:nvPr/>
          </p:nvSpPr>
          <p:spPr bwMode="auto">
            <a:xfrm>
              <a:off x="6865938" y="4319588"/>
              <a:ext cx="101600" cy="15875"/>
            </a:xfrm>
            <a:custGeom>
              <a:avLst/>
              <a:gdLst>
                <a:gd name="T0" fmla="*/ 2 w 37"/>
                <a:gd name="T1" fmla="*/ 6 h 6"/>
                <a:gd name="T2" fmla="*/ 34 w 37"/>
                <a:gd name="T3" fmla="*/ 6 h 6"/>
                <a:gd name="T4" fmla="*/ 37 w 37"/>
                <a:gd name="T5" fmla="*/ 3 h 6"/>
                <a:gd name="T6" fmla="*/ 34 w 37"/>
                <a:gd name="T7" fmla="*/ 0 h 6"/>
                <a:gd name="T8" fmla="*/ 2 w 37"/>
                <a:gd name="T9" fmla="*/ 0 h 6"/>
                <a:gd name="T10" fmla="*/ 0 w 37"/>
                <a:gd name="T11" fmla="*/ 3 h 6"/>
                <a:gd name="T12" fmla="*/ 2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2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8" name="Freeform 66"/>
            <p:cNvSpPr/>
            <p:nvPr/>
          </p:nvSpPr>
          <p:spPr bwMode="auto">
            <a:xfrm>
              <a:off x="6865938" y="4354513"/>
              <a:ext cx="101600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2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2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89" name="Freeform 67"/>
            <p:cNvSpPr/>
            <p:nvPr/>
          </p:nvSpPr>
          <p:spPr bwMode="auto">
            <a:xfrm>
              <a:off x="6865938" y="4387850"/>
              <a:ext cx="101600" cy="12700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0" name="Freeform 68"/>
            <p:cNvSpPr/>
            <p:nvPr/>
          </p:nvSpPr>
          <p:spPr bwMode="auto">
            <a:xfrm>
              <a:off x="6978650" y="4083050"/>
              <a:ext cx="100013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1" name="Freeform 69"/>
            <p:cNvSpPr/>
            <p:nvPr/>
          </p:nvSpPr>
          <p:spPr bwMode="auto">
            <a:xfrm>
              <a:off x="6978650" y="4117975"/>
              <a:ext cx="100013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2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2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2" name="Freeform 70"/>
            <p:cNvSpPr/>
            <p:nvPr/>
          </p:nvSpPr>
          <p:spPr bwMode="auto">
            <a:xfrm>
              <a:off x="6978650" y="4151313"/>
              <a:ext cx="100013" cy="12700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3" name="Freeform 71"/>
            <p:cNvSpPr/>
            <p:nvPr/>
          </p:nvSpPr>
          <p:spPr bwMode="auto">
            <a:xfrm>
              <a:off x="6978650" y="4183063"/>
              <a:ext cx="100013" cy="17463"/>
            </a:xfrm>
            <a:custGeom>
              <a:avLst/>
              <a:gdLst>
                <a:gd name="T0" fmla="*/ 2 w 37"/>
                <a:gd name="T1" fmla="*/ 6 h 6"/>
                <a:gd name="T2" fmla="*/ 34 w 37"/>
                <a:gd name="T3" fmla="*/ 6 h 6"/>
                <a:gd name="T4" fmla="*/ 37 w 37"/>
                <a:gd name="T5" fmla="*/ 3 h 6"/>
                <a:gd name="T6" fmla="*/ 34 w 37"/>
                <a:gd name="T7" fmla="*/ 0 h 6"/>
                <a:gd name="T8" fmla="*/ 2 w 37"/>
                <a:gd name="T9" fmla="*/ 0 h 6"/>
                <a:gd name="T10" fmla="*/ 0 w 37"/>
                <a:gd name="T11" fmla="*/ 3 h 6"/>
                <a:gd name="T12" fmla="*/ 2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2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5"/>
                    <a:pt x="37" y="3"/>
                  </a:cubicBezTo>
                  <a:cubicBezTo>
                    <a:pt x="37" y="2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4" name="Freeform 72"/>
            <p:cNvSpPr/>
            <p:nvPr/>
          </p:nvSpPr>
          <p:spPr bwMode="auto">
            <a:xfrm>
              <a:off x="6978650" y="4219575"/>
              <a:ext cx="100013" cy="12700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5" name="Freeform 73"/>
            <p:cNvSpPr/>
            <p:nvPr/>
          </p:nvSpPr>
          <p:spPr bwMode="auto">
            <a:xfrm>
              <a:off x="6978650" y="4251325"/>
              <a:ext cx="100013" cy="15875"/>
            </a:xfrm>
            <a:custGeom>
              <a:avLst/>
              <a:gdLst>
                <a:gd name="T0" fmla="*/ 2 w 37"/>
                <a:gd name="T1" fmla="*/ 6 h 6"/>
                <a:gd name="T2" fmla="*/ 34 w 37"/>
                <a:gd name="T3" fmla="*/ 6 h 6"/>
                <a:gd name="T4" fmla="*/ 37 w 37"/>
                <a:gd name="T5" fmla="*/ 3 h 6"/>
                <a:gd name="T6" fmla="*/ 34 w 37"/>
                <a:gd name="T7" fmla="*/ 0 h 6"/>
                <a:gd name="T8" fmla="*/ 2 w 37"/>
                <a:gd name="T9" fmla="*/ 0 h 6"/>
                <a:gd name="T10" fmla="*/ 0 w 37"/>
                <a:gd name="T11" fmla="*/ 3 h 6"/>
                <a:gd name="T12" fmla="*/ 2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2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2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6" name="Freeform 74"/>
            <p:cNvSpPr/>
            <p:nvPr/>
          </p:nvSpPr>
          <p:spPr bwMode="auto">
            <a:xfrm>
              <a:off x="6978650" y="4286250"/>
              <a:ext cx="100013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2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2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7" name="Freeform 75"/>
            <p:cNvSpPr/>
            <p:nvPr/>
          </p:nvSpPr>
          <p:spPr bwMode="auto">
            <a:xfrm>
              <a:off x="6978650" y="4319588"/>
              <a:ext cx="100013" cy="15875"/>
            </a:xfrm>
            <a:custGeom>
              <a:avLst/>
              <a:gdLst>
                <a:gd name="T0" fmla="*/ 2 w 37"/>
                <a:gd name="T1" fmla="*/ 6 h 6"/>
                <a:gd name="T2" fmla="*/ 34 w 37"/>
                <a:gd name="T3" fmla="*/ 6 h 6"/>
                <a:gd name="T4" fmla="*/ 37 w 37"/>
                <a:gd name="T5" fmla="*/ 3 h 6"/>
                <a:gd name="T6" fmla="*/ 34 w 37"/>
                <a:gd name="T7" fmla="*/ 0 h 6"/>
                <a:gd name="T8" fmla="*/ 2 w 37"/>
                <a:gd name="T9" fmla="*/ 0 h 6"/>
                <a:gd name="T10" fmla="*/ 0 w 37"/>
                <a:gd name="T11" fmla="*/ 3 h 6"/>
                <a:gd name="T12" fmla="*/ 2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2" y="6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8" name="Freeform 76"/>
            <p:cNvSpPr/>
            <p:nvPr/>
          </p:nvSpPr>
          <p:spPr bwMode="auto">
            <a:xfrm>
              <a:off x="6978650" y="4354513"/>
              <a:ext cx="100013" cy="14288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2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2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199" name="Freeform 77"/>
            <p:cNvSpPr/>
            <p:nvPr/>
          </p:nvSpPr>
          <p:spPr bwMode="auto">
            <a:xfrm>
              <a:off x="6978650" y="4387850"/>
              <a:ext cx="100013" cy="12700"/>
            </a:xfrm>
            <a:custGeom>
              <a:avLst/>
              <a:gdLst>
                <a:gd name="T0" fmla="*/ 2 w 37"/>
                <a:gd name="T1" fmla="*/ 5 h 5"/>
                <a:gd name="T2" fmla="*/ 34 w 37"/>
                <a:gd name="T3" fmla="*/ 5 h 5"/>
                <a:gd name="T4" fmla="*/ 37 w 37"/>
                <a:gd name="T5" fmla="*/ 3 h 5"/>
                <a:gd name="T6" fmla="*/ 34 w 37"/>
                <a:gd name="T7" fmla="*/ 0 h 5"/>
                <a:gd name="T8" fmla="*/ 2 w 37"/>
                <a:gd name="T9" fmla="*/ 0 h 5"/>
                <a:gd name="T10" fmla="*/ 0 w 37"/>
                <a:gd name="T11" fmla="*/ 3 h 5"/>
                <a:gd name="T12" fmla="*/ 2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2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0" name="Freeform 78"/>
            <p:cNvSpPr>
              <a:spLocks noEditPoints="1"/>
            </p:cNvSpPr>
            <p:nvPr/>
          </p:nvSpPr>
          <p:spPr bwMode="auto">
            <a:xfrm>
              <a:off x="6626225" y="4094163"/>
              <a:ext cx="220663" cy="138113"/>
            </a:xfrm>
            <a:custGeom>
              <a:avLst/>
              <a:gdLst>
                <a:gd name="T0" fmla="*/ 6 w 81"/>
                <a:gd name="T1" fmla="*/ 51 h 51"/>
                <a:gd name="T2" fmla="*/ 74 w 81"/>
                <a:gd name="T3" fmla="*/ 51 h 51"/>
                <a:gd name="T4" fmla="*/ 81 w 81"/>
                <a:gd name="T5" fmla="*/ 45 h 51"/>
                <a:gd name="T6" fmla="*/ 81 w 81"/>
                <a:gd name="T7" fmla="*/ 6 h 51"/>
                <a:gd name="T8" fmla="*/ 74 w 81"/>
                <a:gd name="T9" fmla="*/ 0 h 51"/>
                <a:gd name="T10" fmla="*/ 6 w 81"/>
                <a:gd name="T11" fmla="*/ 0 h 51"/>
                <a:gd name="T12" fmla="*/ 0 w 81"/>
                <a:gd name="T13" fmla="*/ 6 h 51"/>
                <a:gd name="T14" fmla="*/ 0 w 81"/>
                <a:gd name="T15" fmla="*/ 45 h 51"/>
                <a:gd name="T16" fmla="*/ 6 w 81"/>
                <a:gd name="T17" fmla="*/ 51 h 51"/>
                <a:gd name="T18" fmla="*/ 3 w 81"/>
                <a:gd name="T19" fmla="*/ 6 h 51"/>
                <a:gd name="T20" fmla="*/ 6 w 81"/>
                <a:gd name="T21" fmla="*/ 3 h 51"/>
                <a:gd name="T22" fmla="*/ 74 w 81"/>
                <a:gd name="T23" fmla="*/ 3 h 51"/>
                <a:gd name="T24" fmla="*/ 78 w 81"/>
                <a:gd name="T25" fmla="*/ 6 h 51"/>
                <a:gd name="T26" fmla="*/ 78 w 81"/>
                <a:gd name="T27" fmla="*/ 45 h 51"/>
                <a:gd name="T28" fmla="*/ 74 w 81"/>
                <a:gd name="T29" fmla="*/ 48 h 51"/>
                <a:gd name="T30" fmla="*/ 6 w 81"/>
                <a:gd name="T31" fmla="*/ 48 h 51"/>
                <a:gd name="T32" fmla="*/ 3 w 81"/>
                <a:gd name="T33" fmla="*/ 45 h 51"/>
                <a:gd name="T34" fmla="*/ 3 w 81"/>
                <a:gd name="T35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51">
                  <a:moveTo>
                    <a:pt x="6" y="51"/>
                  </a:moveTo>
                  <a:cubicBezTo>
                    <a:pt x="74" y="51"/>
                    <a:pt x="74" y="51"/>
                    <a:pt x="74" y="51"/>
                  </a:cubicBezTo>
                  <a:cubicBezTo>
                    <a:pt x="78" y="51"/>
                    <a:pt x="81" y="49"/>
                    <a:pt x="81" y="45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3"/>
                    <a:pt x="78" y="0"/>
                    <a:pt x="7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1"/>
                    <a:pt x="6" y="51"/>
                  </a:cubicBezTo>
                  <a:close/>
                  <a:moveTo>
                    <a:pt x="3" y="6"/>
                  </a:moveTo>
                  <a:cubicBezTo>
                    <a:pt x="3" y="5"/>
                    <a:pt x="5" y="3"/>
                    <a:pt x="6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6" y="3"/>
                    <a:pt x="78" y="5"/>
                    <a:pt x="78" y="6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78" y="47"/>
                    <a:pt x="76" y="48"/>
                    <a:pt x="74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3" y="47"/>
                    <a:pt x="3" y="45"/>
                  </a:cubicBezTo>
                  <a:lnTo>
                    <a:pt x="3" y="6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1" name="Freeform 79"/>
            <p:cNvSpPr/>
            <p:nvPr/>
          </p:nvSpPr>
          <p:spPr bwMode="auto">
            <a:xfrm>
              <a:off x="6746875" y="4251325"/>
              <a:ext cx="100013" cy="15875"/>
            </a:xfrm>
            <a:custGeom>
              <a:avLst/>
              <a:gdLst>
                <a:gd name="T0" fmla="*/ 34 w 37"/>
                <a:gd name="T1" fmla="*/ 0 h 6"/>
                <a:gd name="T2" fmla="*/ 2 w 37"/>
                <a:gd name="T3" fmla="*/ 0 h 6"/>
                <a:gd name="T4" fmla="*/ 0 w 37"/>
                <a:gd name="T5" fmla="*/ 3 h 6"/>
                <a:gd name="T6" fmla="*/ 2 w 37"/>
                <a:gd name="T7" fmla="*/ 6 h 6"/>
                <a:gd name="T8" fmla="*/ 34 w 37"/>
                <a:gd name="T9" fmla="*/ 6 h 6"/>
                <a:gd name="T10" fmla="*/ 37 w 37"/>
                <a:gd name="T11" fmla="*/ 3 h 6"/>
                <a:gd name="T12" fmla="*/ 34 w 3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2"/>
                    <a:pt x="36" y="0"/>
                    <a:pt x="34" y="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2" name="Freeform 80"/>
            <p:cNvSpPr/>
            <p:nvPr/>
          </p:nvSpPr>
          <p:spPr bwMode="auto">
            <a:xfrm>
              <a:off x="6746875" y="4286250"/>
              <a:ext cx="100013" cy="14288"/>
            </a:xfrm>
            <a:custGeom>
              <a:avLst/>
              <a:gdLst>
                <a:gd name="T0" fmla="*/ 34 w 37"/>
                <a:gd name="T1" fmla="*/ 0 h 5"/>
                <a:gd name="T2" fmla="*/ 2 w 37"/>
                <a:gd name="T3" fmla="*/ 0 h 5"/>
                <a:gd name="T4" fmla="*/ 0 w 37"/>
                <a:gd name="T5" fmla="*/ 2 h 5"/>
                <a:gd name="T6" fmla="*/ 2 w 37"/>
                <a:gd name="T7" fmla="*/ 5 h 5"/>
                <a:gd name="T8" fmla="*/ 34 w 37"/>
                <a:gd name="T9" fmla="*/ 5 h 5"/>
                <a:gd name="T10" fmla="*/ 37 w 37"/>
                <a:gd name="T11" fmla="*/ 2 h 5"/>
                <a:gd name="T12" fmla="*/ 34 w 3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3" name="Freeform 81"/>
            <p:cNvSpPr/>
            <p:nvPr/>
          </p:nvSpPr>
          <p:spPr bwMode="auto">
            <a:xfrm>
              <a:off x="6746875" y="4319588"/>
              <a:ext cx="100013" cy="15875"/>
            </a:xfrm>
            <a:custGeom>
              <a:avLst/>
              <a:gdLst>
                <a:gd name="T0" fmla="*/ 34 w 37"/>
                <a:gd name="T1" fmla="*/ 0 h 6"/>
                <a:gd name="T2" fmla="*/ 2 w 37"/>
                <a:gd name="T3" fmla="*/ 0 h 6"/>
                <a:gd name="T4" fmla="*/ 0 w 37"/>
                <a:gd name="T5" fmla="*/ 3 h 6"/>
                <a:gd name="T6" fmla="*/ 2 w 37"/>
                <a:gd name="T7" fmla="*/ 6 h 6"/>
                <a:gd name="T8" fmla="*/ 34 w 37"/>
                <a:gd name="T9" fmla="*/ 6 h 6"/>
                <a:gd name="T10" fmla="*/ 37 w 37"/>
                <a:gd name="T11" fmla="*/ 3 h 6"/>
                <a:gd name="T12" fmla="*/ 34 w 3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4" name="Freeform 82"/>
            <p:cNvSpPr/>
            <p:nvPr/>
          </p:nvSpPr>
          <p:spPr bwMode="auto">
            <a:xfrm>
              <a:off x="6746875" y="4354513"/>
              <a:ext cx="100013" cy="14288"/>
            </a:xfrm>
            <a:custGeom>
              <a:avLst/>
              <a:gdLst>
                <a:gd name="T0" fmla="*/ 34 w 37"/>
                <a:gd name="T1" fmla="*/ 0 h 5"/>
                <a:gd name="T2" fmla="*/ 2 w 37"/>
                <a:gd name="T3" fmla="*/ 0 h 5"/>
                <a:gd name="T4" fmla="*/ 0 w 37"/>
                <a:gd name="T5" fmla="*/ 2 h 5"/>
                <a:gd name="T6" fmla="*/ 2 w 37"/>
                <a:gd name="T7" fmla="*/ 5 h 5"/>
                <a:gd name="T8" fmla="*/ 34 w 37"/>
                <a:gd name="T9" fmla="*/ 5 h 5"/>
                <a:gd name="T10" fmla="*/ 37 w 37"/>
                <a:gd name="T11" fmla="*/ 2 h 5"/>
                <a:gd name="T12" fmla="*/ 34 w 3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5" name="Freeform 83"/>
            <p:cNvSpPr/>
            <p:nvPr/>
          </p:nvSpPr>
          <p:spPr bwMode="auto">
            <a:xfrm>
              <a:off x="6746875" y="4387850"/>
              <a:ext cx="100013" cy="12700"/>
            </a:xfrm>
            <a:custGeom>
              <a:avLst/>
              <a:gdLst>
                <a:gd name="T0" fmla="*/ 34 w 37"/>
                <a:gd name="T1" fmla="*/ 0 h 5"/>
                <a:gd name="T2" fmla="*/ 2 w 37"/>
                <a:gd name="T3" fmla="*/ 0 h 5"/>
                <a:gd name="T4" fmla="*/ 0 w 37"/>
                <a:gd name="T5" fmla="*/ 3 h 5"/>
                <a:gd name="T6" fmla="*/ 2 w 37"/>
                <a:gd name="T7" fmla="*/ 5 h 5"/>
                <a:gd name="T8" fmla="*/ 34 w 37"/>
                <a:gd name="T9" fmla="*/ 5 h 5"/>
                <a:gd name="T10" fmla="*/ 37 w 37"/>
                <a:gd name="T11" fmla="*/ 3 h 5"/>
                <a:gd name="T12" fmla="*/ 34 w 3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4" y="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6" name="Freeform 84"/>
            <p:cNvSpPr/>
            <p:nvPr/>
          </p:nvSpPr>
          <p:spPr bwMode="auto">
            <a:xfrm>
              <a:off x="6626225" y="4251325"/>
              <a:ext cx="101600" cy="15875"/>
            </a:xfrm>
            <a:custGeom>
              <a:avLst/>
              <a:gdLst>
                <a:gd name="T0" fmla="*/ 3 w 37"/>
                <a:gd name="T1" fmla="*/ 6 h 6"/>
                <a:gd name="T2" fmla="*/ 35 w 37"/>
                <a:gd name="T3" fmla="*/ 6 h 6"/>
                <a:gd name="T4" fmla="*/ 37 w 37"/>
                <a:gd name="T5" fmla="*/ 3 h 6"/>
                <a:gd name="T6" fmla="*/ 35 w 37"/>
                <a:gd name="T7" fmla="*/ 0 h 6"/>
                <a:gd name="T8" fmla="*/ 3 w 37"/>
                <a:gd name="T9" fmla="*/ 0 h 6"/>
                <a:gd name="T10" fmla="*/ 0 w 37"/>
                <a:gd name="T11" fmla="*/ 3 h 6"/>
                <a:gd name="T12" fmla="*/ 3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" y="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2"/>
                    <a:pt x="36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7" name="Freeform 85"/>
            <p:cNvSpPr/>
            <p:nvPr/>
          </p:nvSpPr>
          <p:spPr bwMode="auto">
            <a:xfrm>
              <a:off x="6626225" y="4286250"/>
              <a:ext cx="101600" cy="14288"/>
            </a:xfrm>
            <a:custGeom>
              <a:avLst/>
              <a:gdLst>
                <a:gd name="T0" fmla="*/ 3 w 37"/>
                <a:gd name="T1" fmla="*/ 5 h 5"/>
                <a:gd name="T2" fmla="*/ 35 w 37"/>
                <a:gd name="T3" fmla="*/ 5 h 5"/>
                <a:gd name="T4" fmla="*/ 37 w 37"/>
                <a:gd name="T5" fmla="*/ 2 h 5"/>
                <a:gd name="T6" fmla="*/ 35 w 37"/>
                <a:gd name="T7" fmla="*/ 0 h 5"/>
                <a:gd name="T8" fmla="*/ 3 w 37"/>
                <a:gd name="T9" fmla="*/ 0 h 5"/>
                <a:gd name="T10" fmla="*/ 0 w 37"/>
                <a:gd name="T11" fmla="*/ 2 h 5"/>
                <a:gd name="T12" fmla="*/ 3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8" name="Freeform 86"/>
            <p:cNvSpPr/>
            <p:nvPr/>
          </p:nvSpPr>
          <p:spPr bwMode="auto">
            <a:xfrm>
              <a:off x="6626225" y="4319588"/>
              <a:ext cx="101600" cy="15875"/>
            </a:xfrm>
            <a:custGeom>
              <a:avLst/>
              <a:gdLst>
                <a:gd name="T0" fmla="*/ 3 w 37"/>
                <a:gd name="T1" fmla="*/ 6 h 6"/>
                <a:gd name="T2" fmla="*/ 35 w 37"/>
                <a:gd name="T3" fmla="*/ 6 h 6"/>
                <a:gd name="T4" fmla="*/ 37 w 37"/>
                <a:gd name="T5" fmla="*/ 3 h 6"/>
                <a:gd name="T6" fmla="*/ 35 w 37"/>
                <a:gd name="T7" fmla="*/ 0 h 6"/>
                <a:gd name="T8" fmla="*/ 3 w 37"/>
                <a:gd name="T9" fmla="*/ 0 h 6"/>
                <a:gd name="T10" fmla="*/ 0 w 37"/>
                <a:gd name="T11" fmla="*/ 3 h 6"/>
                <a:gd name="T12" fmla="*/ 3 w 37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">
                  <a:moveTo>
                    <a:pt x="3" y="6"/>
                  </a:moveTo>
                  <a:cubicBezTo>
                    <a:pt x="35" y="6"/>
                    <a:pt x="35" y="6"/>
                    <a:pt x="35" y="6"/>
                  </a:cubicBezTo>
                  <a:cubicBezTo>
                    <a:pt x="36" y="6"/>
                    <a:pt x="37" y="4"/>
                    <a:pt x="37" y="3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3" y="6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09" name="Freeform 87"/>
            <p:cNvSpPr/>
            <p:nvPr/>
          </p:nvSpPr>
          <p:spPr bwMode="auto">
            <a:xfrm>
              <a:off x="6626225" y="4354513"/>
              <a:ext cx="101600" cy="14288"/>
            </a:xfrm>
            <a:custGeom>
              <a:avLst/>
              <a:gdLst>
                <a:gd name="T0" fmla="*/ 3 w 37"/>
                <a:gd name="T1" fmla="*/ 5 h 5"/>
                <a:gd name="T2" fmla="*/ 35 w 37"/>
                <a:gd name="T3" fmla="*/ 5 h 5"/>
                <a:gd name="T4" fmla="*/ 37 w 37"/>
                <a:gd name="T5" fmla="*/ 2 h 5"/>
                <a:gd name="T6" fmla="*/ 35 w 37"/>
                <a:gd name="T7" fmla="*/ 0 h 5"/>
                <a:gd name="T8" fmla="*/ 3 w 37"/>
                <a:gd name="T9" fmla="*/ 0 h 5"/>
                <a:gd name="T10" fmla="*/ 0 w 37"/>
                <a:gd name="T11" fmla="*/ 2 h 5"/>
                <a:gd name="T12" fmla="*/ 3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7" y="4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0" name="Freeform 88"/>
            <p:cNvSpPr/>
            <p:nvPr/>
          </p:nvSpPr>
          <p:spPr bwMode="auto">
            <a:xfrm>
              <a:off x="6626225" y="4387850"/>
              <a:ext cx="101600" cy="12700"/>
            </a:xfrm>
            <a:custGeom>
              <a:avLst/>
              <a:gdLst>
                <a:gd name="T0" fmla="*/ 3 w 37"/>
                <a:gd name="T1" fmla="*/ 5 h 5"/>
                <a:gd name="T2" fmla="*/ 35 w 37"/>
                <a:gd name="T3" fmla="*/ 5 h 5"/>
                <a:gd name="T4" fmla="*/ 37 w 37"/>
                <a:gd name="T5" fmla="*/ 3 h 5"/>
                <a:gd name="T6" fmla="*/ 35 w 37"/>
                <a:gd name="T7" fmla="*/ 0 h 5"/>
                <a:gd name="T8" fmla="*/ 3 w 37"/>
                <a:gd name="T9" fmla="*/ 0 h 5"/>
                <a:gd name="T10" fmla="*/ 0 w 37"/>
                <a:gd name="T11" fmla="*/ 3 h 5"/>
                <a:gd name="T12" fmla="*/ 3 w 37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">
                  <a:moveTo>
                    <a:pt x="3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6" y="5"/>
                    <a:pt x="37" y="4"/>
                    <a:pt x="37" y="3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6318226" y="3958109"/>
            <a:ext cx="512763" cy="708025"/>
            <a:chOff x="8072438" y="3786188"/>
            <a:chExt cx="512763" cy="708025"/>
          </a:xfrm>
          <a:noFill/>
        </p:grpSpPr>
        <p:sp>
          <p:nvSpPr>
            <p:cNvPr id="212" name="Freeform 89"/>
            <p:cNvSpPr>
              <a:spLocks noEditPoints="1"/>
            </p:cNvSpPr>
            <p:nvPr/>
          </p:nvSpPr>
          <p:spPr bwMode="auto">
            <a:xfrm>
              <a:off x="8197850" y="3860800"/>
              <a:ext cx="339725" cy="412750"/>
            </a:xfrm>
            <a:custGeom>
              <a:avLst/>
              <a:gdLst>
                <a:gd name="T0" fmla="*/ 214 w 214"/>
                <a:gd name="T1" fmla="*/ 176 h 260"/>
                <a:gd name="T2" fmla="*/ 214 w 214"/>
                <a:gd name="T3" fmla="*/ 166 h 260"/>
                <a:gd name="T4" fmla="*/ 82 w 214"/>
                <a:gd name="T5" fmla="*/ 185 h 260"/>
                <a:gd name="T6" fmla="*/ 82 w 214"/>
                <a:gd name="T7" fmla="*/ 0 h 260"/>
                <a:gd name="T8" fmla="*/ 0 w 214"/>
                <a:gd name="T9" fmla="*/ 10 h 260"/>
                <a:gd name="T10" fmla="*/ 0 w 214"/>
                <a:gd name="T11" fmla="*/ 260 h 260"/>
                <a:gd name="T12" fmla="*/ 1 w 214"/>
                <a:gd name="T13" fmla="*/ 256 h 260"/>
                <a:gd name="T14" fmla="*/ 1 w 214"/>
                <a:gd name="T15" fmla="*/ 258 h 260"/>
                <a:gd name="T16" fmla="*/ 214 w 214"/>
                <a:gd name="T17" fmla="*/ 229 h 260"/>
                <a:gd name="T18" fmla="*/ 214 w 214"/>
                <a:gd name="T19" fmla="*/ 219 h 260"/>
                <a:gd name="T20" fmla="*/ 82 w 214"/>
                <a:gd name="T21" fmla="*/ 236 h 260"/>
                <a:gd name="T22" fmla="*/ 82 w 214"/>
                <a:gd name="T23" fmla="*/ 221 h 260"/>
                <a:gd name="T24" fmla="*/ 214 w 214"/>
                <a:gd name="T25" fmla="*/ 202 h 260"/>
                <a:gd name="T26" fmla="*/ 214 w 214"/>
                <a:gd name="T27" fmla="*/ 191 h 260"/>
                <a:gd name="T28" fmla="*/ 82 w 214"/>
                <a:gd name="T29" fmla="*/ 210 h 260"/>
                <a:gd name="T30" fmla="*/ 82 w 214"/>
                <a:gd name="T31" fmla="*/ 195 h 260"/>
                <a:gd name="T32" fmla="*/ 214 w 214"/>
                <a:gd name="T33" fmla="*/ 176 h 260"/>
                <a:gd name="T34" fmla="*/ 12 w 214"/>
                <a:gd name="T35" fmla="*/ 246 h 260"/>
                <a:gd name="T36" fmla="*/ 25 w 214"/>
                <a:gd name="T37" fmla="*/ 229 h 260"/>
                <a:gd name="T38" fmla="*/ 56 w 214"/>
                <a:gd name="T39" fmla="*/ 224 h 260"/>
                <a:gd name="T40" fmla="*/ 72 w 214"/>
                <a:gd name="T41" fmla="*/ 238 h 260"/>
                <a:gd name="T42" fmla="*/ 12 w 214"/>
                <a:gd name="T43" fmla="*/ 246 h 260"/>
                <a:gd name="T44" fmla="*/ 77 w 214"/>
                <a:gd name="T45" fmla="*/ 236 h 260"/>
                <a:gd name="T46" fmla="*/ 58 w 214"/>
                <a:gd name="T47" fmla="*/ 219 h 260"/>
                <a:gd name="T48" fmla="*/ 24 w 214"/>
                <a:gd name="T49" fmla="*/ 224 h 260"/>
                <a:gd name="T50" fmla="*/ 5 w 214"/>
                <a:gd name="T51" fmla="*/ 244 h 260"/>
                <a:gd name="T52" fmla="*/ 5 w 214"/>
                <a:gd name="T53" fmla="*/ 15 h 260"/>
                <a:gd name="T54" fmla="*/ 77 w 214"/>
                <a:gd name="T55" fmla="*/ 5 h 260"/>
                <a:gd name="T56" fmla="*/ 77 w 214"/>
                <a:gd name="T57" fmla="*/ 23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4" h="260">
                  <a:moveTo>
                    <a:pt x="214" y="176"/>
                  </a:moveTo>
                  <a:lnTo>
                    <a:pt x="214" y="166"/>
                  </a:lnTo>
                  <a:lnTo>
                    <a:pt x="82" y="185"/>
                  </a:lnTo>
                  <a:lnTo>
                    <a:pt x="82" y="0"/>
                  </a:lnTo>
                  <a:lnTo>
                    <a:pt x="0" y="10"/>
                  </a:lnTo>
                  <a:lnTo>
                    <a:pt x="0" y="260"/>
                  </a:lnTo>
                  <a:lnTo>
                    <a:pt x="1" y="256"/>
                  </a:lnTo>
                  <a:lnTo>
                    <a:pt x="1" y="258"/>
                  </a:lnTo>
                  <a:lnTo>
                    <a:pt x="214" y="229"/>
                  </a:lnTo>
                  <a:lnTo>
                    <a:pt x="214" y="219"/>
                  </a:lnTo>
                  <a:lnTo>
                    <a:pt x="82" y="236"/>
                  </a:lnTo>
                  <a:lnTo>
                    <a:pt x="82" y="221"/>
                  </a:lnTo>
                  <a:lnTo>
                    <a:pt x="214" y="202"/>
                  </a:lnTo>
                  <a:lnTo>
                    <a:pt x="214" y="191"/>
                  </a:lnTo>
                  <a:lnTo>
                    <a:pt x="82" y="210"/>
                  </a:lnTo>
                  <a:lnTo>
                    <a:pt x="82" y="195"/>
                  </a:lnTo>
                  <a:lnTo>
                    <a:pt x="214" y="176"/>
                  </a:lnTo>
                  <a:close/>
                  <a:moveTo>
                    <a:pt x="12" y="246"/>
                  </a:moveTo>
                  <a:lnTo>
                    <a:pt x="25" y="229"/>
                  </a:lnTo>
                  <a:lnTo>
                    <a:pt x="56" y="224"/>
                  </a:lnTo>
                  <a:lnTo>
                    <a:pt x="72" y="238"/>
                  </a:lnTo>
                  <a:lnTo>
                    <a:pt x="12" y="246"/>
                  </a:lnTo>
                  <a:close/>
                  <a:moveTo>
                    <a:pt x="77" y="236"/>
                  </a:moveTo>
                  <a:lnTo>
                    <a:pt x="58" y="219"/>
                  </a:lnTo>
                  <a:lnTo>
                    <a:pt x="24" y="224"/>
                  </a:lnTo>
                  <a:lnTo>
                    <a:pt x="5" y="244"/>
                  </a:lnTo>
                  <a:lnTo>
                    <a:pt x="5" y="15"/>
                  </a:lnTo>
                  <a:lnTo>
                    <a:pt x="77" y="5"/>
                  </a:lnTo>
                  <a:lnTo>
                    <a:pt x="77" y="236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3" name="Freeform 90"/>
            <p:cNvSpPr>
              <a:spLocks noEditPoints="1"/>
            </p:cNvSpPr>
            <p:nvPr/>
          </p:nvSpPr>
          <p:spPr bwMode="auto">
            <a:xfrm>
              <a:off x="8072438" y="3786188"/>
              <a:ext cx="512763" cy="708025"/>
            </a:xfrm>
            <a:custGeom>
              <a:avLst/>
              <a:gdLst>
                <a:gd name="T0" fmla="*/ 94 w 188"/>
                <a:gd name="T1" fmla="*/ 26 h 260"/>
                <a:gd name="T2" fmla="*/ 172 w 188"/>
                <a:gd name="T3" fmla="*/ 173 h 260"/>
                <a:gd name="T4" fmla="*/ 46 w 188"/>
                <a:gd name="T5" fmla="*/ 94 h 260"/>
                <a:gd name="T6" fmla="*/ 25 w 188"/>
                <a:gd name="T7" fmla="*/ 52 h 260"/>
                <a:gd name="T8" fmla="*/ 24 w 188"/>
                <a:gd name="T9" fmla="*/ 241 h 260"/>
                <a:gd name="T10" fmla="*/ 23 w 188"/>
                <a:gd name="T11" fmla="*/ 46 h 260"/>
                <a:gd name="T12" fmla="*/ 23 w 188"/>
                <a:gd name="T13" fmla="*/ 45 h 260"/>
                <a:gd name="T14" fmla="*/ 26 w 188"/>
                <a:gd name="T15" fmla="*/ 41 h 260"/>
                <a:gd name="T16" fmla="*/ 28 w 188"/>
                <a:gd name="T17" fmla="*/ 37 h 260"/>
                <a:gd name="T18" fmla="*/ 29 w 188"/>
                <a:gd name="T19" fmla="*/ 36 h 260"/>
                <a:gd name="T20" fmla="*/ 31 w 188"/>
                <a:gd name="T21" fmla="*/ 35 h 260"/>
                <a:gd name="T22" fmla="*/ 33 w 188"/>
                <a:gd name="T23" fmla="*/ 34 h 260"/>
                <a:gd name="T24" fmla="*/ 36 w 188"/>
                <a:gd name="T25" fmla="*/ 33 h 260"/>
                <a:gd name="T26" fmla="*/ 170 w 188"/>
                <a:gd name="T27" fmla="*/ 12 h 260"/>
                <a:gd name="T28" fmla="*/ 173 w 188"/>
                <a:gd name="T29" fmla="*/ 14 h 260"/>
                <a:gd name="T30" fmla="*/ 175 w 188"/>
                <a:gd name="T31" fmla="*/ 15 h 260"/>
                <a:gd name="T32" fmla="*/ 157 w 188"/>
                <a:gd name="T33" fmla="*/ 1 h 260"/>
                <a:gd name="T34" fmla="*/ 154 w 188"/>
                <a:gd name="T35" fmla="*/ 0 h 260"/>
                <a:gd name="T36" fmla="*/ 151 w 188"/>
                <a:gd name="T37" fmla="*/ 0 h 260"/>
                <a:gd name="T38" fmla="*/ 16 w 188"/>
                <a:gd name="T39" fmla="*/ 19 h 260"/>
                <a:gd name="T40" fmla="*/ 11 w 188"/>
                <a:gd name="T41" fmla="*/ 20 h 260"/>
                <a:gd name="T42" fmla="*/ 9 w 188"/>
                <a:gd name="T43" fmla="*/ 21 h 260"/>
                <a:gd name="T44" fmla="*/ 7 w 188"/>
                <a:gd name="T45" fmla="*/ 23 h 260"/>
                <a:gd name="T46" fmla="*/ 4 w 188"/>
                <a:gd name="T47" fmla="*/ 26 h 260"/>
                <a:gd name="T48" fmla="*/ 2 w 188"/>
                <a:gd name="T49" fmla="*/ 30 h 260"/>
                <a:gd name="T50" fmla="*/ 1 w 188"/>
                <a:gd name="T51" fmla="*/ 35 h 260"/>
                <a:gd name="T52" fmla="*/ 7 w 188"/>
                <a:gd name="T53" fmla="*/ 243 h 260"/>
                <a:gd name="T54" fmla="*/ 38 w 188"/>
                <a:gd name="T55" fmla="*/ 260 h 260"/>
                <a:gd name="T56" fmla="*/ 188 w 188"/>
                <a:gd name="T57" fmla="*/ 223 h 260"/>
                <a:gd name="T58" fmla="*/ 22 w 188"/>
                <a:gd name="T59" fmla="*/ 247 h 260"/>
                <a:gd name="T60" fmla="*/ 4 w 188"/>
                <a:gd name="T61" fmla="*/ 37 h 260"/>
                <a:gd name="T62" fmla="*/ 4 w 188"/>
                <a:gd name="T63" fmla="*/ 35 h 260"/>
                <a:gd name="T64" fmla="*/ 5 w 188"/>
                <a:gd name="T65" fmla="*/ 30 h 260"/>
                <a:gd name="T66" fmla="*/ 7 w 188"/>
                <a:gd name="T67" fmla="*/ 28 h 260"/>
                <a:gd name="T68" fmla="*/ 9 w 188"/>
                <a:gd name="T69" fmla="*/ 25 h 260"/>
                <a:gd name="T70" fmla="*/ 10 w 188"/>
                <a:gd name="T71" fmla="*/ 23 h 260"/>
                <a:gd name="T72" fmla="*/ 11 w 188"/>
                <a:gd name="T73" fmla="*/ 23 h 260"/>
                <a:gd name="T74" fmla="*/ 13 w 188"/>
                <a:gd name="T75" fmla="*/ 23 h 260"/>
                <a:gd name="T76" fmla="*/ 16 w 188"/>
                <a:gd name="T77" fmla="*/ 22 h 260"/>
                <a:gd name="T78" fmla="*/ 150 w 188"/>
                <a:gd name="T79" fmla="*/ 1 h 260"/>
                <a:gd name="T80" fmla="*/ 152 w 188"/>
                <a:gd name="T81" fmla="*/ 3 h 260"/>
                <a:gd name="T82" fmla="*/ 155 w 188"/>
                <a:gd name="T83" fmla="*/ 4 h 260"/>
                <a:gd name="T84" fmla="*/ 168 w 188"/>
                <a:gd name="T85" fmla="*/ 11 h 260"/>
                <a:gd name="T86" fmla="*/ 34 w 188"/>
                <a:gd name="T87" fmla="*/ 30 h 260"/>
                <a:gd name="T88" fmla="*/ 30 w 188"/>
                <a:gd name="T89" fmla="*/ 32 h 260"/>
                <a:gd name="T90" fmla="*/ 27 w 188"/>
                <a:gd name="T91" fmla="*/ 34 h 260"/>
                <a:gd name="T92" fmla="*/ 25 w 188"/>
                <a:gd name="T93" fmla="*/ 35 h 260"/>
                <a:gd name="T94" fmla="*/ 23 w 188"/>
                <a:gd name="T95" fmla="*/ 40 h 260"/>
                <a:gd name="T96" fmla="*/ 23 w 188"/>
                <a:gd name="T97" fmla="*/ 43 h 260"/>
                <a:gd name="T98" fmla="*/ 21 w 188"/>
                <a:gd name="T99" fmla="*/ 44 h 260"/>
                <a:gd name="T100" fmla="*/ 21 w 188"/>
                <a:gd name="T101" fmla="*/ 46 h 260"/>
                <a:gd name="T102" fmla="*/ 22 w 188"/>
                <a:gd name="T103" fmla="*/ 247 h 260"/>
                <a:gd name="T104" fmla="*/ 40 w 188"/>
                <a:gd name="T105" fmla="*/ 257 h 260"/>
                <a:gd name="T106" fmla="*/ 29 w 188"/>
                <a:gd name="T107" fmla="*/ 52 h 260"/>
                <a:gd name="T108" fmla="*/ 43 w 188"/>
                <a:gd name="T109" fmla="*/ 91 h 260"/>
                <a:gd name="T110" fmla="*/ 175 w 188"/>
                <a:gd name="T111" fmla="*/ 176 h 260"/>
                <a:gd name="T112" fmla="*/ 98 w 188"/>
                <a:gd name="T113" fmla="*/ 29 h 260"/>
                <a:gd name="T114" fmla="*/ 185 w 188"/>
                <a:gd name="T115" fmla="*/ 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8" h="260">
                  <a:moveTo>
                    <a:pt x="184" y="19"/>
                  </a:moveTo>
                  <a:cubicBezTo>
                    <a:pt x="181" y="16"/>
                    <a:pt x="177" y="15"/>
                    <a:pt x="173" y="15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4" y="87"/>
                    <a:pt x="94" y="87"/>
                    <a:pt x="94" y="8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2" y="173"/>
                    <a:pt x="172" y="173"/>
                    <a:pt x="172" y="173"/>
                  </a:cubicBezTo>
                  <a:cubicBezTo>
                    <a:pt x="44" y="191"/>
                    <a:pt x="44" y="191"/>
                    <a:pt x="44" y="191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2" y="35"/>
                    <a:pt x="25" y="43"/>
                    <a:pt x="25" y="52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5" y="246"/>
                    <a:pt x="25" y="247"/>
                    <a:pt x="25" y="247"/>
                  </a:cubicBezTo>
                  <a:cubicBezTo>
                    <a:pt x="24" y="246"/>
                    <a:pt x="24" y="243"/>
                    <a:pt x="24" y="241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7"/>
                    <a:pt x="24" y="47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7" y="39"/>
                    <a:pt x="27" y="39"/>
                  </a:cubicBezTo>
                  <a:cubicBezTo>
                    <a:pt x="27" y="38"/>
                    <a:pt x="28" y="38"/>
                    <a:pt x="28" y="37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9" y="37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0" y="35"/>
                    <a:pt x="31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3" y="34"/>
                  </a:cubicBezTo>
                  <a:cubicBezTo>
                    <a:pt x="33" y="34"/>
                    <a:pt x="33" y="33"/>
                    <a:pt x="34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6" y="33"/>
                    <a:pt x="36" y="33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4"/>
                    <a:pt x="170" y="14"/>
                    <a:pt x="170" y="14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4"/>
                    <a:pt x="171" y="14"/>
                    <a:pt x="171" y="14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72" y="14"/>
                    <a:pt x="173" y="14"/>
                    <a:pt x="173" y="14"/>
                  </a:cubicBezTo>
                  <a:cubicBezTo>
                    <a:pt x="173" y="14"/>
                    <a:pt x="174" y="14"/>
                    <a:pt x="174" y="15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7" y="12"/>
                    <a:pt x="177" y="12"/>
                    <a:pt x="177" y="12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6" y="1"/>
                    <a:pt x="155" y="1"/>
                    <a:pt x="155" y="1"/>
                  </a:cubicBezTo>
                  <a:cubicBezTo>
                    <a:pt x="155" y="0"/>
                    <a:pt x="154" y="0"/>
                    <a:pt x="154" y="0"/>
                  </a:cubicBezTo>
                  <a:cubicBezTo>
                    <a:pt x="153" y="0"/>
                    <a:pt x="153" y="0"/>
                    <a:pt x="152" y="0"/>
                  </a:cubicBezTo>
                  <a:cubicBezTo>
                    <a:pt x="152" y="0"/>
                    <a:pt x="152" y="0"/>
                    <a:pt x="151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49" y="0"/>
                    <a:pt x="149" y="0"/>
                    <a:pt x="148" y="0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20"/>
                    <a:pt x="12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10" y="21"/>
                  </a:cubicBezTo>
                  <a:cubicBezTo>
                    <a:pt x="10" y="21"/>
                    <a:pt x="10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5"/>
                    <a:pt x="5" y="25"/>
                    <a:pt x="4" y="26"/>
                  </a:cubicBezTo>
                  <a:cubicBezTo>
                    <a:pt x="4" y="26"/>
                    <a:pt x="3" y="27"/>
                    <a:pt x="3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6"/>
                    <a:pt x="3" y="241"/>
                    <a:pt x="7" y="243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8" y="255"/>
                    <a:pt x="28" y="256"/>
                    <a:pt x="29" y="256"/>
                  </a:cubicBezTo>
                  <a:cubicBezTo>
                    <a:pt x="32" y="259"/>
                    <a:pt x="35" y="260"/>
                    <a:pt x="38" y="260"/>
                  </a:cubicBezTo>
                  <a:cubicBezTo>
                    <a:pt x="39" y="260"/>
                    <a:pt x="40" y="260"/>
                    <a:pt x="40" y="260"/>
                  </a:cubicBezTo>
                  <a:cubicBezTo>
                    <a:pt x="173" y="241"/>
                    <a:pt x="173" y="241"/>
                    <a:pt x="173" y="241"/>
                  </a:cubicBezTo>
                  <a:cubicBezTo>
                    <a:pt x="181" y="240"/>
                    <a:pt x="188" y="232"/>
                    <a:pt x="188" y="223"/>
                  </a:cubicBezTo>
                  <a:cubicBezTo>
                    <a:pt x="188" y="30"/>
                    <a:pt x="188" y="30"/>
                    <a:pt x="188" y="30"/>
                  </a:cubicBezTo>
                  <a:cubicBezTo>
                    <a:pt x="188" y="25"/>
                    <a:pt x="187" y="22"/>
                    <a:pt x="184" y="19"/>
                  </a:cubicBezTo>
                  <a:close/>
                  <a:moveTo>
                    <a:pt x="22" y="247"/>
                  </a:moveTo>
                  <a:cubicBezTo>
                    <a:pt x="9" y="240"/>
                    <a:pt x="9" y="240"/>
                    <a:pt x="9" y="240"/>
                  </a:cubicBezTo>
                  <a:cubicBezTo>
                    <a:pt x="6" y="238"/>
                    <a:pt x="4" y="235"/>
                    <a:pt x="4" y="230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6"/>
                    <a:pt x="4" y="36"/>
                    <a:pt x="4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6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4"/>
                    <a:pt x="11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2"/>
                    <a:pt x="14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6" y="22"/>
                    <a:pt x="16" y="22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3"/>
                    <a:pt x="150" y="3"/>
                    <a:pt x="150" y="3"/>
                  </a:cubicBezTo>
                  <a:cubicBezTo>
                    <a:pt x="150" y="1"/>
                    <a:pt x="150" y="1"/>
                    <a:pt x="150" y="1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51" y="3"/>
                    <a:pt x="152" y="3"/>
                    <a:pt x="152" y="3"/>
                  </a:cubicBezTo>
                  <a:cubicBezTo>
                    <a:pt x="152" y="3"/>
                    <a:pt x="153" y="3"/>
                    <a:pt x="153" y="3"/>
                  </a:cubicBezTo>
                  <a:cubicBezTo>
                    <a:pt x="153" y="3"/>
                    <a:pt x="154" y="3"/>
                    <a:pt x="154" y="4"/>
                  </a:cubicBezTo>
                  <a:cubicBezTo>
                    <a:pt x="154" y="4"/>
                    <a:pt x="154" y="4"/>
                    <a:pt x="155" y="4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5" y="4"/>
                    <a:pt x="155" y="4"/>
                    <a:pt x="155" y="4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0"/>
                    <a:pt x="33" y="30"/>
                    <a:pt x="33" y="30"/>
                  </a:cubicBezTo>
                  <a:cubicBezTo>
                    <a:pt x="32" y="30"/>
                    <a:pt x="32" y="31"/>
                    <a:pt x="31" y="31"/>
                  </a:cubicBezTo>
                  <a:cubicBezTo>
                    <a:pt x="31" y="31"/>
                    <a:pt x="30" y="31"/>
                    <a:pt x="30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3"/>
                    <a:pt x="28" y="33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4" y="37"/>
                  </a:cubicBezTo>
                  <a:cubicBezTo>
                    <a:pt x="24" y="37"/>
                    <a:pt x="24" y="38"/>
                    <a:pt x="23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1" y="47"/>
                    <a:pt x="21" y="48"/>
                  </a:cubicBezTo>
                  <a:cubicBezTo>
                    <a:pt x="20" y="241"/>
                    <a:pt x="20" y="241"/>
                    <a:pt x="20" y="241"/>
                  </a:cubicBezTo>
                  <a:cubicBezTo>
                    <a:pt x="20" y="243"/>
                    <a:pt x="21" y="245"/>
                    <a:pt x="22" y="247"/>
                  </a:cubicBezTo>
                  <a:close/>
                  <a:moveTo>
                    <a:pt x="185" y="223"/>
                  </a:moveTo>
                  <a:cubicBezTo>
                    <a:pt x="185" y="231"/>
                    <a:pt x="179" y="237"/>
                    <a:pt x="173" y="238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37" y="257"/>
                    <a:pt x="34" y="256"/>
                    <a:pt x="31" y="254"/>
                  </a:cubicBezTo>
                  <a:cubicBezTo>
                    <a:pt x="29" y="252"/>
                    <a:pt x="28" y="249"/>
                    <a:pt x="28" y="246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45"/>
                    <a:pt x="34" y="38"/>
                    <a:pt x="41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1" y="195"/>
                    <a:pt x="41" y="195"/>
                    <a:pt x="41" y="195"/>
                  </a:cubicBezTo>
                  <a:cubicBezTo>
                    <a:pt x="175" y="176"/>
                    <a:pt x="175" y="176"/>
                    <a:pt x="175" y="176"/>
                  </a:cubicBezTo>
                  <a:cubicBezTo>
                    <a:pt x="175" y="73"/>
                    <a:pt x="175" y="73"/>
                    <a:pt x="175" y="73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7" y="18"/>
                    <a:pt x="180" y="19"/>
                    <a:pt x="182" y="21"/>
                  </a:cubicBezTo>
                  <a:cubicBezTo>
                    <a:pt x="184" y="23"/>
                    <a:pt x="185" y="26"/>
                    <a:pt x="185" y="30"/>
                  </a:cubicBezTo>
                  <a:lnTo>
                    <a:pt x="185" y="223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6330926" y="5388446"/>
            <a:ext cx="485775" cy="704850"/>
            <a:chOff x="8085138" y="5216525"/>
            <a:chExt cx="485775" cy="704850"/>
          </a:xfrm>
          <a:noFill/>
        </p:grpSpPr>
        <p:sp>
          <p:nvSpPr>
            <p:cNvPr id="215" name="Freeform 91"/>
            <p:cNvSpPr>
              <a:spLocks noEditPoints="1"/>
            </p:cNvSpPr>
            <p:nvPr/>
          </p:nvSpPr>
          <p:spPr bwMode="auto">
            <a:xfrm>
              <a:off x="8235950" y="5253038"/>
              <a:ext cx="184150" cy="119063"/>
            </a:xfrm>
            <a:custGeom>
              <a:avLst/>
              <a:gdLst>
                <a:gd name="T0" fmla="*/ 68 w 68"/>
                <a:gd name="T1" fmla="*/ 42 h 44"/>
                <a:gd name="T2" fmla="*/ 34 w 68"/>
                <a:gd name="T3" fmla="*/ 0 h 44"/>
                <a:gd name="T4" fmla="*/ 1 w 68"/>
                <a:gd name="T5" fmla="*/ 42 h 44"/>
                <a:gd name="T6" fmla="*/ 0 w 68"/>
                <a:gd name="T7" fmla="*/ 44 h 44"/>
                <a:gd name="T8" fmla="*/ 68 w 68"/>
                <a:gd name="T9" fmla="*/ 44 h 44"/>
                <a:gd name="T10" fmla="*/ 68 w 68"/>
                <a:gd name="T11" fmla="*/ 42 h 44"/>
                <a:gd name="T12" fmla="*/ 5 w 68"/>
                <a:gd name="T13" fmla="*/ 40 h 44"/>
                <a:gd name="T14" fmla="*/ 34 w 68"/>
                <a:gd name="T15" fmla="*/ 4 h 44"/>
                <a:gd name="T16" fmla="*/ 64 w 68"/>
                <a:gd name="T17" fmla="*/ 40 h 44"/>
                <a:gd name="T18" fmla="*/ 5 w 68"/>
                <a:gd name="T19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44">
                  <a:moveTo>
                    <a:pt x="68" y="42"/>
                  </a:moveTo>
                  <a:cubicBezTo>
                    <a:pt x="62" y="17"/>
                    <a:pt x="49" y="0"/>
                    <a:pt x="34" y="0"/>
                  </a:cubicBezTo>
                  <a:cubicBezTo>
                    <a:pt x="20" y="0"/>
                    <a:pt x="7" y="17"/>
                    <a:pt x="1" y="4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8" y="44"/>
                    <a:pt x="68" y="44"/>
                    <a:pt x="68" y="44"/>
                  </a:cubicBezTo>
                  <a:lnTo>
                    <a:pt x="68" y="42"/>
                  </a:lnTo>
                  <a:close/>
                  <a:moveTo>
                    <a:pt x="5" y="40"/>
                  </a:moveTo>
                  <a:cubicBezTo>
                    <a:pt x="10" y="18"/>
                    <a:pt x="22" y="4"/>
                    <a:pt x="34" y="4"/>
                  </a:cubicBezTo>
                  <a:cubicBezTo>
                    <a:pt x="47" y="4"/>
                    <a:pt x="58" y="18"/>
                    <a:pt x="64" y="40"/>
                  </a:cubicBezTo>
                  <a:lnTo>
                    <a:pt x="5" y="40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6" name="Freeform 92"/>
            <p:cNvSpPr>
              <a:spLocks noEditPoints="1"/>
            </p:cNvSpPr>
            <p:nvPr/>
          </p:nvSpPr>
          <p:spPr bwMode="auto">
            <a:xfrm>
              <a:off x="8391525" y="5387975"/>
              <a:ext cx="107950" cy="111125"/>
            </a:xfrm>
            <a:custGeom>
              <a:avLst/>
              <a:gdLst>
                <a:gd name="T0" fmla="*/ 24 w 40"/>
                <a:gd name="T1" fmla="*/ 20 h 41"/>
                <a:gd name="T2" fmla="*/ 19 w 40"/>
                <a:gd name="T3" fmla="*/ 25 h 41"/>
                <a:gd name="T4" fmla="*/ 14 w 40"/>
                <a:gd name="T5" fmla="*/ 20 h 41"/>
                <a:gd name="T6" fmla="*/ 13 w 40"/>
                <a:gd name="T7" fmla="*/ 4 h 41"/>
                <a:gd name="T8" fmla="*/ 13 w 40"/>
                <a:gd name="T9" fmla="*/ 1 h 41"/>
                <a:gd name="T10" fmla="*/ 11 w 40"/>
                <a:gd name="T11" fmla="*/ 2 h 41"/>
                <a:gd name="T12" fmla="*/ 0 w 40"/>
                <a:gd name="T13" fmla="*/ 20 h 41"/>
                <a:gd name="T14" fmla="*/ 20 w 40"/>
                <a:gd name="T15" fmla="*/ 41 h 41"/>
                <a:gd name="T16" fmla="*/ 40 w 40"/>
                <a:gd name="T17" fmla="*/ 20 h 41"/>
                <a:gd name="T18" fmla="*/ 25 w 40"/>
                <a:gd name="T19" fmla="*/ 1 h 41"/>
                <a:gd name="T20" fmla="*/ 23 w 40"/>
                <a:gd name="T21" fmla="*/ 0 h 41"/>
                <a:gd name="T22" fmla="*/ 23 w 40"/>
                <a:gd name="T23" fmla="*/ 2 h 41"/>
                <a:gd name="T24" fmla="*/ 24 w 40"/>
                <a:gd name="T25" fmla="*/ 20 h 41"/>
                <a:gd name="T26" fmla="*/ 27 w 40"/>
                <a:gd name="T27" fmla="*/ 20 h 41"/>
                <a:gd name="T28" fmla="*/ 26 w 40"/>
                <a:gd name="T29" fmla="*/ 5 h 41"/>
                <a:gd name="T30" fmla="*/ 37 w 40"/>
                <a:gd name="T31" fmla="*/ 20 h 41"/>
                <a:gd name="T32" fmla="*/ 20 w 40"/>
                <a:gd name="T33" fmla="*/ 37 h 41"/>
                <a:gd name="T34" fmla="*/ 3 w 40"/>
                <a:gd name="T35" fmla="*/ 20 h 41"/>
                <a:gd name="T36" fmla="*/ 10 w 40"/>
                <a:gd name="T37" fmla="*/ 6 h 41"/>
                <a:gd name="T38" fmla="*/ 11 w 40"/>
                <a:gd name="T39" fmla="*/ 20 h 41"/>
                <a:gd name="T40" fmla="*/ 19 w 40"/>
                <a:gd name="T41" fmla="*/ 28 h 41"/>
                <a:gd name="T42" fmla="*/ 27 w 40"/>
                <a:gd name="T4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41">
                  <a:moveTo>
                    <a:pt x="24" y="20"/>
                  </a:moveTo>
                  <a:cubicBezTo>
                    <a:pt x="24" y="23"/>
                    <a:pt x="22" y="25"/>
                    <a:pt x="19" y="25"/>
                  </a:cubicBezTo>
                  <a:cubicBezTo>
                    <a:pt x="16" y="25"/>
                    <a:pt x="14" y="23"/>
                    <a:pt x="14" y="20"/>
                  </a:cubicBezTo>
                  <a:cubicBezTo>
                    <a:pt x="14" y="15"/>
                    <a:pt x="14" y="9"/>
                    <a:pt x="13" y="4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6"/>
                    <a:pt x="0" y="13"/>
                    <a:pt x="0" y="20"/>
                  </a:cubicBezTo>
                  <a:cubicBezTo>
                    <a:pt x="0" y="31"/>
                    <a:pt x="9" y="41"/>
                    <a:pt x="20" y="41"/>
                  </a:cubicBezTo>
                  <a:cubicBezTo>
                    <a:pt x="31" y="41"/>
                    <a:pt x="40" y="31"/>
                    <a:pt x="40" y="20"/>
                  </a:cubicBezTo>
                  <a:cubicBezTo>
                    <a:pt x="40" y="11"/>
                    <a:pt x="34" y="3"/>
                    <a:pt x="25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8"/>
                    <a:pt x="24" y="14"/>
                    <a:pt x="24" y="20"/>
                  </a:cubicBezTo>
                  <a:close/>
                  <a:moveTo>
                    <a:pt x="27" y="20"/>
                  </a:moveTo>
                  <a:cubicBezTo>
                    <a:pt x="27" y="15"/>
                    <a:pt x="27" y="10"/>
                    <a:pt x="26" y="5"/>
                  </a:cubicBezTo>
                  <a:cubicBezTo>
                    <a:pt x="33" y="7"/>
                    <a:pt x="37" y="13"/>
                    <a:pt x="37" y="20"/>
                  </a:cubicBezTo>
                  <a:cubicBezTo>
                    <a:pt x="37" y="30"/>
                    <a:pt x="29" y="37"/>
                    <a:pt x="20" y="37"/>
                  </a:cubicBezTo>
                  <a:cubicBezTo>
                    <a:pt x="11" y="37"/>
                    <a:pt x="3" y="30"/>
                    <a:pt x="3" y="20"/>
                  </a:cubicBezTo>
                  <a:cubicBezTo>
                    <a:pt x="3" y="15"/>
                    <a:pt x="6" y="10"/>
                    <a:pt x="10" y="6"/>
                  </a:cubicBezTo>
                  <a:cubicBezTo>
                    <a:pt x="11" y="11"/>
                    <a:pt x="11" y="16"/>
                    <a:pt x="11" y="20"/>
                  </a:cubicBezTo>
                  <a:cubicBezTo>
                    <a:pt x="11" y="25"/>
                    <a:pt x="15" y="28"/>
                    <a:pt x="19" y="28"/>
                  </a:cubicBezTo>
                  <a:cubicBezTo>
                    <a:pt x="24" y="28"/>
                    <a:pt x="27" y="25"/>
                    <a:pt x="27" y="20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7" name="Freeform 93"/>
            <p:cNvSpPr>
              <a:spLocks noEditPoints="1"/>
            </p:cNvSpPr>
            <p:nvPr/>
          </p:nvSpPr>
          <p:spPr bwMode="auto">
            <a:xfrm>
              <a:off x="8159750" y="5387975"/>
              <a:ext cx="107950" cy="111125"/>
            </a:xfrm>
            <a:custGeom>
              <a:avLst/>
              <a:gdLst>
                <a:gd name="T0" fmla="*/ 29 w 40"/>
                <a:gd name="T1" fmla="*/ 2 h 41"/>
                <a:gd name="T2" fmla="*/ 27 w 40"/>
                <a:gd name="T3" fmla="*/ 1 h 41"/>
                <a:gd name="T4" fmla="*/ 27 w 40"/>
                <a:gd name="T5" fmla="*/ 4 h 41"/>
                <a:gd name="T6" fmla="*/ 26 w 40"/>
                <a:gd name="T7" fmla="*/ 20 h 41"/>
                <a:gd name="T8" fmla="*/ 21 w 40"/>
                <a:gd name="T9" fmla="*/ 25 h 41"/>
                <a:gd name="T10" fmla="*/ 16 w 40"/>
                <a:gd name="T11" fmla="*/ 20 h 41"/>
                <a:gd name="T12" fmla="*/ 17 w 40"/>
                <a:gd name="T13" fmla="*/ 2 h 41"/>
                <a:gd name="T14" fmla="*/ 17 w 40"/>
                <a:gd name="T15" fmla="*/ 0 h 41"/>
                <a:gd name="T16" fmla="*/ 15 w 40"/>
                <a:gd name="T17" fmla="*/ 1 h 41"/>
                <a:gd name="T18" fmla="*/ 0 w 40"/>
                <a:gd name="T19" fmla="*/ 20 h 41"/>
                <a:gd name="T20" fmla="*/ 20 w 40"/>
                <a:gd name="T21" fmla="*/ 41 h 41"/>
                <a:gd name="T22" fmla="*/ 40 w 40"/>
                <a:gd name="T23" fmla="*/ 20 h 41"/>
                <a:gd name="T24" fmla="*/ 29 w 40"/>
                <a:gd name="T25" fmla="*/ 2 h 41"/>
                <a:gd name="T26" fmla="*/ 20 w 40"/>
                <a:gd name="T27" fmla="*/ 37 h 41"/>
                <a:gd name="T28" fmla="*/ 3 w 40"/>
                <a:gd name="T29" fmla="*/ 20 h 41"/>
                <a:gd name="T30" fmla="*/ 13 w 40"/>
                <a:gd name="T31" fmla="*/ 5 h 41"/>
                <a:gd name="T32" fmla="*/ 13 w 40"/>
                <a:gd name="T33" fmla="*/ 20 h 41"/>
                <a:gd name="T34" fmla="*/ 21 w 40"/>
                <a:gd name="T35" fmla="*/ 28 h 41"/>
                <a:gd name="T36" fmla="*/ 29 w 40"/>
                <a:gd name="T37" fmla="*/ 20 h 41"/>
                <a:gd name="T38" fmla="*/ 30 w 40"/>
                <a:gd name="T39" fmla="*/ 6 h 41"/>
                <a:gd name="T40" fmla="*/ 37 w 40"/>
                <a:gd name="T41" fmla="*/ 20 h 41"/>
                <a:gd name="T42" fmla="*/ 20 w 40"/>
                <a:gd name="T43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0" h="41">
                  <a:moveTo>
                    <a:pt x="29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9"/>
                    <a:pt x="26" y="15"/>
                    <a:pt x="26" y="20"/>
                  </a:cubicBezTo>
                  <a:cubicBezTo>
                    <a:pt x="26" y="23"/>
                    <a:pt x="23" y="25"/>
                    <a:pt x="21" y="25"/>
                  </a:cubicBezTo>
                  <a:cubicBezTo>
                    <a:pt x="18" y="25"/>
                    <a:pt x="16" y="23"/>
                    <a:pt x="16" y="20"/>
                  </a:cubicBezTo>
                  <a:cubicBezTo>
                    <a:pt x="16" y="14"/>
                    <a:pt x="16" y="8"/>
                    <a:pt x="17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6" y="3"/>
                    <a:pt x="0" y="11"/>
                    <a:pt x="0" y="20"/>
                  </a:cubicBezTo>
                  <a:cubicBezTo>
                    <a:pt x="0" y="31"/>
                    <a:pt x="9" y="41"/>
                    <a:pt x="20" y="41"/>
                  </a:cubicBezTo>
                  <a:cubicBezTo>
                    <a:pt x="31" y="41"/>
                    <a:pt x="40" y="31"/>
                    <a:pt x="40" y="20"/>
                  </a:cubicBezTo>
                  <a:cubicBezTo>
                    <a:pt x="40" y="13"/>
                    <a:pt x="36" y="6"/>
                    <a:pt x="29" y="2"/>
                  </a:cubicBezTo>
                  <a:close/>
                  <a:moveTo>
                    <a:pt x="20" y="37"/>
                  </a:moveTo>
                  <a:cubicBezTo>
                    <a:pt x="10" y="37"/>
                    <a:pt x="3" y="30"/>
                    <a:pt x="3" y="20"/>
                  </a:cubicBezTo>
                  <a:cubicBezTo>
                    <a:pt x="3" y="13"/>
                    <a:pt x="7" y="7"/>
                    <a:pt x="13" y="5"/>
                  </a:cubicBezTo>
                  <a:cubicBezTo>
                    <a:pt x="13" y="10"/>
                    <a:pt x="13" y="15"/>
                    <a:pt x="13" y="20"/>
                  </a:cubicBezTo>
                  <a:cubicBezTo>
                    <a:pt x="13" y="25"/>
                    <a:pt x="16" y="28"/>
                    <a:pt x="21" y="28"/>
                  </a:cubicBezTo>
                  <a:cubicBezTo>
                    <a:pt x="25" y="28"/>
                    <a:pt x="29" y="25"/>
                    <a:pt x="29" y="20"/>
                  </a:cubicBezTo>
                  <a:cubicBezTo>
                    <a:pt x="29" y="16"/>
                    <a:pt x="29" y="11"/>
                    <a:pt x="30" y="6"/>
                  </a:cubicBezTo>
                  <a:cubicBezTo>
                    <a:pt x="34" y="10"/>
                    <a:pt x="37" y="15"/>
                    <a:pt x="37" y="20"/>
                  </a:cubicBezTo>
                  <a:cubicBezTo>
                    <a:pt x="37" y="30"/>
                    <a:pt x="29" y="37"/>
                    <a:pt x="20" y="37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18" name="Freeform 94"/>
            <p:cNvSpPr>
              <a:spLocks noEditPoints="1"/>
            </p:cNvSpPr>
            <p:nvPr/>
          </p:nvSpPr>
          <p:spPr bwMode="auto">
            <a:xfrm>
              <a:off x="8085138" y="5216525"/>
              <a:ext cx="485775" cy="704850"/>
            </a:xfrm>
            <a:custGeom>
              <a:avLst/>
              <a:gdLst>
                <a:gd name="T0" fmla="*/ 136 w 178"/>
                <a:gd name="T1" fmla="*/ 53 h 259"/>
                <a:gd name="T2" fmla="*/ 89 w 178"/>
                <a:gd name="T3" fmla="*/ 0 h 259"/>
                <a:gd name="T4" fmla="*/ 43 w 178"/>
                <a:gd name="T5" fmla="*/ 53 h 259"/>
                <a:gd name="T6" fmla="*/ 0 w 178"/>
                <a:gd name="T7" fmla="*/ 53 h 259"/>
                <a:gd name="T8" fmla="*/ 0 w 178"/>
                <a:gd name="T9" fmla="*/ 259 h 259"/>
                <a:gd name="T10" fmla="*/ 178 w 178"/>
                <a:gd name="T11" fmla="*/ 259 h 259"/>
                <a:gd name="T12" fmla="*/ 178 w 178"/>
                <a:gd name="T13" fmla="*/ 53 h 259"/>
                <a:gd name="T14" fmla="*/ 136 w 178"/>
                <a:gd name="T15" fmla="*/ 53 h 259"/>
                <a:gd name="T16" fmla="*/ 175 w 178"/>
                <a:gd name="T17" fmla="*/ 256 h 259"/>
                <a:gd name="T18" fmla="*/ 4 w 178"/>
                <a:gd name="T19" fmla="*/ 256 h 259"/>
                <a:gd name="T20" fmla="*/ 4 w 178"/>
                <a:gd name="T21" fmla="*/ 57 h 259"/>
                <a:gd name="T22" fmla="*/ 45 w 178"/>
                <a:gd name="T23" fmla="*/ 57 h 259"/>
                <a:gd name="T24" fmla="*/ 46 w 178"/>
                <a:gd name="T25" fmla="*/ 55 h 259"/>
                <a:gd name="T26" fmla="*/ 89 w 178"/>
                <a:gd name="T27" fmla="*/ 4 h 259"/>
                <a:gd name="T28" fmla="*/ 133 w 178"/>
                <a:gd name="T29" fmla="*/ 55 h 259"/>
                <a:gd name="T30" fmla="*/ 133 w 178"/>
                <a:gd name="T31" fmla="*/ 57 h 259"/>
                <a:gd name="T32" fmla="*/ 175 w 178"/>
                <a:gd name="T33" fmla="*/ 57 h 259"/>
                <a:gd name="T34" fmla="*/ 175 w 178"/>
                <a:gd name="T35" fmla="*/ 25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8" h="259">
                  <a:moveTo>
                    <a:pt x="136" y="53"/>
                  </a:moveTo>
                  <a:cubicBezTo>
                    <a:pt x="129" y="21"/>
                    <a:pt x="111" y="0"/>
                    <a:pt x="89" y="0"/>
                  </a:cubicBezTo>
                  <a:cubicBezTo>
                    <a:pt x="68" y="0"/>
                    <a:pt x="50" y="21"/>
                    <a:pt x="43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178" y="259"/>
                    <a:pt x="178" y="259"/>
                    <a:pt x="178" y="259"/>
                  </a:cubicBezTo>
                  <a:cubicBezTo>
                    <a:pt x="178" y="53"/>
                    <a:pt x="178" y="53"/>
                    <a:pt x="178" y="53"/>
                  </a:cubicBezTo>
                  <a:lnTo>
                    <a:pt x="136" y="53"/>
                  </a:lnTo>
                  <a:close/>
                  <a:moveTo>
                    <a:pt x="175" y="256"/>
                  </a:moveTo>
                  <a:cubicBezTo>
                    <a:pt x="4" y="256"/>
                    <a:pt x="4" y="256"/>
                    <a:pt x="4" y="256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52" y="24"/>
                    <a:pt x="70" y="4"/>
                    <a:pt x="89" y="4"/>
                  </a:cubicBezTo>
                  <a:cubicBezTo>
                    <a:pt x="109" y="4"/>
                    <a:pt x="126" y="24"/>
                    <a:pt x="133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75" y="57"/>
                    <a:pt x="175" y="57"/>
                    <a:pt x="175" y="57"/>
                  </a:cubicBezTo>
                  <a:lnTo>
                    <a:pt x="175" y="256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222601" y="5463059"/>
            <a:ext cx="746125" cy="557213"/>
            <a:chOff x="4976813" y="5291138"/>
            <a:chExt cx="746125" cy="557213"/>
          </a:xfrm>
          <a:noFill/>
        </p:grpSpPr>
        <p:sp>
          <p:nvSpPr>
            <p:cNvPr id="220" name="Freeform 95"/>
            <p:cNvSpPr>
              <a:spLocks noEditPoints="1"/>
            </p:cNvSpPr>
            <p:nvPr/>
          </p:nvSpPr>
          <p:spPr bwMode="auto">
            <a:xfrm>
              <a:off x="5600700" y="5734050"/>
              <a:ext cx="65088" cy="34925"/>
            </a:xfrm>
            <a:custGeom>
              <a:avLst/>
              <a:gdLst>
                <a:gd name="T0" fmla="*/ 20 w 24"/>
                <a:gd name="T1" fmla="*/ 0 h 13"/>
                <a:gd name="T2" fmla="*/ 4 w 24"/>
                <a:gd name="T3" fmla="*/ 0 h 13"/>
                <a:gd name="T4" fmla="*/ 0 w 24"/>
                <a:gd name="T5" fmla="*/ 4 h 13"/>
                <a:gd name="T6" fmla="*/ 0 w 24"/>
                <a:gd name="T7" fmla="*/ 9 h 13"/>
                <a:gd name="T8" fmla="*/ 4 w 24"/>
                <a:gd name="T9" fmla="*/ 13 h 13"/>
                <a:gd name="T10" fmla="*/ 20 w 24"/>
                <a:gd name="T11" fmla="*/ 13 h 13"/>
                <a:gd name="T12" fmla="*/ 24 w 24"/>
                <a:gd name="T13" fmla="*/ 9 h 13"/>
                <a:gd name="T14" fmla="*/ 24 w 24"/>
                <a:gd name="T15" fmla="*/ 4 h 13"/>
                <a:gd name="T16" fmla="*/ 20 w 24"/>
                <a:gd name="T17" fmla="*/ 0 h 13"/>
                <a:gd name="T18" fmla="*/ 21 w 24"/>
                <a:gd name="T19" fmla="*/ 9 h 13"/>
                <a:gd name="T20" fmla="*/ 20 w 24"/>
                <a:gd name="T21" fmla="*/ 10 h 13"/>
                <a:gd name="T22" fmla="*/ 4 w 24"/>
                <a:gd name="T23" fmla="*/ 10 h 13"/>
                <a:gd name="T24" fmla="*/ 3 w 24"/>
                <a:gd name="T25" fmla="*/ 9 h 13"/>
                <a:gd name="T26" fmla="*/ 3 w 24"/>
                <a:gd name="T27" fmla="*/ 4 h 13"/>
                <a:gd name="T28" fmla="*/ 4 w 24"/>
                <a:gd name="T29" fmla="*/ 3 h 13"/>
                <a:gd name="T30" fmla="*/ 20 w 24"/>
                <a:gd name="T31" fmla="*/ 3 h 13"/>
                <a:gd name="T32" fmla="*/ 21 w 24"/>
                <a:gd name="T33" fmla="*/ 4 h 13"/>
                <a:gd name="T34" fmla="*/ 21 w 24"/>
                <a:gd name="T3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13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2" y="13"/>
                    <a:pt x="24" y="11"/>
                    <a:pt x="24" y="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1" y="9"/>
                  </a:moveTo>
                  <a:cubicBezTo>
                    <a:pt x="21" y="10"/>
                    <a:pt x="20" y="10"/>
                    <a:pt x="2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1" y="3"/>
                    <a:pt x="21" y="4"/>
                  </a:cubicBezTo>
                  <a:lnTo>
                    <a:pt x="21" y="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1" name="Freeform 96"/>
            <p:cNvSpPr>
              <a:spLocks noEditPoints="1"/>
            </p:cNvSpPr>
            <p:nvPr/>
          </p:nvSpPr>
          <p:spPr bwMode="auto">
            <a:xfrm>
              <a:off x="4976813" y="5291138"/>
              <a:ext cx="746125" cy="557213"/>
            </a:xfrm>
            <a:custGeom>
              <a:avLst/>
              <a:gdLst>
                <a:gd name="T0" fmla="*/ 249 w 274"/>
                <a:gd name="T1" fmla="*/ 0 h 205"/>
                <a:gd name="T2" fmla="*/ 25 w 274"/>
                <a:gd name="T3" fmla="*/ 0 h 205"/>
                <a:gd name="T4" fmla="*/ 0 w 274"/>
                <a:gd name="T5" fmla="*/ 26 h 205"/>
                <a:gd name="T6" fmla="*/ 0 w 274"/>
                <a:gd name="T7" fmla="*/ 155 h 205"/>
                <a:gd name="T8" fmla="*/ 25 w 274"/>
                <a:gd name="T9" fmla="*/ 181 h 205"/>
                <a:gd name="T10" fmla="*/ 81 w 274"/>
                <a:gd name="T11" fmla="*/ 181 h 205"/>
                <a:gd name="T12" fmla="*/ 88 w 274"/>
                <a:gd name="T13" fmla="*/ 184 h 205"/>
                <a:gd name="T14" fmla="*/ 80 w 274"/>
                <a:gd name="T15" fmla="*/ 190 h 205"/>
                <a:gd name="T16" fmla="*/ 71 w 274"/>
                <a:gd name="T17" fmla="*/ 199 h 205"/>
                <a:gd name="T18" fmla="*/ 81 w 274"/>
                <a:gd name="T19" fmla="*/ 205 h 205"/>
                <a:gd name="T20" fmla="*/ 192 w 274"/>
                <a:gd name="T21" fmla="*/ 205 h 205"/>
                <a:gd name="T22" fmla="*/ 193 w 274"/>
                <a:gd name="T23" fmla="*/ 205 h 205"/>
                <a:gd name="T24" fmla="*/ 203 w 274"/>
                <a:gd name="T25" fmla="*/ 199 h 205"/>
                <a:gd name="T26" fmla="*/ 193 w 274"/>
                <a:gd name="T27" fmla="*/ 190 h 205"/>
                <a:gd name="T28" fmla="*/ 185 w 274"/>
                <a:gd name="T29" fmla="*/ 184 h 205"/>
                <a:gd name="T30" fmla="*/ 192 w 274"/>
                <a:gd name="T31" fmla="*/ 181 h 205"/>
                <a:gd name="T32" fmla="*/ 249 w 274"/>
                <a:gd name="T33" fmla="*/ 181 h 205"/>
                <a:gd name="T34" fmla="*/ 274 w 274"/>
                <a:gd name="T35" fmla="*/ 155 h 205"/>
                <a:gd name="T36" fmla="*/ 274 w 274"/>
                <a:gd name="T37" fmla="*/ 26 h 205"/>
                <a:gd name="T38" fmla="*/ 249 w 274"/>
                <a:gd name="T39" fmla="*/ 0 h 205"/>
                <a:gd name="T40" fmla="*/ 271 w 274"/>
                <a:gd name="T41" fmla="*/ 155 h 205"/>
                <a:gd name="T42" fmla="*/ 249 w 274"/>
                <a:gd name="T43" fmla="*/ 177 h 205"/>
                <a:gd name="T44" fmla="*/ 192 w 274"/>
                <a:gd name="T45" fmla="*/ 177 h 205"/>
                <a:gd name="T46" fmla="*/ 182 w 274"/>
                <a:gd name="T47" fmla="*/ 184 h 205"/>
                <a:gd name="T48" fmla="*/ 191 w 274"/>
                <a:gd name="T49" fmla="*/ 193 h 205"/>
                <a:gd name="T50" fmla="*/ 199 w 274"/>
                <a:gd name="T51" fmla="*/ 199 h 205"/>
                <a:gd name="T52" fmla="*/ 192 w 274"/>
                <a:gd name="T53" fmla="*/ 202 h 205"/>
                <a:gd name="T54" fmla="*/ 81 w 274"/>
                <a:gd name="T55" fmla="*/ 202 h 205"/>
                <a:gd name="T56" fmla="*/ 74 w 274"/>
                <a:gd name="T57" fmla="*/ 199 h 205"/>
                <a:gd name="T58" fmla="*/ 82 w 274"/>
                <a:gd name="T59" fmla="*/ 193 h 205"/>
                <a:gd name="T60" fmla="*/ 92 w 274"/>
                <a:gd name="T61" fmla="*/ 184 h 205"/>
                <a:gd name="T62" fmla="*/ 81 w 274"/>
                <a:gd name="T63" fmla="*/ 177 h 205"/>
                <a:gd name="T64" fmla="*/ 25 w 274"/>
                <a:gd name="T65" fmla="*/ 177 h 205"/>
                <a:gd name="T66" fmla="*/ 3 w 274"/>
                <a:gd name="T67" fmla="*/ 155 h 205"/>
                <a:gd name="T68" fmla="*/ 3 w 274"/>
                <a:gd name="T69" fmla="*/ 26 h 205"/>
                <a:gd name="T70" fmla="*/ 25 w 274"/>
                <a:gd name="T71" fmla="*/ 4 h 205"/>
                <a:gd name="T72" fmla="*/ 249 w 274"/>
                <a:gd name="T73" fmla="*/ 4 h 205"/>
                <a:gd name="T74" fmla="*/ 271 w 274"/>
                <a:gd name="T75" fmla="*/ 26 h 205"/>
                <a:gd name="T76" fmla="*/ 271 w 274"/>
                <a:gd name="T77" fmla="*/ 15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4" h="205">
                  <a:moveTo>
                    <a:pt x="249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2"/>
                    <a:pt x="0" y="2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69"/>
                    <a:pt x="11" y="181"/>
                    <a:pt x="25" y="181"/>
                  </a:cubicBezTo>
                  <a:cubicBezTo>
                    <a:pt x="81" y="181"/>
                    <a:pt x="81" y="181"/>
                    <a:pt x="81" y="181"/>
                  </a:cubicBezTo>
                  <a:cubicBezTo>
                    <a:pt x="88" y="183"/>
                    <a:pt x="88" y="184"/>
                    <a:pt x="88" y="184"/>
                  </a:cubicBezTo>
                  <a:cubicBezTo>
                    <a:pt x="89" y="186"/>
                    <a:pt x="83" y="188"/>
                    <a:pt x="80" y="190"/>
                  </a:cubicBezTo>
                  <a:cubicBezTo>
                    <a:pt x="75" y="193"/>
                    <a:pt x="70" y="195"/>
                    <a:pt x="71" y="199"/>
                  </a:cubicBezTo>
                  <a:cubicBezTo>
                    <a:pt x="71" y="202"/>
                    <a:pt x="74" y="204"/>
                    <a:pt x="81" y="205"/>
                  </a:cubicBezTo>
                  <a:cubicBezTo>
                    <a:pt x="192" y="205"/>
                    <a:pt x="192" y="205"/>
                    <a:pt x="192" y="205"/>
                  </a:cubicBezTo>
                  <a:cubicBezTo>
                    <a:pt x="193" y="205"/>
                    <a:pt x="193" y="205"/>
                    <a:pt x="193" y="205"/>
                  </a:cubicBezTo>
                  <a:cubicBezTo>
                    <a:pt x="199" y="204"/>
                    <a:pt x="202" y="202"/>
                    <a:pt x="203" y="199"/>
                  </a:cubicBezTo>
                  <a:cubicBezTo>
                    <a:pt x="203" y="195"/>
                    <a:pt x="198" y="193"/>
                    <a:pt x="193" y="190"/>
                  </a:cubicBezTo>
                  <a:cubicBezTo>
                    <a:pt x="190" y="188"/>
                    <a:pt x="185" y="186"/>
                    <a:pt x="185" y="184"/>
                  </a:cubicBezTo>
                  <a:cubicBezTo>
                    <a:pt x="185" y="184"/>
                    <a:pt x="185" y="183"/>
                    <a:pt x="192" y="181"/>
                  </a:cubicBezTo>
                  <a:cubicBezTo>
                    <a:pt x="249" y="181"/>
                    <a:pt x="249" y="181"/>
                    <a:pt x="249" y="181"/>
                  </a:cubicBezTo>
                  <a:cubicBezTo>
                    <a:pt x="263" y="181"/>
                    <a:pt x="274" y="169"/>
                    <a:pt x="274" y="155"/>
                  </a:cubicBezTo>
                  <a:cubicBezTo>
                    <a:pt x="274" y="26"/>
                    <a:pt x="274" y="26"/>
                    <a:pt x="274" y="26"/>
                  </a:cubicBezTo>
                  <a:cubicBezTo>
                    <a:pt x="274" y="12"/>
                    <a:pt x="263" y="0"/>
                    <a:pt x="249" y="0"/>
                  </a:cubicBezTo>
                  <a:close/>
                  <a:moveTo>
                    <a:pt x="271" y="155"/>
                  </a:moveTo>
                  <a:cubicBezTo>
                    <a:pt x="271" y="167"/>
                    <a:pt x="261" y="177"/>
                    <a:pt x="249" y="177"/>
                  </a:cubicBezTo>
                  <a:cubicBezTo>
                    <a:pt x="192" y="177"/>
                    <a:pt x="192" y="177"/>
                    <a:pt x="192" y="177"/>
                  </a:cubicBezTo>
                  <a:cubicBezTo>
                    <a:pt x="185" y="179"/>
                    <a:pt x="182" y="181"/>
                    <a:pt x="182" y="184"/>
                  </a:cubicBezTo>
                  <a:cubicBezTo>
                    <a:pt x="181" y="187"/>
                    <a:pt x="186" y="190"/>
                    <a:pt x="191" y="193"/>
                  </a:cubicBezTo>
                  <a:cubicBezTo>
                    <a:pt x="194" y="194"/>
                    <a:pt x="200" y="197"/>
                    <a:pt x="199" y="199"/>
                  </a:cubicBezTo>
                  <a:cubicBezTo>
                    <a:pt x="199" y="199"/>
                    <a:pt x="199" y="200"/>
                    <a:pt x="192" y="202"/>
                  </a:cubicBezTo>
                  <a:cubicBezTo>
                    <a:pt x="81" y="202"/>
                    <a:pt x="81" y="202"/>
                    <a:pt x="81" y="202"/>
                  </a:cubicBezTo>
                  <a:cubicBezTo>
                    <a:pt x="74" y="200"/>
                    <a:pt x="74" y="199"/>
                    <a:pt x="74" y="199"/>
                  </a:cubicBezTo>
                  <a:cubicBezTo>
                    <a:pt x="74" y="197"/>
                    <a:pt x="79" y="194"/>
                    <a:pt x="82" y="193"/>
                  </a:cubicBezTo>
                  <a:cubicBezTo>
                    <a:pt x="87" y="190"/>
                    <a:pt x="92" y="187"/>
                    <a:pt x="92" y="184"/>
                  </a:cubicBezTo>
                  <a:cubicBezTo>
                    <a:pt x="91" y="181"/>
                    <a:pt x="88" y="179"/>
                    <a:pt x="81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13" y="177"/>
                    <a:pt x="3" y="167"/>
                    <a:pt x="3" y="15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13" y="4"/>
                    <a:pt x="25" y="4"/>
                  </a:cubicBezTo>
                  <a:cubicBezTo>
                    <a:pt x="249" y="4"/>
                    <a:pt x="249" y="4"/>
                    <a:pt x="249" y="4"/>
                  </a:cubicBezTo>
                  <a:cubicBezTo>
                    <a:pt x="261" y="4"/>
                    <a:pt x="271" y="14"/>
                    <a:pt x="271" y="26"/>
                  </a:cubicBezTo>
                  <a:lnTo>
                    <a:pt x="271" y="155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2" name="Freeform 97"/>
            <p:cNvSpPr>
              <a:spLocks noEditPoints="1"/>
            </p:cNvSpPr>
            <p:nvPr/>
          </p:nvSpPr>
          <p:spPr bwMode="auto">
            <a:xfrm>
              <a:off x="5464175" y="5734050"/>
              <a:ext cx="68263" cy="34925"/>
            </a:xfrm>
            <a:custGeom>
              <a:avLst/>
              <a:gdLst>
                <a:gd name="T0" fmla="*/ 20 w 25"/>
                <a:gd name="T1" fmla="*/ 0 h 13"/>
                <a:gd name="T2" fmla="*/ 5 w 25"/>
                <a:gd name="T3" fmla="*/ 0 h 13"/>
                <a:gd name="T4" fmla="*/ 0 w 25"/>
                <a:gd name="T5" fmla="*/ 4 h 13"/>
                <a:gd name="T6" fmla="*/ 0 w 25"/>
                <a:gd name="T7" fmla="*/ 9 h 13"/>
                <a:gd name="T8" fmla="*/ 5 w 25"/>
                <a:gd name="T9" fmla="*/ 13 h 13"/>
                <a:gd name="T10" fmla="*/ 20 w 25"/>
                <a:gd name="T11" fmla="*/ 13 h 13"/>
                <a:gd name="T12" fmla="*/ 25 w 25"/>
                <a:gd name="T13" fmla="*/ 9 h 13"/>
                <a:gd name="T14" fmla="*/ 25 w 25"/>
                <a:gd name="T15" fmla="*/ 4 h 13"/>
                <a:gd name="T16" fmla="*/ 20 w 25"/>
                <a:gd name="T17" fmla="*/ 0 h 13"/>
                <a:gd name="T18" fmla="*/ 21 w 25"/>
                <a:gd name="T19" fmla="*/ 9 h 13"/>
                <a:gd name="T20" fmla="*/ 20 w 25"/>
                <a:gd name="T21" fmla="*/ 10 h 13"/>
                <a:gd name="T22" fmla="*/ 5 w 25"/>
                <a:gd name="T23" fmla="*/ 10 h 13"/>
                <a:gd name="T24" fmla="*/ 3 w 25"/>
                <a:gd name="T25" fmla="*/ 9 h 13"/>
                <a:gd name="T26" fmla="*/ 3 w 25"/>
                <a:gd name="T27" fmla="*/ 4 h 13"/>
                <a:gd name="T28" fmla="*/ 5 w 25"/>
                <a:gd name="T29" fmla="*/ 3 h 13"/>
                <a:gd name="T30" fmla="*/ 20 w 25"/>
                <a:gd name="T31" fmla="*/ 3 h 13"/>
                <a:gd name="T32" fmla="*/ 21 w 25"/>
                <a:gd name="T33" fmla="*/ 4 h 13"/>
                <a:gd name="T34" fmla="*/ 21 w 25"/>
                <a:gd name="T3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13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5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3"/>
                    <a:pt x="25" y="11"/>
                    <a:pt x="25" y="9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2"/>
                    <a:pt x="23" y="0"/>
                    <a:pt x="20" y="0"/>
                  </a:cubicBezTo>
                  <a:close/>
                  <a:moveTo>
                    <a:pt x="21" y="9"/>
                  </a:moveTo>
                  <a:cubicBezTo>
                    <a:pt x="21" y="10"/>
                    <a:pt x="21" y="10"/>
                    <a:pt x="20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0"/>
                    <a:pt x="3" y="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4"/>
                  </a:cubicBezTo>
                  <a:lnTo>
                    <a:pt x="21" y="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3" name="Freeform 98"/>
            <p:cNvSpPr>
              <a:spLocks noEditPoints="1"/>
            </p:cNvSpPr>
            <p:nvPr/>
          </p:nvSpPr>
          <p:spPr bwMode="auto">
            <a:xfrm>
              <a:off x="5003800" y="5318125"/>
              <a:ext cx="692150" cy="407988"/>
            </a:xfrm>
            <a:custGeom>
              <a:avLst/>
              <a:gdLst>
                <a:gd name="T0" fmla="*/ 239 w 254"/>
                <a:gd name="T1" fmla="*/ 0 h 150"/>
                <a:gd name="T2" fmla="*/ 15 w 254"/>
                <a:gd name="T3" fmla="*/ 0 h 150"/>
                <a:gd name="T4" fmla="*/ 0 w 254"/>
                <a:gd name="T5" fmla="*/ 16 h 150"/>
                <a:gd name="T6" fmla="*/ 0 w 254"/>
                <a:gd name="T7" fmla="*/ 134 h 150"/>
                <a:gd name="T8" fmla="*/ 15 w 254"/>
                <a:gd name="T9" fmla="*/ 150 h 150"/>
                <a:gd name="T10" fmla="*/ 239 w 254"/>
                <a:gd name="T11" fmla="*/ 150 h 150"/>
                <a:gd name="T12" fmla="*/ 254 w 254"/>
                <a:gd name="T13" fmla="*/ 134 h 150"/>
                <a:gd name="T14" fmla="*/ 254 w 254"/>
                <a:gd name="T15" fmla="*/ 16 h 150"/>
                <a:gd name="T16" fmla="*/ 239 w 254"/>
                <a:gd name="T17" fmla="*/ 0 h 150"/>
                <a:gd name="T18" fmla="*/ 251 w 254"/>
                <a:gd name="T19" fmla="*/ 134 h 150"/>
                <a:gd name="T20" fmla="*/ 239 w 254"/>
                <a:gd name="T21" fmla="*/ 146 h 150"/>
                <a:gd name="T22" fmla="*/ 15 w 254"/>
                <a:gd name="T23" fmla="*/ 146 h 150"/>
                <a:gd name="T24" fmla="*/ 3 w 254"/>
                <a:gd name="T25" fmla="*/ 134 h 150"/>
                <a:gd name="T26" fmla="*/ 3 w 254"/>
                <a:gd name="T27" fmla="*/ 16 h 150"/>
                <a:gd name="T28" fmla="*/ 15 w 254"/>
                <a:gd name="T29" fmla="*/ 3 h 150"/>
                <a:gd name="T30" fmla="*/ 239 w 254"/>
                <a:gd name="T31" fmla="*/ 3 h 150"/>
                <a:gd name="T32" fmla="*/ 251 w 254"/>
                <a:gd name="T33" fmla="*/ 16 h 150"/>
                <a:gd name="T34" fmla="*/ 251 w 254"/>
                <a:gd name="T35" fmla="*/ 13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4" h="150">
                  <a:moveTo>
                    <a:pt x="239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3"/>
                    <a:pt x="7" y="150"/>
                    <a:pt x="15" y="150"/>
                  </a:cubicBezTo>
                  <a:cubicBezTo>
                    <a:pt x="239" y="150"/>
                    <a:pt x="239" y="150"/>
                    <a:pt x="239" y="150"/>
                  </a:cubicBezTo>
                  <a:cubicBezTo>
                    <a:pt x="247" y="150"/>
                    <a:pt x="254" y="143"/>
                    <a:pt x="254" y="134"/>
                  </a:cubicBezTo>
                  <a:cubicBezTo>
                    <a:pt x="254" y="16"/>
                    <a:pt x="254" y="16"/>
                    <a:pt x="254" y="16"/>
                  </a:cubicBezTo>
                  <a:cubicBezTo>
                    <a:pt x="254" y="7"/>
                    <a:pt x="247" y="0"/>
                    <a:pt x="239" y="0"/>
                  </a:cubicBezTo>
                  <a:close/>
                  <a:moveTo>
                    <a:pt x="251" y="134"/>
                  </a:moveTo>
                  <a:cubicBezTo>
                    <a:pt x="251" y="141"/>
                    <a:pt x="245" y="146"/>
                    <a:pt x="239" y="146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9" y="146"/>
                    <a:pt x="3" y="141"/>
                    <a:pt x="3" y="134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9"/>
                    <a:pt x="9" y="3"/>
                    <a:pt x="15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45" y="3"/>
                    <a:pt x="251" y="9"/>
                    <a:pt x="251" y="16"/>
                  </a:cubicBezTo>
                  <a:lnTo>
                    <a:pt x="251" y="134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4" name="Freeform 99"/>
            <p:cNvSpPr>
              <a:spLocks noEditPoints="1"/>
            </p:cNvSpPr>
            <p:nvPr/>
          </p:nvSpPr>
          <p:spPr bwMode="auto">
            <a:xfrm>
              <a:off x="5532438" y="5734050"/>
              <a:ext cx="65088" cy="34925"/>
            </a:xfrm>
            <a:custGeom>
              <a:avLst/>
              <a:gdLst>
                <a:gd name="T0" fmla="*/ 20 w 24"/>
                <a:gd name="T1" fmla="*/ 0 h 13"/>
                <a:gd name="T2" fmla="*/ 4 w 24"/>
                <a:gd name="T3" fmla="*/ 0 h 13"/>
                <a:gd name="T4" fmla="*/ 0 w 24"/>
                <a:gd name="T5" fmla="*/ 4 h 13"/>
                <a:gd name="T6" fmla="*/ 0 w 24"/>
                <a:gd name="T7" fmla="*/ 9 h 13"/>
                <a:gd name="T8" fmla="*/ 4 w 24"/>
                <a:gd name="T9" fmla="*/ 13 h 13"/>
                <a:gd name="T10" fmla="*/ 20 w 24"/>
                <a:gd name="T11" fmla="*/ 13 h 13"/>
                <a:gd name="T12" fmla="*/ 24 w 24"/>
                <a:gd name="T13" fmla="*/ 9 h 13"/>
                <a:gd name="T14" fmla="*/ 24 w 24"/>
                <a:gd name="T15" fmla="*/ 4 h 13"/>
                <a:gd name="T16" fmla="*/ 20 w 24"/>
                <a:gd name="T17" fmla="*/ 0 h 13"/>
                <a:gd name="T18" fmla="*/ 21 w 24"/>
                <a:gd name="T19" fmla="*/ 9 h 13"/>
                <a:gd name="T20" fmla="*/ 20 w 24"/>
                <a:gd name="T21" fmla="*/ 10 h 13"/>
                <a:gd name="T22" fmla="*/ 4 w 24"/>
                <a:gd name="T23" fmla="*/ 10 h 13"/>
                <a:gd name="T24" fmla="*/ 3 w 24"/>
                <a:gd name="T25" fmla="*/ 9 h 13"/>
                <a:gd name="T26" fmla="*/ 3 w 24"/>
                <a:gd name="T27" fmla="*/ 4 h 13"/>
                <a:gd name="T28" fmla="*/ 4 w 24"/>
                <a:gd name="T29" fmla="*/ 3 h 13"/>
                <a:gd name="T30" fmla="*/ 20 w 24"/>
                <a:gd name="T31" fmla="*/ 3 h 13"/>
                <a:gd name="T32" fmla="*/ 21 w 24"/>
                <a:gd name="T33" fmla="*/ 4 h 13"/>
                <a:gd name="T34" fmla="*/ 21 w 24"/>
                <a:gd name="T3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13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3"/>
                    <a:pt x="4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2" y="13"/>
                    <a:pt x="24" y="11"/>
                    <a:pt x="24" y="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lose/>
                  <a:moveTo>
                    <a:pt x="21" y="9"/>
                  </a:moveTo>
                  <a:cubicBezTo>
                    <a:pt x="21" y="10"/>
                    <a:pt x="21" y="10"/>
                    <a:pt x="2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0"/>
                    <a:pt x="3" y="9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3"/>
                    <a:pt x="21" y="3"/>
                    <a:pt x="21" y="4"/>
                  </a:cubicBezTo>
                  <a:lnTo>
                    <a:pt x="21" y="9"/>
                  </a:ln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763688" y="1108546"/>
            <a:ext cx="688976" cy="723900"/>
            <a:chOff x="3517900" y="936625"/>
            <a:chExt cx="688976" cy="723900"/>
          </a:xfrm>
          <a:noFill/>
        </p:grpSpPr>
        <p:sp>
          <p:nvSpPr>
            <p:cNvPr id="226" name="Freeform 100"/>
            <p:cNvSpPr>
              <a:spLocks noEditPoints="1"/>
            </p:cNvSpPr>
            <p:nvPr/>
          </p:nvSpPr>
          <p:spPr bwMode="auto">
            <a:xfrm>
              <a:off x="3654425" y="936625"/>
              <a:ext cx="415925" cy="723900"/>
            </a:xfrm>
            <a:custGeom>
              <a:avLst/>
              <a:gdLst>
                <a:gd name="T0" fmla="*/ 153 w 153"/>
                <a:gd name="T1" fmla="*/ 88 h 266"/>
                <a:gd name="T2" fmla="*/ 81 w 153"/>
                <a:gd name="T3" fmla="*/ 5 h 266"/>
                <a:gd name="T4" fmla="*/ 78 w 153"/>
                <a:gd name="T5" fmla="*/ 0 h 266"/>
                <a:gd name="T6" fmla="*/ 73 w 153"/>
                <a:gd name="T7" fmla="*/ 2 h 266"/>
                <a:gd name="T8" fmla="*/ 71 w 153"/>
                <a:gd name="T9" fmla="*/ 16 h 266"/>
                <a:gd name="T10" fmla="*/ 27 w 153"/>
                <a:gd name="T11" fmla="*/ 97 h 266"/>
                <a:gd name="T12" fmla="*/ 70 w 153"/>
                <a:gd name="T13" fmla="*/ 29 h 266"/>
                <a:gd name="T14" fmla="*/ 71 w 153"/>
                <a:gd name="T15" fmla="*/ 31 h 266"/>
                <a:gd name="T16" fmla="*/ 54 w 153"/>
                <a:gd name="T17" fmla="*/ 92 h 266"/>
                <a:gd name="T18" fmla="*/ 55 w 153"/>
                <a:gd name="T19" fmla="*/ 94 h 266"/>
                <a:gd name="T20" fmla="*/ 71 w 153"/>
                <a:gd name="T21" fmla="*/ 154 h 266"/>
                <a:gd name="T22" fmla="*/ 68 w 153"/>
                <a:gd name="T23" fmla="*/ 186 h 266"/>
                <a:gd name="T24" fmla="*/ 71 w 153"/>
                <a:gd name="T25" fmla="*/ 208 h 266"/>
                <a:gd name="T26" fmla="*/ 68 w 153"/>
                <a:gd name="T27" fmla="*/ 240 h 266"/>
                <a:gd name="T28" fmla="*/ 68 w 153"/>
                <a:gd name="T29" fmla="*/ 244 h 266"/>
                <a:gd name="T30" fmla="*/ 96 w 153"/>
                <a:gd name="T31" fmla="*/ 266 h 266"/>
                <a:gd name="T32" fmla="*/ 115 w 153"/>
                <a:gd name="T33" fmla="*/ 230 h 266"/>
                <a:gd name="T34" fmla="*/ 96 w 153"/>
                <a:gd name="T35" fmla="*/ 249 h 266"/>
                <a:gd name="T36" fmla="*/ 85 w 153"/>
                <a:gd name="T37" fmla="*/ 208 h 266"/>
                <a:gd name="T38" fmla="*/ 82 w 153"/>
                <a:gd name="T39" fmla="*/ 193 h 266"/>
                <a:gd name="T40" fmla="*/ 86 w 153"/>
                <a:gd name="T41" fmla="*/ 160 h 266"/>
                <a:gd name="T42" fmla="*/ 82 w 153"/>
                <a:gd name="T43" fmla="*/ 97 h 266"/>
                <a:gd name="T44" fmla="*/ 99 w 153"/>
                <a:gd name="T45" fmla="*/ 94 h 266"/>
                <a:gd name="T46" fmla="*/ 82 w 153"/>
                <a:gd name="T47" fmla="*/ 30 h 266"/>
                <a:gd name="T48" fmla="*/ 100 w 153"/>
                <a:gd name="T49" fmla="*/ 90 h 266"/>
                <a:gd name="T50" fmla="*/ 101 w 153"/>
                <a:gd name="T51" fmla="*/ 91 h 266"/>
                <a:gd name="T52" fmla="*/ 153 w 153"/>
                <a:gd name="T53" fmla="*/ 90 h 266"/>
                <a:gd name="T54" fmla="*/ 71 w 153"/>
                <a:gd name="T55" fmla="*/ 22 h 266"/>
                <a:gd name="T56" fmla="*/ 27 w 153"/>
                <a:gd name="T57" fmla="*/ 94 h 266"/>
                <a:gd name="T58" fmla="*/ 72 w 153"/>
                <a:gd name="T59" fmla="*/ 20 h 266"/>
                <a:gd name="T60" fmla="*/ 95 w 153"/>
                <a:gd name="T61" fmla="*/ 90 h 266"/>
                <a:gd name="T62" fmla="*/ 80 w 153"/>
                <a:gd name="T63" fmla="*/ 94 h 266"/>
                <a:gd name="T64" fmla="*/ 79 w 153"/>
                <a:gd name="T65" fmla="*/ 155 h 266"/>
                <a:gd name="T66" fmla="*/ 82 w 153"/>
                <a:gd name="T67" fmla="*/ 160 h 266"/>
                <a:gd name="T68" fmla="*/ 80 w 153"/>
                <a:gd name="T69" fmla="*/ 191 h 266"/>
                <a:gd name="T70" fmla="*/ 79 w 153"/>
                <a:gd name="T71" fmla="*/ 212 h 266"/>
                <a:gd name="T72" fmla="*/ 82 w 153"/>
                <a:gd name="T73" fmla="*/ 238 h 266"/>
                <a:gd name="T74" fmla="*/ 109 w 153"/>
                <a:gd name="T75" fmla="*/ 238 h 266"/>
                <a:gd name="T76" fmla="*/ 120 w 153"/>
                <a:gd name="T77" fmla="*/ 238 h 266"/>
                <a:gd name="T78" fmla="*/ 72 w 153"/>
                <a:gd name="T79" fmla="*/ 242 h 266"/>
                <a:gd name="T80" fmla="*/ 71 w 153"/>
                <a:gd name="T81" fmla="*/ 212 h 266"/>
                <a:gd name="T82" fmla="*/ 74 w 153"/>
                <a:gd name="T83" fmla="*/ 191 h 266"/>
                <a:gd name="T84" fmla="*/ 71 w 153"/>
                <a:gd name="T85" fmla="*/ 186 h 266"/>
                <a:gd name="T86" fmla="*/ 73 w 153"/>
                <a:gd name="T87" fmla="*/ 156 h 266"/>
                <a:gd name="T88" fmla="*/ 74 w 153"/>
                <a:gd name="T89" fmla="*/ 94 h 266"/>
                <a:gd name="T90" fmla="*/ 58 w 153"/>
                <a:gd name="T91" fmla="*/ 92 h 266"/>
                <a:gd name="T92" fmla="*/ 74 w 153"/>
                <a:gd name="T93" fmla="*/ 31 h 266"/>
                <a:gd name="T94" fmla="*/ 74 w 153"/>
                <a:gd name="T95" fmla="*/ 30 h 266"/>
                <a:gd name="T96" fmla="*/ 74 w 153"/>
                <a:gd name="T97" fmla="*/ 19 h 266"/>
                <a:gd name="T98" fmla="*/ 75 w 153"/>
                <a:gd name="T99" fmla="*/ 4 h 266"/>
                <a:gd name="T100" fmla="*/ 75 w 153"/>
                <a:gd name="T101" fmla="*/ 4 h 266"/>
                <a:gd name="T102" fmla="*/ 78 w 153"/>
                <a:gd name="T103" fmla="*/ 4 h 266"/>
                <a:gd name="T104" fmla="*/ 79 w 153"/>
                <a:gd name="T105" fmla="*/ 23 h 266"/>
                <a:gd name="T106" fmla="*/ 79 w 153"/>
                <a:gd name="T107" fmla="*/ 31 h 266"/>
                <a:gd name="T108" fmla="*/ 95 w 153"/>
                <a:gd name="T109" fmla="*/ 90 h 266"/>
                <a:gd name="T110" fmla="*/ 103 w 153"/>
                <a:gd name="T111" fmla="*/ 90 h 266"/>
                <a:gd name="T112" fmla="*/ 103 w 153"/>
                <a:gd name="T113" fmla="*/ 88 h 266"/>
                <a:gd name="T114" fmla="*/ 81 w 153"/>
                <a:gd name="T115" fmla="*/ 20 h 266"/>
                <a:gd name="T116" fmla="*/ 150 w 153"/>
                <a:gd name="T117" fmla="*/ 9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3" h="266">
                  <a:moveTo>
                    <a:pt x="153" y="88"/>
                  </a:moveTo>
                  <a:cubicBezTo>
                    <a:pt x="153" y="88"/>
                    <a:pt x="153" y="88"/>
                    <a:pt x="153" y="88"/>
                  </a:cubicBezTo>
                  <a:cubicBezTo>
                    <a:pt x="151" y="79"/>
                    <a:pt x="140" y="26"/>
                    <a:pt x="82" y="16"/>
                  </a:cubicBezTo>
                  <a:cubicBezTo>
                    <a:pt x="81" y="12"/>
                    <a:pt x="80" y="9"/>
                    <a:pt x="81" y="5"/>
                  </a:cubicBezTo>
                  <a:cubicBezTo>
                    <a:pt x="81" y="4"/>
                    <a:pt x="81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4" y="0"/>
                    <a:pt x="73" y="1"/>
                    <a:pt x="73" y="2"/>
                  </a:cubicBezTo>
                  <a:cubicBezTo>
                    <a:pt x="72" y="3"/>
                    <a:pt x="72" y="4"/>
                    <a:pt x="72" y="5"/>
                  </a:cubicBezTo>
                  <a:cubicBezTo>
                    <a:pt x="73" y="9"/>
                    <a:pt x="72" y="12"/>
                    <a:pt x="71" y="16"/>
                  </a:cubicBezTo>
                  <a:cubicBezTo>
                    <a:pt x="8" y="27"/>
                    <a:pt x="0" y="89"/>
                    <a:pt x="0" y="90"/>
                  </a:cubicBezTo>
                  <a:cubicBezTo>
                    <a:pt x="0" y="96"/>
                    <a:pt x="17" y="97"/>
                    <a:pt x="27" y="97"/>
                  </a:cubicBezTo>
                  <a:cubicBezTo>
                    <a:pt x="36" y="97"/>
                    <a:pt x="53" y="96"/>
                    <a:pt x="53" y="90"/>
                  </a:cubicBezTo>
                  <a:cubicBezTo>
                    <a:pt x="53" y="89"/>
                    <a:pt x="56" y="53"/>
                    <a:pt x="70" y="29"/>
                  </a:cubicBezTo>
                  <a:cubicBezTo>
                    <a:pt x="70" y="29"/>
                    <a:pt x="70" y="30"/>
                    <a:pt x="71" y="30"/>
                  </a:cubicBezTo>
                  <a:cubicBezTo>
                    <a:pt x="71" y="30"/>
                    <a:pt x="71" y="31"/>
                    <a:pt x="71" y="31"/>
                  </a:cubicBezTo>
                  <a:cubicBezTo>
                    <a:pt x="57" y="54"/>
                    <a:pt x="55" y="88"/>
                    <a:pt x="55" y="90"/>
                  </a:cubicBezTo>
                  <a:cubicBezTo>
                    <a:pt x="55" y="91"/>
                    <a:pt x="54" y="91"/>
                    <a:pt x="54" y="92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8" y="96"/>
                    <a:pt x="64" y="97"/>
                    <a:pt x="71" y="97"/>
                  </a:cubicBezTo>
                  <a:cubicBezTo>
                    <a:pt x="71" y="154"/>
                    <a:pt x="71" y="154"/>
                    <a:pt x="71" y="154"/>
                  </a:cubicBezTo>
                  <a:cubicBezTo>
                    <a:pt x="69" y="155"/>
                    <a:pt x="68" y="158"/>
                    <a:pt x="68" y="160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68" y="189"/>
                    <a:pt x="69" y="191"/>
                    <a:pt x="71" y="193"/>
                  </a:cubicBezTo>
                  <a:cubicBezTo>
                    <a:pt x="71" y="208"/>
                    <a:pt x="71" y="208"/>
                    <a:pt x="71" y="208"/>
                  </a:cubicBezTo>
                  <a:cubicBezTo>
                    <a:pt x="68" y="208"/>
                    <a:pt x="68" y="208"/>
                    <a:pt x="68" y="208"/>
                  </a:cubicBezTo>
                  <a:cubicBezTo>
                    <a:pt x="68" y="240"/>
                    <a:pt x="68" y="240"/>
                    <a:pt x="68" y="240"/>
                  </a:cubicBezTo>
                  <a:cubicBezTo>
                    <a:pt x="68" y="243"/>
                    <a:pt x="68" y="243"/>
                    <a:pt x="68" y="243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69" y="244"/>
                    <a:pt x="69" y="244"/>
                    <a:pt x="69" y="244"/>
                  </a:cubicBezTo>
                  <a:cubicBezTo>
                    <a:pt x="71" y="257"/>
                    <a:pt x="83" y="266"/>
                    <a:pt x="96" y="266"/>
                  </a:cubicBezTo>
                  <a:cubicBezTo>
                    <a:pt x="111" y="266"/>
                    <a:pt x="123" y="254"/>
                    <a:pt x="123" y="238"/>
                  </a:cubicBezTo>
                  <a:cubicBezTo>
                    <a:pt x="123" y="234"/>
                    <a:pt x="120" y="230"/>
                    <a:pt x="115" y="230"/>
                  </a:cubicBezTo>
                  <a:cubicBezTo>
                    <a:pt x="110" y="230"/>
                    <a:pt x="106" y="234"/>
                    <a:pt x="106" y="238"/>
                  </a:cubicBezTo>
                  <a:cubicBezTo>
                    <a:pt x="106" y="244"/>
                    <a:pt x="102" y="249"/>
                    <a:pt x="96" y="249"/>
                  </a:cubicBezTo>
                  <a:cubicBezTo>
                    <a:pt x="90" y="249"/>
                    <a:pt x="85" y="244"/>
                    <a:pt x="85" y="238"/>
                  </a:cubicBezTo>
                  <a:cubicBezTo>
                    <a:pt x="85" y="208"/>
                    <a:pt x="85" y="208"/>
                    <a:pt x="85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82" y="193"/>
                    <a:pt x="82" y="193"/>
                    <a:pt x="82" y="193"/>
                  </a:cubicBezTo>
                  <a:cubicBezTo>
                    <a:pt x="84" y="192"/>
                    <a:pt x="86" y="189"/>
                    <a:pt x="86" y="186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8"/>
                    <a:pt x="84" y="155"/>
                    <a:pt x="82" y="154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8" y="97"/>
                    <a:pt x="94" y="96"/>
                    <a:pt x="98" y="95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9" y="89"/>
                    <a:pt x="96" y="54"/>
                    <a:pt x="82" y="30"/>
                  </a:cubicBezTo>
                  <a:cubicBezTo>
                    <a:pt x="83" y="30"/>
                    <a:pt x="83" y="29"/>
                    <a:pt x="83" y="28"/>
                  </a:cubicBezTo>
                  <a:cubicBezTo>
                    <a:pt x="98" y="52"/>
                    <a:pt x="100" y="89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3" y="96"/>
                    <a:pt x="118" y="97"/>
                    <a:pt x="127" y="97"/>
                  </a:cubicBezTo>
                  <a:cubicBezTo>
                    <a:pt x="137" y="97"/>
                    <a:pt x="153" y="96"/>
                    <a:pt x="153" y="90"/>
                  </a:cubicBezTo>
                  <a:lnTo>
                    <a:pt x="153" y="88"/>
                  </a:lnTo>
                  <a:close/>
                  <a:moveTo>
                    <a:pt x="71" y="22"/>
                  </a:moveTo>
                  <a:cubicBezTo>
                    <a:pt x="53" y="47"/>
                    <a:pt x="50" y="88"/>
                    <a:pt x="50" y="90"/>
                  </a:cubicBezTo>
                  <a:cubicBezTo>
                    <a:pt x="50" y="91"/>
                    <a:pt x="42" y="94"/>
                    <a:pt x="27" y="94"/>
                  </a:cubicBezTo>
                  <a:cubicBezTo>
                    <a:pt x="11" y="94"/>
                    <a:pt x="4" y="91"/>
                    <a:pt x="3" y="90"/>
                  </a:cubicBezTo>
                  <a:cubicBezTo>
                    <a:pt x="3" y="89"/>
                    <a:pt x="11" y="29"/>
                    <a:pt x="72" y="20"/>
                  </a:cubicBezTo>
                  <a:lnTo>
                    <a:pt x="71" y="22"/>
                  </a:lnTo>
                  <a:close/>
                  <a:moveTo>
                    <a:pt x="95" y="90"/>
                  </a:moveTo>
                  <a:cubicBezTo>
                    <a:pt x="96" y="92"/>
                    <a:pt x="96" y="92"/>
                    <a:pt x="96" y="92"/>
                  </a:cubicBezTo>
                  <a:cubicBezTo>
                    <a:pt x="92" y="93"/>
                    <a:pt x="86" y="94"/>
                    <a:pt x="80" y="94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6"/>
                    <a:pt x="80" y="156"/>
                    <a:pt x="80" y="156"/>
                  </a:cubicBezTo>
                  <a:cubicBezTo>
                    <a:pt x="81" y="157"/>
                    <a:pt x="82" y="159"/>
                    <a:pt x="82" y="160"/>
                  </a:cubicBezTo>
                  <a:cubicBezTo>
                    <a:pt x="82" y="186"/>
                    <a:pt x="82" y="186"/>
                    <a:pt x="82" y="186"/>
                  </a:cubicBezTo>
                  <a:cubicBezTo>
                    <a:pt x="82" y="188"/>
                    <a:pt x="81" y="190"/>
                    <a:pt x="80" y="191"/>
                  </a:cubicBezTo>
                  <a:cubicBezTo>
                    <a:pt x="79" y="191"/>
                    <a:pt x="79" y="191"/>
                    <a:pt x="79" y="191"/>
                  </a:cubicBezTo>
                  <a:cubicBezTo>
                    <a:pt x="79" y="212"/>
                    <a:pt x="79" y="212"/>
                    <a:pt x="79" y="212"/>
                  </a:cubicBezTo>
                  <a:cubicBezTo>
                    <a:pt x="82" y="212"/>
                    <a:pt x="82" y="212"/>
                    <a:pt x="82" y="212"/>
                  </a:cubicBezTo>
                  <a:cubicBezTo>
                    <a:pt x="82" y="238"/>
                    <a:pt x="82" y="238"/>
                    <a:pt x="82" y="238"/>
                  </a:cubicBezTo>
                  <a:cubicBezTo>
                    <a:pt x="82" y="246"/>
                    <a:pt x="88" y="252"/>
                    <a:pt x="96" y="252"/>
                  </a:cubicBezTo>
                  <a:cubicBezTo>
                    <a:pt x="103" y="252"/>
                    <a:pt x="109" y="246"/>
                    <a:pt x="109" y="238"/>
                  </a:cubicBezTo>
                  <a:cubicBezTo>
                    <a:pt x="109" y="235"/>
                    <a:pt x="112" y="233"/>
                    <a:pt x="115" y="233"/>
                  </a:cubicBezTo>
                  <a:cubicBezTo>
                    <a:pt x="118" y="233"/>
                    <a:pt x="120" y="235"/>
                    <a:pt x="120" y="238"/>
                  </a:cubicBezTo>
                  <a:cubicBezTo>
                    <a:pt x="120" y="252"/>
                    <a:pt x="109" y="263"/>
                    <a:pt x="96" y="263"/>
                  </a:cubicBezTo>
                  <a:cubicBezTo>
                    <a:pt x="84" y="263"/>
                    <a:pt x="74" y="254"/>
                    <a:pt x="72" y="242"/>
                  </a:cubicBezTo>
                  <a:cubicBezTo>
                    <a:pt x="71" y="242"/>
                    <a:pt x="71" y="242"/>
                    <a:pt x="71" y="242"/>
                  </a:cubicBezTo>
                  <a:cubicBezTo>
                    <a:pt x="71" y="212"/>
                    <a:pt x="71" y="212"/>
                    <a:pt x="71" y="212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4" y="191"/>
                    <a:pt x="74" y="191"/>
                    <a:pt x="74" y="191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2" y="190"/>
                    <a:pt x="71" y="188"/>
                    <a:pt x="71" y="186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59"/>
                    <a:pt x="72" y="157"/>
                    <a:pt x="73" y="156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67" y="94"/>
                    <a:pt x="61" y="93"/>
                    <a:pt x="58" y="92"/>
                  </a:cubicBezTo>
                  <a:cubicBezTo>
                    <a:pt x="58" y="91"/>
                    <a:pt x="58" y="91"/>
                    <a:pt x="58" y="90"/>
                  </a:cubicBezTo>
                  <a:cubicBezTo>
                    <a:pt x="58" y="88"/>
                    <a:pt x="60" y="54"/>
                    <a:pt x="74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3" y="28"/>
                    <a:pt x="73" y="26"/>
                    <a:pt x="73" y="23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5" y="13"/>
                    <a:pt x="76" y="9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9"/>
                    <a:pt x="78" y="13"/>
                    <a:pt x="79" y="18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0" y="26"/>
                    <a:pt x="80" y="28"/>
                    <a:pt x="79" y="30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93" y="54"/>
                    <a:pt x="95" y="90"/>
                    <a:pt x="95" y="90"/>
                  </a:cubicBezTo>
                  <a:close/>
                  <a:moveTo>
                    <a:pt x="127" y="94"/>
                  </a:moveTo>
                  <a:cubicBezTo>
                    <a:pt x="111" y="94"/>
                    <a:pt x="104" y="91"/>
                    <a:pt x="103" y="90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3" y="88"/>
                    <a:pt x="103" y="88"/>
                    <a:pt x="103" y="88"/>
                  </a:cubicBezTo>
                  <a:cubicBezTo>
                    <a:pt x="102" y="80"/>
                    <a:pt x="99" y="44"/>
                    <a:pt x="82" y="22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142" y="29"/>
                    <a:pt x="150" y="89"/>
                    <a:pt x="150" y="90"/>
                  </a:cubicBezTo>
                  <a:cubicBezTo>
                    <a:pt x="150" y="90"/>
                    <a:pt x="150" y="90"/>
                    <a:pt x="150" y="90"/>
                  </a:cubicBezTo>
                  <a:cubicBezTo>
                    <a:pt x="149" y="91"/>
                    <a:pt x="141" y="94"/>
                    <a:pt x="127" y="94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7" name="Freeform 101"/>
            <p:cNvSpPr>
              <a:spLocks noEditPoints="1"/>
            </p:cNvSpPr>
            <p:nvPr/>
          </p:nvSpPr>
          <p:spPr bwMode="auto">
            <a:xfrm>
              <a:off x="3517900" y="982663"/>
              <a:ext cx="277813" cy="217488"/>
            </a:xfrm>
            <a:custGeom>
              <a:avLst/>
              <a:gdLst>
                <a:gd name="T0" fmla="*/ 49 w 102"/>
                <a:gd name="T1" fmla="*/ 72 h 80"/>
                <a:gd name="T2" fmla="*/ 102 w 102"/>
                <a:gd name="T3" fmla="*/ 3 h 80"/>
                <a:gd name="T4" fmla="*/ 101 w 102"/>
                <a:gd name="T5" fmla="*/ 0 h 80"/>
                <a:gd name="T6" fmla="*/ 0 w 102"/>
                <a:gd name="T7" fmla="*/ 73 h 80"/>
                <a:gd name="T8" fmla="*/ 27 w 102"/>
                <a:gd name="T9" fmla="*/ 80 h 80"/>
                <a:gd name="T10" fmla="*/ 49 w 102"/>
                <a:gd name="T11" fmla="*/ 77 h 80"/>
                <a:gd name="T12" fmla="*/ 50 w 102"/>
                <a:gd name="T13" fmla="*/ 77 h 80"/>
                <a:gd name="T14" fmla="*/ 50 w 102"/>
                <a:gd name="T15" fmla="*/ 75 h 80"/>
                <a:gd name="T16" fmla="*/ 49 w 102"/>
                <a:gd name="T17" fmla="*/ 72 h 80"/>
                <a:gd name="T18" fmla="*/ 46 w 102"/>
                <a:gd name="T19" fmla="*/ 75 h 80"/>
                <a:gd name="T20" fmla="*/ 27 w 102"/>
                <a:gd name="T21" fmla="*/ 77 h 80"/>
                <a:gd name="T22" fmla="*/ 3 w 102"/>
                <a:gd name="T23" fmla="*/ 73 h 80"/>
                <a:gd name="T24" fmla="*/ 91 w 102"/>
                <a:gd name="T25" fmla="*/ 5 h 80"/>
                <a:gd name="T26" fmla="*/ 46 w 102"/>
                <a:gd name="T27" fmla="*/ 72 h 80"/>
                <a:gd name="T28" fmla="*/ 46 w 102"/>
                <a:gd name="T29" fmla="*/ 73 h 80"/>
                <a:gd name="T30" fmla="*/ 46 w 102"/>
                <a:gd name="T31" fmla="*/ 7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80">
                  <a:moveTo>
                    <a:pt x="49" y="72"/>
                  </a:moveTo>
                  <a:cubicBezTo>
                    <a:pt x="49" y="72"/>
                    <a:pt x="55" y="22"/>
                    <a:pt x="102" y="3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3" y="7"/>
                    <a:pt x="0" y="38"/>
                    <a:pt x="0" y="73"/>
                  </a:cubicBezTo>
                  <a:cubicBezTo>
                    <a:pt x="0" y="79"/>
                    <a:pt x="17" y="80"/>
                    <a:pt x="27" y="80"/>
                  </a:cubicBezTo>
                  <a:cubicBezTo>
                    <a:pt x="36" y="80"/>
                    <a:pt x="44" y="79"/>
                    <a:pt x="49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49" y="74"/>
                    <a:pt x="49" y="73"/>
                    <a:pt x="49" y="72"/>
                  </a:cubicBezTo>
                  <a:close/>
                  <a:moveTo>
                    <a:pt x="46" y="75"/>
                  </a:moveTo>
                  <a:cubicBezTo>
                    <a:pt x="41" y="76"/>
                    <a:pt x="34" y="77"/>
                    <a:pt x="27" y="77"/>
                  </a:cubicBezTo>
                  <a:cubicBezTo>
                    <a:pt x="11" y="77"/>
                    <a:pt x="4" y="74"/>
                    <a:pt x="3" y="73"/>
                  </a:cubicBezTo>
                  <a:cubicBezTo>
                    <a:pt x="3" y="41"/>
                    <a:pt x="40" y="14"/>
                    <a:pt x="91" y="5"/>
                  </a:cubicBezTo>
                  <a:cubicBezTo>
                    <a:pt x="51" y="27"/>
                    <a:pt x="46" y="71"/>
                    <a:pt x="46" y="72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4"/>
                    <a:pt x="46" y="75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8" name="Freeform 102"/>
            <p:cNvSpPr>
              <a:spLocks noEditPoints="1"/>
            </p:cNvSpPr>
            <p:nvPr/>
          </p:nvSpPr>
          <p:spPr bwMode="auto">
            <a:xfrm>
              <a:off x="3929063" y="982663"/>
              <a:ext cx="277813" cy="217488"/>
            </a:xfrm>
            <a:custGeom>
              <a:avLst/>
              <a:gdLst>
                <a:gd name="T0" fmla="*/ 1 w 102"/>
                <a:gd name="T1" fmla="*/ 0 h 80"/>
                <a:gd name="T2" fmla="*/ 0 w 102"/>
                <a:gd name="T3" fmla="*/ 3 h 80"/>
                <a:gd name="T4" fmla="*/ 53 w 102"/>
                <a:gd name="T5" fmla="*/ 68 h 80"/>
                <a:gd name="T6" fmla="*/ 53 w 102"/>
                <a:gd name="T7" fmla="*/ 70 h 80"/>
                <a:gd name="T8" fmla="*/ 53 w 102"/>
                <a:gd name="T9" fmla="*/ 70 h 80"/>
                <a:gd name="T10" fmla="*/ 54 w 102"/>
                <a:gd name="T11" fmla="*/ 73 h 80"/>
                <a:gd name="T12" fmla="*/ 53 w 102"/>
                <a:gd name="T13" fmla="*/ 75 h 80"/>
                <a:gd name="T14" fmla="*/ 52 w 102"/>
                <a:gd name="T15" fmla="*/ 77 h 80"/>
                <a:gd name="T16" fmla="*/ 54 w 102"/>
                <a:gd name="T17" fmla="*/ 77 h 80"/>
                <a:gd name="T18" fmla="*/ 76 w 102"/>
                <a:gd name="T19" fmla="*/ 80 h 80"/>
                <a:gd name="T20" fmla="*/ 102 w 102"/>
                <a:gd name="T21" fmla="*/ 73 h 80"/>
                <a:gd name="T22" fmla="*/ 1 w 102"/>
                <a:gd name="T23" fmla="*/ 0 h 80"/>
                <a:gd name="T24" fmla="*/ 76 w 102"/>
                <a:gd name="T25" fmla="*/ 77 h 80"/>
                <a:gd name="T26" fmla="*/ 56 w 102"/>
                <a:gd name="T27" fmla="*/ 75 h 80"/>
                <a:gd name="T28" fmla="*/ 57 w 102"/>
                <a:gd name="T29" fmla="*/ 73 h 80"/>
                <a:gd name="T30" fmla="*/ 57 w 102"/>
                <a:gd name="T31" fmla="*/ 66 h 80"/>
                <a:gd name="T32" fmla="*/ 56 w 102"/>
                <a:gd name="T33" fmla="*/ 66 h 80"/>
                <a:gd name="T34" fmla="*/ 11 w 102"/>
                <a:gd name="T35" fmla="*/ 5 h 80"/>
                <a:gd name="T36" fmla="*/ 99 w 102"/>
                <a:gd name="T37" fmla="*/ 73 h 80"/>
                <a:gd name="T38" fmla="*/ 76 w 102"/>
                <a:gd name="T39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80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39" y="19"/>
                    <a:pt x="50" y="57"/>
                    <a:pt x="53" y="68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3" y="74"/>
                    <a:pt x="53" y="75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8" y="79"/>
                    <a:pt x="67" y="80"/>
                    <a:pt x="76" y="80"/>
                  </a:cubicBezTo>
                  <a:cubicBezTo>
                    <a:pt x="85" y="80"/>
                    <a:pt x="102" y="79"/>
                    <a:pt x="102" y="73"/>
                  </a:cubicBezTo>
                  <a:cubicBezTo>
                    <a:pt x="102" y="37"/>
                    <a:pt x="60" y="7"/>
                    <a:pt x="1" y="0"/>
                  </a:cubicBezTo>
                  <a:close/>
                  <a:moveTo>
                    <a:pt x="76" y="77"/>
                  </a:moveTo>
                  <a:cubicBezTo>
                    <a:pt x="68" y="77"/>
                    <a:pt x="61" y="76"/>
                    <a:pt x="56" y="75"/>
                  </a:cubicBezTo>
                  <a:cubicBezTo>
                    <a:pt x="57" y="74"/>
                    <a:pt x="57" y="73"/>
                    <a:pt x="57" y="73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3" y="54"/>
                    <a:pt x="43" y="22"/>
                    <a:pt x="11" y="5"/>
                  </a:cubicBezTo>
                  <a:cubicBezTo>
                    <a:pt x="63" y="14"/>
                    <a:pt x="99" y="41"/>
                    <a:pt x="99" y="73"/>
                  </a:cubicBezTo>
                  <a:cubicBezTo>
                    <a:pt x="99" y="74"/>
                    <a:pt x="91" y="77"/>
                    <a:pt x="76" y="77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6224563" y="2538884"/>
            <a:ext cx="703263" cy="701675"/>
            <a:chOff x="7978775" y="2366963"/>
            <a:chExt cx="703263" cy="701675"/>
          </a:xfrm>
          <a:noFill/>
        </p:grpSpPr>
        <p:sp>
          <p:nvSpPr>
            <p:cNvPr id="230" name="Freeform 103"/>
            <p:cNvSpPr>
              <a:spLocks noEditPoints="1"/>
            </p:cNvSpPr>
            <p:nvPr/>
          </p:nvSpPr>
          <p:spPr bwMode="auto">
            <a:xfrm>
              <a:off x="8453438" y="2820988"/>
              <a:ext cx="228600" cy="247650"/>
            </a:xfrm>
            <a:custGeom>
              <a:avLst/>
              <a:gdLst>
                <a:gd name="T0" fmla="*/ 79 w 84"/>
                <a:gd name="T1" fmla="*/ 33 h 91"/>
                <a:gd name="T2" fmla="*/ 79 w 84"/>
                <a:gd name="T3" fmla="*/ 31 h 91"/>
                <a:gd name="T4" fmla="*/ 76 w 84"/>
                <a:gd name="T5" fmla="*/ 32 h 91"/>
                <a:gd name="T6" fmla="*/ 71 w 84"/>
                <a:gd name="T7" fmla="*/ 21 h 91"/>
                <a:gd name="T8" fmla="*/ 71 w 84"/>
                <a:gd name="T9" fmla="*/ 21 h 91"/>
                <a:gd name="T10" fmla="*/ 68 w 84"/>
                <a:gd name="T11" fmla="*/ 18 h 91"/>
                <a:gd name="T12" fmla="*/ 34 w 84"/>
                <a:gd name="T13" fmla="*/ 6 h 91"/>
                <a:gd name="T14" fmla="*/ 29 w 84"/>
                <a:gd name="T15" fmla="*/ 9 h 91"/>
                <a:gd name="T16" fmla="*/ 26 w 84"/>
                <a:gd name="T17" fmla="*/ 6 h 91"/>
                <a:gd name="T18" fmla="*/ 25 w 84"/>
                <a:gd name="T19" fmla="*/ 6 h 91"/>
                <a:gd name="T20" fmla="*/ 4 w 84"/>
                <a:gd name="T21" fmla="*/ 22 h 91"/>
                <a:gd name="T22" fmla="*/ 3 w 84"/>
                <a:gd name="T23" fmla="*/ 24 h 91"/>
                <a:gd name="T24" fmla="*/ 0 w 84"/>
                <a:gd name="T25" fmla="*/ 32 h 91"/>
                <a:gd name="T26" fmla="*/ 0 w 84"/>
                <a:gd name="T27" fmla="*/ 33 h 91"/>
                <a:gd name="T28" fmla="*/ 58 w 84"/>
                <a:gd name="T29" fmla="*/ 91 h 91"/>
                <a:gd name="T30" fmla="*/ 59 w 84"/>
                <a:gd name="T31" fmla="*/ 90 h 91"/>
                <a:gd name="T32" fmla="*/ 65 w 84"/>
                <a:gd name="T33" fmla="*/ 87 h 91"/>
                <a:gd name="T34" fmla="*/ 74 w 84"/>
                <a:gd name="T35" fmla="*/ 80 h 91"/>
                <a:gd name="T36" fmla="*/ 82 w 84"/>
                <a:gd name="T37" fmla="*/ 58 h 91"/>
                <a:gd name="T38" fmla="*/ 79 w 84"/>
                <a:gd name="T39" fmla="*/ 33 h 91"/>
                <a:gd name="T40" fmla="*/ 71 w 84"/>
                <a:gd name="T41" fmla="*/ 77 h 91"/>
                <a:gd name="T42" fmla="*/ 64 w 84"/>
                <a:gd name="T43" fmla="*/ 84 h 91"/>
                <a:gd name="T44" fmla="*/ 58 w 84"/>
                <a:gd name="T45" fmla="*/ 87 h 91"/>
                <a:gd name="T46" fmla="*/ 4 w 84"/>
                <a:gd name="T47" fmla="*/ 32 h 91"/>
                <a:gd name="T48" fmla="*/ 6 w 84"/>
                <a:gd name="T49" fmla="*/ 26 h 91"/>
                <a:gd name="T50" fmla="*/ 7 w 84"/>
                <a:gd name="T51" fmla="*/ 24 h 91"/>
                <a:gd name="T52" fmla="*/ 25 w 84"/>
                <a:gd name="T53" fmla="*/ 10 h 91"/>
                <a:gd name="T54" fmla="*/ 28 w 84"/>
                <a:gd name="T55" fmla="*/ 13 h 91"/>
                <a:gd name="T56" fmla="*/ 36 w 84"/>
                <a:gd name="T57" fmla="*/ 9 h 91"/>
                <a:gd name="T58" fmla="*/ 66 w 84"/>
                <a:gd name="T59" fmla="*/ 20 h 91"/>
                <a:gd name="T60" fmla="*/ 68 w 84"/>
                <a:gd name="T61" fmla="*/ 23 h 91"/>
                <a:gd name="T62" fmla="*/ 74 w 84"/>
                <a:gd name="T63" fmla="*/ 36 h 91"/>
                <a:gd name="T64" fmla="*/ 77 w 84"/>
                <a:gd name="T65" fmla="*/ 35 h 91"/>
                <a:gd name="T66" fmla="*/ 79 w 84"/>
                <a:gd name="T67" fmla="*/ 58 h 91"/>
                <a:gd name="T68" fmla="*/ 71 w 84"/>
                <a:gd name="T69" fmla="*/ 7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79" y="33"/>
                  </a:moveTo>
                  <a:cubicBezTo>
                    <a:pt x="79" y="31"/>
                    <a:pt x="79" y="31"/>
                    <a:pt x="79" y="31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0" y="20"/>
                    <a:pt x="69" y="19"/>
                    <a:pt x="68" y="18"/>
                  </a:cubicBezTo>
                  <a:cubicBezTo>
                    <a:pt x="50" y="0"/>
                    <a:pt x="35" y="6"/>
                    <a:pt x="34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19" y="10"/>
                    <a:pt x="8" y="17"/>
                    <a:pt x="4" y="22"/>
                  </a:cubicBezTo>
                  <a:cubicBezTo>
                    <a:pt x="4" y="22"/>
                    <a:pt x="4" y="23"/>
                    <a:pt x="3" y="24"/>
                  </a:cubicBezTo>
                  <a:cubicBezTo>
                    <a:pt x="2" y="28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9" y="90"/>
                    <a:pt x="62" y="89"/>
                    <a:pt x="65" y="87"/>
                  </a:cubicBezTo>
                  <a:cubicBezTo>
                    <a:pt x="68" y="84"/>
                    <a:pt x="71" y="82"/>
                    <a:pt x="74" y="80"/>
                  </a:cubicBezTo>
                  <a:cubicBezTo>
                    <a:pt x="84" y="69"/>
                    <a:pt x="83" y="58"/>
                    <a:pt x="82" y="58"/>
                  </a:cubicBezTo>
                  <a:cubicBezTo>
                    <a:pt x="83" y="58"/>
                    <a:pt x="83" y="48"/>
                    <a:pt x="79" y="33"/>
                  </a:cubicBezTo>
                  <a:close/>
                  <a:moveTo>
                    <a:pt x="71" y="77"/>
                  </a:moveTo>
                  <a:cubicBezTo>
                    <a:pt x="69" y="80"/>
                    <a:pt x="66" y="82"/>
                    <a:pt x="64" y="84"/>
                  </a:cubicBezTo>
                  <a:cubicBezTo>
                    <a:pt x="61" y="85"/>
                    <a:pt x="59" y="86"/>
                    <a:pt x="58" y="87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28"/>
                    <a:pt x="6" y="26"/>
                  </a:cubicBezTo>
                  <a:cubicBezTo>
                    <a:pt x="6" y="24"/>
                    <a:pt x="7" y="24"/>
                    <a:pt x="7" y="24"/>
                  </a:cubicBezTo>
                  <a:cubicBezTo>
                    <a:pt x="9" y="21"/>
                    <a:pt x="16" y="16"/>
                    <a:pt x="25" y="10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49" y="4"/>
                    <a:pt x="66" y="20"/>
                  </a:cubicBezTo>
                  <a:cubicBezTo>
                    <a:pt x="67" y="21"/>
                    <a:pt x="67" y="22"/>
                    <a:pt x="68" y="23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9" y="49"/>
                    <a:pt x="79" y="58"/>
                    <a:pt x="79" y="58"/>
                  </a:cubicBezTo>
                  <a:cubicBezTo>
                    <a:pt x="79" y="58"/>
                    <a:pt x="80" y="68"/>
                    <a:pt x="71" y="77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1" name="Freeform 104"/>
            <p:cNvSpPr>
              <a:spLocks noEditPoints="1"/>
            </p:cNvSpPr>
            <p:nvPr/>
          </p:nvSpPr>
          <p:spPr bwMode="auto">
            <a:xfrm>
              <a:off x="7978775" y="2366963"/>
              <a:ext cx="701675" cy="541338"/>
            </a:xfrm>
            <a:custGeom>
              <a:avLst/>
              <a:gdLst>
                <a:gd name="T0" fmla="*/ 86 w 257"/>
                <a:gd name="T1" fmla="*/ 53 h 199"/>
                <a:gd name="T2" fmla="*/ 204 w 257"/>
                <a:gd name="T3" fmla="*/ 171 h 199"/>
                <a:gd name="T4" fmla="*/ 207 w 257"/>
                <a:gd name="T5" fmla="*/ 169 h 199"/>
                <a:gd name="T6" fmla="*/ 216 w 257"/>
                <a:gd name="T7" fmla="*/ 168 h 199"/>
                <a:gd name="T8" fmla="*/ 245 w 257"/>
                <a:gd name="T9" fmla="*/ 182 h 199"/>
                <a:gd name="T10" fmla="*/ 249 w 257"/>
                <a:gd name="T11" fmla="*/ 186 h 199"/>
                <a:gd name="T12" fmla="*/ 254 w 257"/>
                <a:gd name="T13" fmla="*/ 199 h 199"/>
                <a:gd name="T14" fmla="*/ 257 w 257"/>
                <a:gd name="T15" fmla="*/ 198 h 199"/>
                <a:gd name="T16" fmla="*/ 196 w 257"/>
                <a:gd name="T17" fmla="*/ 80 h 199"/>
                <a:gd name="T18" fmla="*/ 60 w 257"/>
                <a:gd name="T19" fmla="*/ 3 h 199"/>
                <a:gd name="T20" fmla="*/ 60 w 257"/>
                <a:gd name="T21" fmla="*/ 5 h 199"/>
                <a:gd name="T22" fmla="*/ 59 w 257"/>
                <a:gd name="T23" fmla="*/ 5 h 199"/>
                <a:gd name="T24" fmla="*/ 42 w 257"/>
                <a:gd name="T25" fmla="*/ 0 h 199"/>
                <a:gd name="T26" fmla="*/ 38 w 257"/>
                <a:gd name="T27" fmla="*/ 0 h 199"/>
                <a:gd name="T28" fmla="*/ 11 w 257"/>
                <a:gd name="T29" fmla="*/ 9 h 199"/>
                <a:gd name="T30" fmla="*/ 11 w 257"/>
                <a:gd name="T31" fmla="*/ 9 h 199"/>
                <a:gd name="T32" fmla="*/ 0 w 257"/>
                <a:gd name="T33" fmla="*/ 20 h 199"/>
                <a:gd name="T34" fmla="*/ 59 w 257"/>
                <a:gd name="T35" fmla="*/ 80 h 199"/>
                <a:gd name="T36" fmla="*/ 60 w 257"/>
                <a:gd name="T37" fmla="*/ 80 h 199"/>
                <a:gd name="T38" fmla="*/ 68 w 257"/>
                <a:gd name="T39" fmla="*/ 77 h 199"/>
                <a:gd name="T40" fmla="*/ 71 w 257"/>
                <a:gd name="T41" fmla="*/ 76 h 199"/>
                <a:gd name="T42" fmla="*/ 84 w 257"/>
                <a:gd name="T43" fmla="*/ 58 h 199"/>
                <a:gd name="T44" fmla="*/ 84 w 257"/>
                <a:gd name="T45" fmla="*/ 57 h 199"/>
                <a:gd name="T46" fmla="*/ 80 w 257"/>
                <a:gd name="T47" fmla="*/ 53 h 199"/>
                <a:gd name="T48" fmla="*/ 83 w 257"/>
                <a:gd name="T49" fmla="*/ 48 h 199"/>
                <a:gd name="T50" fmla="*/ 69 w 257"/>
                <a:gd name="T51" fmla="*/ 19 h 199"/>
                <a:gd name="T52" fmla="*/ 65 w 257"/>
                <a:gd name="T53" fmla="*/ 15 h 199"/>
                <a:gd name="T54" fmla="*/ 58 w 257"/>
                <a:gd name="T55" fmla="*/ 11 h 199"/>
                <a:gd name="T56" fmla="*/ 60 w 257"/>
                <a:gd name="T57" fmla="*/ 7 h 199"/>
                <a:gd name="T58" fmla="*/ 67 w 257"/>
                <a:gd name="T59" fmla="*/ 12 h 199"/>
                <a:gd name="T60" fmla="*/ 73 w 257"/>
                <a:gd name="T61" fmla="*/ 16 h 199"/>
                <a:gd name="T62" fmla="*/ 87 w 257"/>
                <a:gd name="T63" fmla="*/ 50 h 199"/>
                <a:gd name="T64" fmla="*/ 86 w 257"/>
                <a:gd name="T65" fmla="*/ 53 h 199"/>
                <a:gd name="T66" fmla="*/ 63 w 257"/>
                <a:gd name="T67" fmla="*/ 18 h 199"/>
                <a:gd name="T68" fmla="*/ 67 w 257"/>
                <a:gd name="T69" fmla="*/ 22 h 199"/>
                <a:gd name="T70" fmla="*/ 80 w 257"/>
                <a:gd name="T71" fmla="*/ 47 h 199"/>
                <a:gd name="T72" fmla="*/ 76 w 257"/>
                <a:gd name="T73" fmla="*/ 54 h 199"/>
                <a:gd name="T74" fmla="*/ 80 w 257"/>
                <a:gd name="T75" fmla="*/ 58 h 199"/>
                <a:gd name="T76" fmla="*/ 69 w 257"/>
                <a:gd name="T77" fmla="*/ 73 h 199"/>
                <a:gd name="T78" fmla="*/ 67 w 257"/>
                <a:gd name="T79" fmla="*/ 74 h 199"/>
                <a:gd name="T80" fmla="*/ 60 w 257"/>
                <a:gd name="T81" fmla="*/ 76 h 199"/>
                <a:gd name="T82" fmla="*/ 4 w 257"/>
                <a:gd name="T83" fmla="*/ 20 h 199"/>
                <a:gd name="T84" fmla="*/ 10 w 257"/>
                <a:gd name="T85" fmla="*/ 14 h 199"/>
                <a:gd name="T86" fmla="*/ 38 w 257"/>
                <a:gd name="T87" fmla="*/ 3 h 199"/>
                <a:gd name="T88" fmla="*/ 42 w 257"/>
                <a:gd name="T89" fmla="*/ 3 h 199"/>
                <a:gd name="T90" fmla="*/ 56 w 257"/>
                <a:gd name="T91" fmla="*/ 7 h 199"/>
                <a:gd name="T92" fmla="*/ 54 w 257"/>
                <a:gd name="T93" fmla="*/ 12 h 199"/>
                <a:gd name="T94" fmla="*/ 63 w 257"/>
                <a:gd name="T95" fmla="*/ 18 h 199"/>
                <a:gd name="T96" fmla="*/ 75 w 257"/>
                <a:gd name="T97" fmla="*/ 14 h 199"/>
                <a:gd name="T98" fmla="*/ 69 w 257"/>
                <a:gd name="T99" fmla="*/ 9 h 199"/>
                <a:gd name="T100" fmla="*/ 68 w 257"/>
                <a:gd name="T101" fmla="*/ 8 h 199"/>
                <a:gd name="T102" fmla="*/ 194 w 257"/>
                <a:gd name="T103" fmla="*/ 82 h 199"/>
                <a:gd name="T104" fmla="*/ 253 w 257"/>
                <a:gd name="T105" fmla="*/ 188 h 199"/>
                <a:gd name="T106" fmla="*/ 252 w 257"/>
                <a:gd name="T107" fmla="*/ 184 h 199"/>
                <a:gd name="T108" fmla="*/ 251 w 257"/>
                <a:gd name="T109" fmla="*/ 184 h 199"/>
                <a:gd name="T110" fmla="*/ 247 w 257"/>
                <a:gd name="T111" fmla="*/ 179 h 199"/>
                <a:gd name="T112" fmla="*/ 216 w 257"/>
                <a:gd name="T113" fmla="*/ 164 h 199"/>
                <a:gd name="T114" fmla="*/ 205 w 257"/>
                <a:gd name="T115" fmla="*/ 166 h 199"/>
                <a:gd name="T116" fmla="*/ 204 w 257"/>
                <a:gd name="T117" fmla="*/ 167 h 199"/>
                <a:gd name="T118" fmla="*/ 90 w 257"/>
                <a:gd name="T119" fmla="*/ 52 h 199"/>
                <a:gd name="T120" fmla="*/ 90 w 257"/>
                <a:gd name="T121" fmla="*/ 51 h 199"/>
                <a:gd name="T122" fmla="*/ 75 w 257"/>
                <a:gd name="T123" fmla="*/ 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7" h="199">
                  <a:moveTo>
                    <a:pt x="86" y="53"/>
                  </a:moveTo>
                  <a:cubicBezTo>
                    <a:pt x="204" y="171"/>
                    <a:pt x="204" y="171"/>
                    <a:pt x="204" y="171"/>
                  </a:cubicBezTo>
                  <a:cubicBezTo>
                    <a:pt x="207" y="169"/>
                    <a:pt x="207" y="169"/>
                    <a:pt x="207" y="169"/>
                  </a:cubicBezTo>
                  <a:cubicBezTo>
                    <a:pt x="207" y="169"/>
                    <a:pt x="210" y="168"/>
                    <a:pt x="216" y="168"/>
                  </a:cubicBezTo>
                  <a:cubicBezTo>
                    <a:pt x="223" y="168"/>
                    <a:pt x="234" y="170"/>
                    <a:pt x="245" y="182"/>
                  </a:cubicBezTo>
                  <a:cubicBezTo>
                    <a:pt x="246" y="183"/>
                    <a:pt x="247" y="184"/>
                    <a:pt x="249" y="186"/>
                  </a:cubicBezTo>
                  <a:cubicBezTo>
                    <a:pt x="254" y="199"/>
                    <a:pt x="254" y="199"/>
                    <a:pt x="254" y="199"/>
                  </a:cubicBezTo>
                  <a:cubicBezTo>
                    <a:pt x="257" y="198"/>
                    <a:pt x="257" y="198"/>
                    <a:pt x="257" y="198"/>
                  </a:cubicBezTo>
                  <a:cubicBezTo>
                    <a:pt x="257" y="171"/>
                    <a:pt x="233" y="117"/>
                    <a:pt x="196" y="80"/>
                  </a:cubicBezTo>
                  <a:cubicBezTo>
                    <a:pt x="150" y="34"/>
                    <a:pt x="88" y="7"/>
                    <a:pt x="60" y="3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48" y="1"/>
                    <a:pt x="42" y="0"/>
                    <a:pt x="42" y="0"/>
                  </a:cubicBezTo>
                  <a:cubicBezTo>
                    <a:pt x="41" y="0"/>
                    <a:pt x="39" y="0"/>
                    <a:pt x="38" y="0"/>
                  </a:cubicBezTo>
                  <a:cubicBezTo>
                    <a:pt x="26" y="0"/>
                    <a:pt x="19" y="2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9" y="80"/>
                    <a:pt x="59" y="80"/>
                    <a:pt x="59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80"/>
                    <a:pt x="65" y="78"/>
                    <a:pt x="68" y="77"/>
                  </a:cubicBezTo>
                  <a:cubicBezTo>
                    <a:pt x="69" y="77"/>
                    <a:pt x="70" y="76"/>
                    <a:pt x="71" y="76"/>
                  </a:cubicBezTo>
                  <a:cubicBezTo>
                    <a:pt x="74" y="73"/>
                    <a:pt x="80" y="65"/>
                    <a:pt x="84" y="58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4" y="46"/>
                    <a:pt x="86" y="36"/>
                    <a:pt x="69" y="19"/>
                  </a:cubicBezTo>
                  <a:cubicBezTo>
                    <a:pt x="68" y="18"/>
                    <a:pt x="67" y="17"/>
                    <a:pt x="65" y="15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9" y="13"/>
                    <a:pt x="71" y="15"/>
                    <a:pt x="73" y="16"/>
                  </a:cubicBezTo>
                  <a:cubicBezTo>
                    <a:pt x="93" y="36"/>
                    <a:pt x="87" y="49"/>
                    <a:pt x="87" y="50"/>
                  </a:cubicBezTo>
                  <a:lnTo>
                    <a:pt x="86" y="53"/>
                  </a:lnTo>
                  <a:close/>
                  <a:moveTo>
                    <a:pt x="63" y="18"/>
                  </a:moveTo>
                  <a:cubicBezTo>
                    <a:pt x="64" y="19"/>
                    <a:pt x="66" y="20"/>
                    <a:pt x="67" y="22"/>
                  </a:cubicBezTo>
                  <a:cubicBezTo>
                    <a:pt x="83" y="37"/>
                    <a:pt x="80" y="46"/>
                    <a:pt x="80" y="47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5" y="66"/>
                    <a:pt x="71" y="71"/>
                    <a:pt x="69" y="73"/>
                  </a:cubicBezTo>
                  <a:cubicBezTo>
                    <a:pt x="69" y="73"/>
                    <a:pt x="68" y="74"/>
                    <a:pt x="67" y="74"/>
                  </a:cubicBezTo>
                  <a:cubicBezTo>
                    <a:pt x="64" y="75"/>
                    <a:pt x="61" y="76"/>
                    <a:pt x="60" y="7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20" y="5"/>
                    <a:pt x="26" y="3"/>
                    <a:pt x="38" y="3"/>
                  </a:cubicBezTo>
                  <a:cubicBezTo>
                    <a:pt x="39" y="3"/>
                    <a:pt x="40" y="3"/>
                    <a:pt x="42" y="3"/>
                  </a:cubicBezTo>
                  <a:cubicBezTo>
                    <a:pt x="42" y="3"/>
                    <a:pt x="47" y="4"/>
                    <a:pt x="56" y="7"/>
                  </a:cubicBezTo>
                  <a:cubicBezTo>
                    <a:pt x="54" y="12"/>
                    <a:pt x="54" y="12"/>
                    <a:pt x="54" y="12"/>
                  </a:cubicBezTo>
                  <a:lnTo>
                    <a:pt x="63" y="18"/>
                  </a:lnTo>
                  <a:close/>
                  <a:moveTo>
                    <a:pt x="75" y="14"/>
                  </a:moveTo>
                  <a:cubicBezTo>
                    <a:pt x="73" y="12"/>
                    <a:pt x="71" y="11"/>
                    <a:pt x="69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98" y="15"/>
                    <a:pt x="153" y="41"/>
                    <a:pt x="194" y="82"/>
                  </a:cubicBezTo>
                  <a:cubicBezTo>
                    <a:pt x="226" y="114"/>
                    <a:pt x="248" y="159"/>
                    <a:pt x="253" y="188"/>
                  </a:cubicBezTo>
                  <a:cubicBezTo>
                    <a:pt x="252" y="184"/>
                    <a:pt x="252" y="184"/>
                    <a:pt x="252" y="184"/>
                  </a:cubicBezTo>
                  <a:cubicBezTo>
                    <a:pt x="251" y="184"/>
                    <a:pt x="251" y="184"/>
                    <a:pt x="251" y="184"/>
                  </a:cubicBezTo>
                  <a:cubicBezTo>
                    <a:pt x="250" y="182"/>
                    <a:pt x="249" y="181"/>
                    <a:pt x="247" y="179"/>
                  </a:cubicBezTo>
                  <a:cubicBezTo>
                    <a:pt x="235" y="167"/>
                    <a:pt x="223" y="164"/>
                    <a:pt x="216" y="164"/>
                  </a:cubicBezTo>
                  <a:cubicBezTo>
                    <a:pt x="209" y="164"/>
                    <a:pt x="205" y="166"/>
                    <a:pt x="205" y="166"/>
                  </a:cubicBezTo>
                  <a:cubicBezTo>
                    <a:pt x="204" y="167"/>
                    <a:pt x="204" y="167"/>
                    <a:pt x="204" y="167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1" y="50"/>
                    <a:pt x="96" y="35"/>
                    <a:pt x="75" y="14"/>
                  </a:cubicBezTo>
                  <a:close/>
                </a:path>
              </a:pathLst>
            </a:custGeom>
            <a:grpFill/>
            <a:ln w="9525">
              <a:solidFill>
                <a:srgbClr val="0070C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组合 221"/>
          <p:cNvGrpSpPr/>
          <p:nvPr/>
        </p:nvGrpSpPr>
        <p:grpSpPr>
          <a:xfrm>
            <a:off x="2176116" y="1366167"/>
            <a:ext cx="768350" cy="800100"/>
            <a:chOff x="3754438" y="1135063"/>
            <a:chExt cx="768350" cy="800100"/>
          </a:xfrm>
          <a:noFill/>
        </p:grpSpPr>
        <p:sp>
          <p:nvSpPr>
            <p:cNvPr id="223" name="Freeform 5"/>
            <p:cNvSpPr>
              <a:spLocks noEditPoints="1"/>
            </p:cNvSpPr>
            <p:nvPr/>
          </p:nvSpPr>
          <p:spPr bwMode="auto">
            <a:xfrm>
              <a:off x="3754438" y="1135063"/>
              <a:ext cx="768350" cy="800100"/>
            </a:xfrm>
            <a:custGeom>
              <a:avLst/>
              <a:gdLst>
                <a:gd name="T0" fmla="*/ 12 w 317"/>
                <a:gd name="T1" fmla="*/ 323 h 330"/>
                <a:gd name="T2" fmla="*/ 27 w 317"/>
                <a:gd name="T3" fmla="*/ 311 h 330"/>
                <a:gd name="T4" fmla="*/ 26 w 317"/>
                <a:gd name="T5" fmla="*/ 305 h 330"/>
                <a:gd name="T6" fmla="*/ 36 w 317"/>
                <a:gd name="T7" fmla="*/ 299 h 330"/>
                <a:gd name="T8" fmla="*/ 29 w 317"/>
                <a:gd name="T9" fmla="*/ 294 h 330"/>
                <a:gd name="T10" fmla="*/ 40 w 317"/>
                <a:gd name="T11" fmla="*/ 294 h 330"/>
                <a:gd name="T12" fmla="*/ 45 w 317"/>
                <a:gd name="T13" fmla="*/ 286 h 330"/>
                <a:gd name="T14" fmla="*/ 40 w 317"/>
                <a:gd name="T15" fmla="*/ 279 h 330"/>
                <a:gd name="T16" fmla="*/ 48 w 317"/>
                <a:gd name="T17" fmla="*/ 282 h 330"/>
                <a:gd name="T18" fmla="*/ 44 w 317"/>
                <a:gd name="T19" fmla="*/ 271 h 330"/>
                <a:gd name="T20" fmla="*/ 65 w 317"/>
                <a:gd name="T21" fmla="*/ 197 h 330"/>
                <a:gd name="T22" fmla="*/ 190 w 317"/>
                <a:gd name="T23" fmla="*/ 1 h 330"/>
                <a:gd name="T24" fmla="*/ 297 w 317"/>
                <a:gd name="T25" fmla="*/ 37 h 330"/>
                <a:gd name="T26" fmla="*/ 282 w 317"/>
                <a:gd name="T27" fmla="*/ 182 h 330"/>
                <a:gd name="T28" fmla="*/ 129 w 317"/>
                <a:gd name="T29" fmla="*/ 235 h 330"/>
                <a:gd name="T30" fmla="*/ 64 w 317"/>
                <a:gd name="T31" fmla="*/ 283 h 330"/>
                <a:gd name="T32" fmla="*/ 56 w 317"/>
                <a:gd name="T33" fmla="*/ 277 h 330"/>
                <a:gd name="T34" fmla="*/ 52 w 317"/>
                <a:gd name="T35" fmla="*/ 285 h 330"/>
                <a:gd name="T36" fmla="*/ 58 w 317"/>
                <a:gd name="T37" fmla="*/ 294 h 330"/>
                <a:gd name="T38" fmla="*/ 46 w 317"/>
                <a:gd name="T39" fmla="*/ 293 h 330"/>
                <a:gd name="T40" fmla="*/ 46 w 317"/>
                <a:gd name="T41" fmla="*/ 298 h 330"/>
                <a:gd name="T42" fmla="*/ 45 w 317"/>
                <a:gd name="T43" fmla="*/ 302 h 330"/>
                <a:gd name="T44" fmla="*/ 36 w 317"/>
                <a:gd name="T45" fmla="*/ 308 h 330"/>
                <a:gd name="T46" fmla="*/ 36 w 317"/>
                <a:gd name="T47" fmla="*/ 309 h 330"/>
                <a:gd name="T48" fmla="*/ 37 w 317"/>
                <a:gd name="T49" fmla="*/ 314 h 330"/>
                <a:gd name="T50" fmla="*/ 32 w 317"/>
                <a:gd name="T51" fmla="*/ 313 h 330"/>
                <a:gd name="T52" fmla="*/ 0 w 317"/>
                <a:gd name="T53" fmla="*/ 330 h 330"/>
                <a:gd name="T54" fmla="*/ 51 w 317"/>
                <a:gd name="T55" fmla="*/ 269 h 330"/>
                <a:gd name="T56" fmla="*/ 114 w 317"/>
                <a:gd name="T57" fmla="*/ 235 h 330"/>
                <a:gd name="T58" fmla="*/ 114 w 317"/>
                <a:gd name="T59" fmla="*/ 232 h 330"/>
                <a:gd name="T60" fmla="*/ 112 w 317"/>
                <a:gd name="T61" fmla="*/ 230 h 330"/>
                <a:gd name="T62" fmla="*/ 73 w 317"/>
                <a:gd name="T63" fmla="*/ 203 h 330"/>
                <a:gd name="T64" fmla="*/ 162 w 317"/>
                <a:gd name="T65" fmla="*/ 143 h 330"/>
                <a:gd name="T66" fmla="*/ 120 w 317"/>
                <a:gd name="T67" fmla="*/ 228 h 330"/>
                <a:gd name="T68" fmla="*/ 209 w 317"/>
                <a:gd name="T69" fmla="*/ 231 h 330"/>
                <a:gd name="T70" fmla="*/ 229 w 317"/>
                <a:gd name="T71" fmla="*/ 222 h 330"/>
                <a:gd name="T72" fmla="*/ 195 w 317"/>
                <a:gd name="T73" fmla="*/ 155 h 330"/>
                <a:gd name="T74" fmla="*/ 165 w 317"/>
                <a:gd name="T75" fmla="*/ 140 h 330"/>
                <a:gd name="T76" fmla="*/ 114 w 317"/>
                <a:gd name="T77" fmla="*/ 227 h 330"/>
                <a:gd name="T78" fmla="*/ 161 w 317"/>
                <a:gd name="T79" fmla="*/ 135 h 330"/>
                <a:gd name="T80" fmla="*/ 277 w 317"/>
                <a:gd name="T81" fmla="*/ 24 h 330"/>
                <a:gd name="T82" fmla="*/ 240 w 317"/>
                <a:gd name="T83" fmla="*/ 24 h 330"/>
                <a:gd name="T84" fmla="*/ 237 w 317"/>
                <a:gd name="T85" fmla="*/ 26 h 330"/>
                <a:gd name="T86" fmla="*/ 123 w 317"/>
                <a:gd name="T87" fmla="*/ 103 h 330"/>
                <a:gd name="T88" fmla="*/ 118 w 317"/>
                <a:gd name="T89" fmla="*/ 111 h 330"/>
                <a:gd name="T90" fmla="*/ 82 w 317"/>
                <a:gd name="T91" fmla="*/ 166 h 330"/>
                <a:gd name="T92" fmla="*/ 73 w 317"/>
                <a:gd name="T93" fmla="*/ 196 h 330"/>
                <a:gd name="T94" fmla="*/ 210 w 317"/>
                <a:gd name="T95" fmla="*/ 79 h 330"/>
                <a:gd name="T96" fmla="*/ 215 w 317"/>
                <a:gd name="T97" fmla="*/ 171 h 330"/>
                <a:gd name="T98" fmla="*/ 272 w 317"/>
                <a:gd name="T99" fmla="*/ 187 h 330"/>
                <a:gd name="T100" fmla="*/ 298 w 317"/>
                <a:gd name="T101" fmla="*/ 49 h 330"/>
                <a:gd name="T102" fmla="*/ 286 w 317"/>
                <a:gd name="T103" fmla="*/ 29 h 330"/>
                <a:gd name="T104" fmla="*/ 59 w 317"/>
                <a:gd name="T105" fmla="*/ 178 h 330"/>
                <a:gd name="T106" fmla="*/ 103 w 317"/>
                <a:gd name="T107" fmla="*/ 123 h 330"/>
                <a:gd name="T108" fmla="*/ 81 w 317"/>
                <a:gd name="T109" fmla="*/ 96 h 330"/>
                <a:gd name="T110" fmla="*/ 53 w 317"/>
                <a:gd name="T111" fmla="*/ 127 h 330"/>
                <a:gd name="T112" fmla="*/ 53 w 317"/>
                <a:gd name="T113" fmla="*/ 166 h 330"/>
                <a:gd name="T114" fmla="*/ 119 w 317"/>
                <a:gd name="T115" fmla="*/ 102 h 330"/>
                <a:gd name="T116" fmla="*/ 259 w 317"/>
                <a:gd name="T117" fmla="*/ 19 h 330"/>
                <a:gd name="T118" fmla="*/ 267 w 317"/>
                <a:gd name="T119" fmla="*/ 19 h 330"/>
                <a:gd name="T120" fmla="*/ 273 w 317"/>
                <a:gd name="T121" fmla="*/ 17 h 330"/>
                <a:gd name="T122" fmla="*/ 169 w 317"/>
                <a:gd name="T123" fmla="*/ 10 h 330"/>
                <a:gd name="T124" fmla="*/ 76 w 317"/>
                <a:gd name="T125" fmla="*/ 7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330">
                  <a:moveTo>
                    <a:pt x="0" y="330"/>
                  </a:moveTo>
                  <a:cubicBezTo>
                    <a:pt x="0" y="329"/>
                    <a:pt x="0" y="329"/>
                    <a:pt x="0" y="329"/>
                  </a:cubicBezTo>
                  <a:cubicBezTo>
                    <a:pt x="1" y="326"/>
                    <a:pt x="4" y="325"/>
                    <a:pt x="8" y="324"/>
                  </a:cubicBezTo>
                  <a:cubicBezTo>
                    <a:pt x="9" y="324"/>
                    <a:pt x="10" y="323"/>
                    <a:pt x="12" y="323"/>
                  </a:cubicBezTo>
                  <a:cubicBezTo>
                    <a:pt x="14" y="322"/>
                    <a:pt x="16" y="320"/>
                    <a:pt x="18" y="319"/>
                  </a:cubicBezTo>
                  <a:cubicBezTo>
                    <a:pt x="19" y="318"/>
                    <a:pt x="21" y="317"/>
                    <a:pt x="22" y="316"/>
                  </a:cubicBezTo>
                  <a:cubicBezTo>
                    <a:pt x="23" y="315"/>
                    <a:pt x="23" y="315"/>
                    <a:pt x="23" y="315"/>
                  </a:cubicBezTo>
                  <a:cubicBezTo>
                    <a:pt x="24" y="314"/>
                    <a:pt x="26" y="313"/>
                    <a:pt x="27" y="311"/>
                  </a:cubicBezTo>
                  <a:cubicBezTo>
                    <a:pt x="29" y="310"/>
                    <a:pt x="29" y="310"/>
                    <a:pt x="29" y="310"/>
                  </a:cubicBezTo>
                  <a:cubicBezTo>
                    <a:pt x="26" y="309"/>
                    <a:pt x="26" y="309"/>
                    <a:pt x="26" y="309"/>
                  </a:cubicBezTo>
                  <a:cubicBezTo>
                    <a:pt x="25" y="309"/>
                    <a:pt x="24" y="309"/>
                    <a:pt x="24" y="306"/>
                  </a:cubicBezTo>
                  <a:cubicBezTo>
                    <a:pt x="24" y="305"/>
                    <a:pt x="25" y="305"/>
                    <a:pt x="26" y="305"/>
                  </a:cubicBezTo>
                  <a:cubicBezTo>
                    <a:pt x="27" y="305"/>
                    <a:pt x="29" y="306"/>
                    <a:pt x="30" y="306"/>
                  </a:cubicBezTo>
                  <a:cubicBezTo>
                    <a:pt x="30" y="306"/>
                    <a:pt x="30" y="306"/>
                    <a:pt x="30" y="306"/>
                  </a:cubicBezTo>
                  <a:cubicBezTo>
                    <a:pt x="31" y="306"/>
                    <a:pt x="31" y="306"/>
                    <a:pt x="31" y="306"/>
                  </a:cubicBezTo>
                  <a:cubicBezTo>
                    <a:pt x="33" y="305"/>
                    <a:pt x="35" y="302"/>
                    <a:pt x="36" y="299"/>
                  </a:cubicBezTo>
                  <a:cubicBezTo>
                    <a:pt x="37" y="299"/>
                    <a:pt x="37" y="299"/>
                    <a:pt x="37" y="299"/>
                  </a:cubicBezTo>
                  <a:cubicBezTo>
                    <a:pt x="36" y="298"/>
                    <a:pt x="36" y="298"/>
                    <a:pt x="36" y="298"/>
                  </a:cubicBezTo>
                  <a:cubicBezTo>
                    <a:pt x="35" y="297"/>
                    <a:pt x="34" y="297"/>
                    <a:pt x="33" y="296"/>
                  </a:cubicBezTo>
                  <a:cubicBezTo>
                    <a:pt x="31" y="296"/>
                    <a:pt x="30" y="295"/>
                    <a:pt x="29" y="294"/>
                  </a:cubicBezTo>
                  <a:cubicBezTo>
                    <a:pt x="30" y="292"/>
                    <a:pt x="31" y="292"/>
                    <a:pt x="32" y="292"/>
                  </a:cubicBezTo>
                  <a:cubicBezTo>
                    <a:pt x="34" y="292"/>
                    <a:pt x="36" y="293"/>
                    <a:pt x="38" y="294"/>
                  </a:cubicBezTo>
                  <a:cubicBezTo>
                    <a:pt x="39" y="295"/>
                    <a:pt x="39" y="295"/>
                    <a:pt x="39" y="295"/>
                  </a:cubicBezTo>
                  <a:cubicBezTo>
                    <a:pt x="40" y="294"/>
                    <a:pt x="40" y="294"/>
                    <a:pt x="40" y="294"/>
                  </a:cubicBezTo>
                  <a:cubicBezTo>
                    <a:pt x="41" y="294"/>
                    <a:pt x="42" y="292"/>
                    <a:pt x="43" y="291"/>
                  </a:cubicBezTo>
                  <a:cubicBezTo>
                    <a:pt x="43" y="290"/>
                    <a:pt x="44" y="288"/>
                    <a:pt x="45" y="287"/>
                  </a:cubicBezTo>
                  <a:cubicBezTo>
                    <a:pt x="46" y="286"/>
                    <a:pt x="46" y="286"/>
                    <a:pt x="46" y="286"/>
                  </a:cubicBezTo>
                  <a:cubicBezTo>
                    <a:pt x="45" y="286"/>
                    <a:pt x="45" y="286"/>
                    <a:pt x="45" y="286"/>
                  </a:cubicBezTo>
                  <a:cubicBezTo>
                    <a:pt x="44" y="285"/>
                    <a:pt x="42" y="284"/>
                    <a:pt x="41" y="284"/>
                  </a:cubicBezTo>
                  <a:cubicBezTo>
                    <a:pt x="39" y="283"/>
                    <a:pt x="38" y="283"/>
                    <a:pt x="36" y="281"/>
                  </a:cubicBezTo>
                  <a:cubicBezTo>
                    <a:pt x="36" y="281"/>
                    <a:pt x="36" y="280"/>
                    <a:pt x="36" y="280"/>
                  </a:cubicBezTo>
                  <a:cubicBezTo>
                    <a:pt x="37" y="279"/>
                    <a:pt x="38" y="279"/>
                    <a:pt x="40" y="279"/>
                  </a:cubicBezTo>
                  <a:cubicBezTo>
                    <a:pt x="41" y="279"/>
                    <a:pt x="43" y="280"/>
                    <a:pt x="45" y="281"/>
                  </a:cubicBezTo>
                  <a:cubicBezTo>
                    <a:pt x="46" y="281"/>
                    <a:pt x="46" y="282"/>
                    <a:pt x="47" y="282"/>
                  </a:cubicBezTo>
                  <a:cubicBezTo>
                    <a:pt x="47" y="282"/>
                    <a:pt x="47" y="282"/>
                    <a:pt x="47" y="282"/>
                  </a:cubicBezTo>
                  <a:cubicBezTo>
                    <a:pt x="48" y="282"/>
                    <a:pt x="48" y="282"/>
                    <a:pt x="48" y="282"/>
                  </a:cubicBezTo>
                  <a:cubicBezTo>
                    <a:pt x="50" y="280"/>
                    <a:pt x="50" y="278"/>
                    <a:pt x="51" y="276"/>
                  </a:cubicBezTo>
                  <a:cubicBezTo>
                    <a:pt x="52" y="276"/>
                    <a:pt x="52" y="276"/>
                    <a:pt x="52" y="276"/>
                  </a:cubicBezTo>
                  <a:cubicBezTo>
                    <a:pt x="51" y="275"/>
                    <a:pt x="51" y="275"/>
                    <a:pt x="51" y="275"/>
                  </a:cubicBezTo>
                  <a:cubicBezTo>
                    <a:pt x="49" y="273"/>
                    <a:pt x="47" y="272"/>
                    <a:pt x="44" y="271"/>
                  </a:cubicBezTo>
                  <a:cubicBezTo>
                    <a:pt x="44" y="271"/>
                    <a:pt x="44" y="271"/>
                    <a:pt x="44" y="271"/>
                  </a:cubicBezTo>
                  <a:cubicBezTo>
                    <a:pt x="54" y="254"/>
                    <a:pt x="72" y="22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50" y="174"/>
                    <a:pt x="44" y="154"/>
                    <a:pt x="48" y="132"/>
                  </a:cubicBezTo>
                  <a:cubicBezTo>
                    <a:pt x="53" y="97"/>
                    <a:pt x="75" y="73"/>
                    <a:pt x="95" y="52"/>
                  </a:cubicBezTo>
                  <a:cubicBezTo>
                    <a:pt x="98" y="48"/>
                    <a:pt x="101" y="45"/>
                    <a:pt x="104" y="42"/>
                  </a:cubicBezTo>
                  <a:cubicBezTo>
                    <a:pt x="135" y="18"/>
                    <a:pt x="164" y="5"/>
                    <a:pt x="190" y="1"/>
                  </a:cubicBezTo>
                  <a:cubicBezTo>
                    <a:pt x="197" y="1"/>
                    <a:pt x="204" y="0"/>
                    <a:pt x="211" y="0"/>
                  </a:cubicBezTo>
                  <a:cubicBezTo>
                    <a:pt x="236" y="0"/>
                    <a:pt x="261" y="6"/>
                    <a:pt x="283" y="18"/>
                  </a:cubicBezTo>
                  <a:cubicBezTo>
                    <a:pt x="286" y="21"/>
                    <a:pt x="289" y="23"/>
                    <a:pt x="291" y="25"/>
                  </a:cubicBezTo>
                  <a:cubicBezTo>
                    <a:pt x="293" y="29"/>
                    <a:pt x="295" y="33"/>
                    <a:pt x="297" y="37"/>
                  </a:cubicBezTo>
                  <a:cubicBezTo>
                    <a:pt x="306" y="55"/>
                    <a:pt x="314" y="71"/>
                    <a:pt x="312" y="101"/>
                  </a:cubicBezTo>
                  <a:cubicBezTo>
                    <a:pt x="311" y="115"/>
                    <a:pt x="308" y="130"/>
                    <a:pt x="301" y="145"/>
                  </a:cubicBezTo>
                  <a:cubicBezTo>
                    <a:pt x="300" y="148"/>
                    <a:pt x="300" y="148"/>
                    <a:pt x="300" y="148"/>
                  </a:cubicBezTo>
                  <a:cubicBezTo>
                    <a:pt x="294" y="160"/>
                    <a:pt x="289" y="173"/>
                    <a:pt x="282" y="182"/>
                  </a:cubicBezTo>
                  <a:cubicBezTo>
                    <a:pt x="255" y="218"/>
                    <a:pt x="225" y="236"/>
                    <a:pt x="185" y="241"/>
                  </a:cubicBezTo>
                  <a:cubicBezTo>
                    <a:pt x="180" y="241"/>
                    <a:pt x="174" y="242"/>
                    <a:pt x="169" y="242"/>
                  </a:cubicBezTo>
                  <a:cubicBezTo>
                    <a:pt x="169" y="242"/>
                    <a:pt x="169" y="242"/>
                    <a:pt x="169" y="242"/>
                  </a:cubicBezTo>
                  <a:cubicBezTo>
                    <a:pt x="156" y="242"/>
                    <a:pt x="142" y="240"/>
                    <a:pt x="129" y="235"/>
                  </a:cubicBezTo>
                  <a:cubicBezTo>
                    <a:pt x="129" y="235"/>
                    <a:pt x="129" y="235"/>
                    <a:pt x="129" y="235"/>
                  </a:cubicBezTo>
                  <a:cubicBezTo>
                    <a:pt x="129" y="235"/>
                    <a:pt x="129" y="235"/>
                    <a:pt x="129" y="235"/>
                  </a:cubicBezTo>
                  <a:cubicBezTo>
                    <a:pt x="101" y="242"/>
                    <a:pt x="80" y="257"/>
                    <a:pt x="64" y="283"/>
                  </a:cubicBezTo>
                  <a:cubicBezTo>
                    <a:pt x="64" y="283"/>
                    <a:pt x="64" y="283"/>
                    <a:pt x="64" y="283"/>
                  </a:cubicBezTo>
                  <a:cubicBezTo>
                    <a:pt x="63" y="282"/>
                    <a:pt x="62" y="281"/>
                    <a:pt x="61" y="281"/>
                  </a:cubicBezTo>
                  <a:cubicBezTo>
                    <a:pt x="60" y="279"/>
                    <a:pt x="59" y="278"/>
                    <a:pt x="57" y="277"/>
                  </a:cubicBezTo>
                  <a:cubicBezTo>
                    <a:pt x="56" y="277"/>
                    <a:pt x="56" y="277"/>
                    <a:pt x="56" y="277"/>
                  </a:cubicBezTo>
                  <a:cubicBezTo>
                    <a:pt x="56" y="277"/>
                    <a:pt x="56" y="277"/>
                    <a:pt x="56" y="277"/>
                  </a:cubicBezTo>
                  <a:cubicBezTo>
                    <a:pt x="55" y="278"/>
                    <a:pt x="54" y="280"/>
                    <a:pt x="53" y="281"/>
                  </a:cubicBezTo>
                  <a:cubicBezTo>
                    <a:pt x="53" y="282"/>
                    <a:pt x="53" y="283"/>
                    <a:pt x="52" y="284"/>
                  </a:cubicBezTo>
                  <a:cubicBezTo>
                    <a:pt x="51" y="285"/>
                    <a:pt x="51" y="285"/>
                    <a:pt x="51" y="285"/>
                  </a:cubicBezTo>
                  <a:cubicBezTo>
                    <a:pt x="52" y="285"/>
                    <a:pt x="52" y="285"/>
                    <a:pt x="52" y="285"/>
                  </a:cubicBezTo>
                  <a:cubicBezTo>
                    <a:pt x="53" y="286"/>
                    <a:pt x="54" y="286"/>
                    <a:pt x="54" y="287"/>
                  </a:cubicBezTo>
                  <a:cubicBezTo>
                    <a:pt x="56" y="287"/>
                    <a:pt x="58" y="288"/>
                    <a:pt x="59" y="290"/>
                  </a:cubicBezTo>
                  <a:cubicBezTo>
                    <a:pt x="59" y="291"/>
                    <a:pt x="59" y="292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5" y="291"/>
                    <a:pt x="52" y="290"/>
                    <a:pt x="49" y="290"/>
                  </a:cubicBezTo>
                  <a:cubicBezTo>
                    <a:pt x="49" y="290"/>
                    <a:pt x="49" y="290"/>
                    <a:pt x="49" y="290"/>
                  </a:cubicBezTo>
                  <a:cubicBezTo>
                    <a:pt x="49" y="290"/>
                    <a:pt x="49" y="290"/>
                    <a:pt x="49" y="290"/>
                  </a:cubicBezTo>
                  <a:cubicBezTo>
                    <a:pt x="47" y="290"/>
                    <a:pt x="47" y="292"/>
                    <a:pt x="46" y="293"/>
                  </a:cubicBezTo>
                  <a:cubicBezTo>
                    <a:pt x="46" y="294"/>
                    <a:pt x="45" y="295"/>
                    <a:pt x="45" y="295"/>
                  </a:cubicBezTo>
                  <a:cubicBezTo>
                    <a:pt x="44" y="296"/>
                    <a:pt x="44" y="296"/>
                    <a:pt x="44" y="296"/>
                  </a:cubicBezTo>
                  <a:cubicBezTo>
                    <a:pt x="45" y="297"/>
                    <a:pt x="45" y="297"/>
                    <a:pt x="45" y="297"/>
                  </a:cubicBezTo>
                  <a:cubicBezTo>
                    <a:pt x="45" y="297"/>
                    <a:pt x="46" y="298"/>
                    <a:pt x="46" y="298"/>
                  </a:cubicBezTo>
                  <a:cubicBezTo>
                    <a:pt x="48" y="298"/>
                    <a:pt x="49" y="299"/>
                    <a:pt x="49" y="300"/>
                  </a:cubicBezTo>
                  <a:cubicBezTo>
                    <a:pt x="50" y="301"/>
                    <a:pt x="49" y="302"/>
                    <a:pt x="49" y="303"/>
                  </a:cubicBezTo>
                  <a:cubicBezTo>
                    <a:pt x="48" y="303"/>
                    <a:pt x="48" y="303"/>
                    <a:pt x="47" y="303"/>
                  </a:cubicBezTo>
                  <a:cubicBezTo>
                    <a:pt x="46" y="303"/>
                    <a:pt x="45" y="303"/>
                    <a:pt x="45" y="302"/>
                  </a:cubicBezTo>
                  <a:cubicBezTo>
                    <a:pt x="44" y="302"/>
                    <a:pt x="44" y="302"/>
                    <a:pt x="44" y="301"/>
                  </a:cubicBezTo>
                  <a:cubicBezTo>
                    <a:pt x="43" y="301"/>
                    <a:pt x="43" y="301"/>
                    <a:pt x="43" y="301"/>
                  </a:cubicBezTo>
                  <a:cubicBezTo>
                    <a:pt x="43" y="301"/>
                    <a:pt x="43" y="301"/>
                    <a:pt x="43" y="301"/>
                  </a:cubicBezTo>
                  <a:cubicBezTo>
                    <a:pt x="39" y="303"/>
                    <a:pt x="38" y="305"/>
                    <a:pt x="36" y="308"/>
                  </a:cubicBezTo>
                  <a:cubicBezTo>
                    <a:pt x="35" y="308"/>
                    <a:pt x="35" y="308"/>
                    <a:pt x="35" y="308"/>
                  </a:cubicBezTo>
                  <a:cubicBezTo>
                    <a:pt x="35" y="308"/>
                    <a:pt x="35" y="308"/>
                    <a:pt x="35" y="308"/>
                  </a:cubicBezTo>
                  <a:cubicBezTo>
                    <a:pt x="35" y="309"/>
                    <a:pt x="35" y="309"/>
                    <a:pt x="35" y="309"/>
                  </a:cubicBezTo>
                  <a:cubicBezTo>
                    <a:pt x="36" y="309"/>
                    <a:pt x="36" y="309"/>
                    <a:pt x="36" y="309"/>
                  </a:cubicBezTo>
                  <a:cubicBezTo>
                    <a:pt x="37" y="309"/>
                    <a:pt x="37" y="309"/>
                    <a:pt x="37" y="309"/>
                  </a:cubicBezTo>
                  <a:cubicBezTo>
                    <a:pt x="38" y="310"/>
                    <a:pt x="38" y="310"/>
                    <a:pt x="39" y="310"/>
                  </a:cubicBezTo>
                  <a:cubicBezTo>
                    <a:pt x="39" y="311"/>
                    <a:pt x="39" y="312"/>
                    <a:pt x="39" y="312"/>
                  </a:cubicBezTo>
                  <a:cubicBezTo>
                    <a:pt x="38" y="313"/>
                    <a:pt x="37" y="314"/>
                    <a:pt x="37" y="314"/>
                  </a:cubicBezTo>
                  <a:cubicBezTo>
                    <a:pt x="36" y="314"/>
                    <a:pt x="35" y="313"/>
                    <a:pt x="34" y="313"/>
                  </a:cubicBezTo>
                  <a:cubicBezTo>
                    <a:pt x="34" y="313"/>
                    <a:pt x="33" y="312"/>
                    <a:pt x="33" y="312"/>
                  </a:cubicBezTo>
                  <a:cubicBezTo>
                    <a:pt x="33" y="312"/>
                    <a:pt x="33" y="312"/>
                    <a:pt x="33" y="312"/>
                  </a:cubicBezTo>
                  <a:cubicBezTo>
                    <a:pt x="32" y="313"/>
                    <a:pt x="32" y="313"/>
                    <a:pt x="32" y="313"/>
                  </a:cubicBezTo>
                  <a:cubicBezTo>
                    <a:pt x="31" y="314"/>
                    <a:pt x="29" y="315"/>
                    <a:pt x="28" y="316"/>
                  </a:cubicBezTo>
                  <a:cubicBezTo>
                    <a:pt x="27" y="317"/>
                    <a:pt x="27" y="317"/>
                    <a:pt x="27" y="317"/>
                  </a:cubicBezTo>
                  <a:cubicBezTo>
                    <a:pt x="20" y="323"/>
                    <a:pt x="12" y="330"/>
                    <a:pt x="1" y="330"/>
                  </a:cubicBezTo>
                  <a:lnTo>
                    <a:pt x="0" y="330"/>
                  </a:lnTo>
                  <a:close/>
                  <a:moveTo>
                    <a:pt x="71" y="204"/>
                  </a:moveTo>
                  <a:cubicBezTo>
                    <a:pt x="73" y="225"/>
                    <a:pt x="61" y="249"/>
                    <a:pt x="51" y="268"/>
                  </a:cubicBezTo>
                  <a:cubicBezTo>
                    <a:pt x="50" y="269"/>
                    <a:pt x="50" y="269"/>
                    <a:pt x="50" y="269"/>
                  </a:cubicBezTo>
                  <a:cubicBezTo>
                    <a:pt x="51" y="269"/>
                    <a:pt x="51" y="269"/>
                    <a:pt x="51" y="269"/>
                  </a:cubicBezTo>
                  <a:cubicBezTo>
                    <a:pt x="55" y="272"/>
                    <a:pt x="59" y="274"/>
                    <a:pt x="64" y="276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5" y="275"/>
                    <a:pt x="65" y="275"/>
                    <a:pt x="65" y="275"/>
                  </a:cubicBezTo>
                  <a:cubicBezTo>
                    <a:pt x="77" y="255"/>
                    <a:pt x="96" y="244"/>
                    <a:pt x="114" y="235"/>
                  </a:cubicBezTo>
                  <a:cubicBezTo>
                    <a:pt x="116" y="234"/>
                    <a:pt x="116" y="234"/>
                    <a:pt x="116" y="234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4" y="233"/>
                    <a:pt x="114" y="232"/>
                    <a:pt x="114" y="232"/>
                  </a:cubicBezTo>
                  <a:cubicBezTo>
                    <a:pt x="114" y="230"/>
                    <a:pt x="114" y="230"/>
                    <a:pt x="114" y="230"/>
                  </a:cubicBezTo>
                  <a:cubicBezTo>
                    <a:pt x="113" y="231"/>
                    <a:pt x="113" y="231"/>
                    <a:pt x="113" y="231"/>
                  </a:cubicBezTo>
                  <a:cubicBezTo>
                    <a:pt x="112" y="231"/>
                    <a:pt x="112" y="231"/>
                    <a:pt x="112" y="230"/>
                  </a:cubicBezTo>
                  <a:cubicBezTo>
                    <a:pt x="112" y="230"/>
                    <a:pt x="112" y="230"/>
                    <a:pt x="112" y="230"/>
                  </a:cubicBezTo>
                  <a:cubicBezTo>
                    <a:pt x="111" y="230"/>
                    <a:pt x="111" y="230"/>
                    <a:pt x="111" y="230"/>
                  </a:cubicBezTo>
                  <a:cubicBezTo>
                    <a:pt x="101" y="226"/>
                    <a:pt x="90" y="222"/>
                    <a:pt x="82" y="215"/>
                  </a:cubicBezTo>
                  <a:cubicBezTo>
                    <a:pt x="80" y="213"/>
                    <a:pt x="78" y="211"/>
                    <a:pt x="77" y="208"/>
                  </a:cubicBezTo>
                  <a:cubicBezTo>
                    <a:pt x="75" y="207"/>
                    <a:pt x="74" y="205"/>
                    <a:pt x="73" y="203"/>
                  </a:cubicBezTo>
                  <a:cubicBezTo>
                    <a:pt x="71" y="201"/>
                    <a:pt x="71" y="201"/>
                    <a:pt x="71" y="201"/>
                  </a:cubicBezTo>
                  <a:lnTo>
                    <a:pt x="71" y="204"/>
                  </a:lnTo>
                  <a:close/>
                  <a:moveTo>
                    <a:pt x="165" y="140"/>
                  </a:moveTo>
                  <a:cubicBezTo>
                    <a:pt x="164" y="141"/>
                    <a:pt x="163" y="142"/>
                    <a:pt x="162" y="143"/>
                  </a:cubicBezTo>
                  <a:cubicBezTo>
                    <a:pt x="161" y="146"/>
                    <a:pt x="159" y="149"/>
                    <a:pt x="157" y="152"/>
                  </a:cubicBezTo>
                  <a:cubicBezTo>
                    <a:pt x="152" y="160"/>
                    <a:pt x="148" y="167"/>
                    <a:pt x="143" y="175"/>
                  </a:cubicBezTo>
                  <a:cubicBezTo>
                    <a:pt x="139" y="183"/>
                    <a:pt x="134" y="192"/>
                    <a:pt x="130" y="200"/>
                  </a:cubicBezTo>
                  <a:cubicBezTo>
                    <a:pt x="126" y="209"/>
                    <a:pt x="123" y="218"/>
                    <a:pt x="120" y="228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20" y="229"/>
                    <a:pt x="120" y="229"/>
                    <a:pt x="120" y="229"/>
                  </a:cubicBezTo>
                  <a:cubicBezTo>
                    <a:pt x="134" y="234"/>
                    <a:pt x="151" y="237"/>
                    <a:pt x="168" y="237"/>
                  </a:cubicBezTo>
                  <a:cubicBezTo>
                    <a:pt x="182" y="237"/>
                    <a:pt x="196" y="236"/>
                    <a:pt x="209" y="231"/>
                  </a:cubicBezTo>
                  <a:cubicBezTo>
                    <a:pt x="213" y="230"/>
                    <a:pt x="216" y="229"/>
                    <a:pt x="219" y="228"/>
                  </a:cubicBezTo>
                  <a:cubicBezTo>
                    <a:pt x="223" y="227"/>
                    <a:pt x="225" y="225"/>
                    <a:pt x="229" y="223"/>
                  </a:cubicBezTo>
                  <a:cubicBezTo>
                    <a:pt x="229" y="223"/>
                    <a:pt x="229" y="223"/>
                    <a:pt x="229" y="223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29" y="215"/>
                    <a:pt x="228" y="207"/>
                    <a:pt x="225" y="199"/>
                  </a:cubicBezTo>
                  <a:cubicBezTo>
                    <a:pt x="223" y="192"/>
                    <a:pt x="220" y="185"/>
                    <a:pt x="216" y="179"/>
                  </a:cubicBezTo>
                  <a:cubicBezTo>
                    <a:pt x="212" y="173"/>
                    <a:pt x="207" y="168"/>
                    <a:pt x="203" y="163"/>
                  </a:cubicBezTo>
                  <a:cubicBezTo>
                    <a:pt x="200" y="160"/>
                    <a:pt x="198" y="158"/>
                    <a:pt x="195" y="155"/>
                  </a:cubicBezTo>
                  <a:cubicBezTo>
                    <a:pt x="191" y="151"/>
                    <a:pt x="186" y="148"/>
                    <a:pt x="180" y="145"/>
                  </a:cubicBezTo>
                  <a:cubicBezTo>
                    <a:pt x="179" y="144"/>
                    <a:pt x="177" y="143"/>
                    <a:pt x="175" y="142"/>
                  </a:cubicBezTo>
                  <a:cubicBezTo>
                    <a:pt x="173" y="141"/>
                    <a:pt x="170" y="139"/>
                    <a:pt x="167" y="139"/>
                  </a:cubicBezTo>
                  <a:cubicBezTo>
                    <a:pt x="167" y="139"/>
                    <a:pt x="166" y="139"/>
                    <a:pt x="165" y="140"/>
                  </a:cubicBezTo>
                  <a:close/>
                  <a:moveTo>
                    <a:pt x="85" y="211"/>
                  </a:moveTo>
                  <a:cubicBezTo>
                    <a:pt x="85" y="211"/>
                    <a:pt x="85" y="211"/>
                    <a:pt x="86" y="211"/>
                  </a:cubicBezTo>
                  <a:cubicBezTo>
                    <a:pt x="89" y="214"/>
                    <a:pt x="93" y="217"/>
                    <a:pt x="97" y="219"/>
                  </a:cubicBezTo>
                  <a:cubicBezTo>
                    <a:pt x="102" y="222"/>
                    <a:pt x="108" y="224"/>
                    <a:pt x="114" y="227"/>
                  </a:cubicBezTo>
                  <a:cubicBezTo>
                    <a:pt x="115" y="227"/>
                    <a:pt x="115" y="227"/>
                    <a:pt x="115" y="227"/>
                  </a:cubicBezTo>
                  <a:cubicBezTo>
                    <a:pt x="115" y="226"/>
                    <a:pt x="115" y="226"/>
                    <a:pt x="115" y="226"/>
                  </a:cubicBezTo>
                  <a:cubicBezTo>
                    <a:pt x="123" y="204"/>
                    <a:pt x="134" y="184"/>
                    <a:pt x="145" y="165"/>
                  </a:cubicBezTo>
                  <a:cubicBezTo>
                    <a:pt x="151" y="155"/>
                    <a:pt x="156" y="145"/>
                    <a:pt x="161" y="135"/>
                  </a:cubicBezTo>
                  <a:cubicBezTo>
                    <a:pt x="169" y="127"/>
                    <a:pt x="175" y="118"/>
                    <a:pt x="181" y="108"/>
                  </a:cubicBezTo>
                  <a:cubicBezTo>
                    <a:pt x="187" y="99"/>
                    <a:pt x="193" y="89"/>
                    <a:pt x="201" y="81"/>
                  </a:cubicBezTo>
                  <a:cubicBezTo>
                    <a:pt x="224" y="58"/>
                    <a:pt x="245" y="37"/>
                    <a:pt x="277" y="26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6" y="24"/>
                    <a:pt x="276" y="24"/>
                    <a:pt x="275" y="23"/>
                  </a:cubicBezTo>
                  <a:cubicBezTo>
                    <a:pt x="275" y="23"/>
                    <a:pt x="275" y="23"/>
                    <a:pt x="275" y="23"/>
                  </a:cubicBezTo>
                  <a:cubicBezTo>
                    <a:pt x="273" y="23"/>
                    <a:pt x="273" y="23"/>
                    <a:pt x="273" y="23"/>
                  </a:cubicBezTo>
                  <a:cubicBezTo>
                    <a:pt x="260" y="23"/>
                    <a:pt x="251" y="23"/>
                    <a:pt x="240" y="24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39" y="27"/>
                    <a:pt x="238" y="27"/>
                    <a:pt x="237" y="27"/>
                  </a:cubicBezTo>
                  <a:cubicBezTo>
                    <a:pt x="237" y="27"/>
                    <a:pt x="237" y="27"/>
                    <a:pt x="237" y="26"/>
                  </a:cubicBezTo>
                  <a:cubicBezTo>
                    <a:pt x="236" y="25"/>
                    <a:pt x="236" y="25"/>
                    <a:pt x="236" y="25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184" y="43"/>
                    <a:pt x="149" y="76"/>
                    <a:pt x="124" y="102"/>
                  </a:cubicBezTo>
                  <a:cubicBezTo>
                    <a:pt x="123" y="103"/>
                    <a:pt x="123" y="103"/>
                    <a:pt x="123" y="103"/>
                  </a:cubicBezTo>
                  <a:cubicBezTo>
                    <a:pt x="123" y="103"/>
                    <a:pt x="123" y="103"/>
                    <a:pt x="123" y="103"/>
                  </a:cubicBezTo>
                  <a:cubicBezTo>
                    <a:pt x="123" y="104"/>
                    <a:pt x="123" y="105"/>
                    <a:pt x="122" y="106"/>
                  </a:cubicBezTo>
                  <a:cubicBezTo>
                    <a:pt x="122" y="107"/>
                    <a:pt x="122" y="107"/>
                    <a:pt x="122" y="107"/>
                  </a:cubicBezTo>
                  <a:cubicBezTo>
                    <a:pt x="121" y="108"/>
                    <a:pt x="119" y="110"/>
                    <a:pt x="118" y="111"/>
                  </a:cubicBezTo>
                  <a:cubicBezTo>
                    <a:pt x="117" y="112"/>
                    <a:pt x="116" y="114"/>
                    <a:pt x="115" y="115"/>
                  </a:cubicBezTo>
                  <a:cubicBezTo>
                    <a:pt x="112" y="118"/>
                    <a:pt x="110" y="121"/>
                    <a:pt x="107" y="124"/>
                  </a:cubicBezTo>
                  <a:cubicBezTo>
                    <a:pt x="103" y="130"/>
                    <a:pt x="98" y="136"/>
                    <a:pt x="94" y="143"/>
                  </a:cubicBezTo>
                  <a:cubicBezTo>
                    <a:pt x="89" y="150"/>
                    <a:pt x="85" y="158"/>
                    <a:pt x="82" y="166"/>
                  </a:cubicBezTo>
                  <a:cubicBezTo>
                    <a:pt x="80" y="170"/>
                    <a:pt x="78" y="174"/>
                    <a:pt x="77" y="178"/>
                  </a:cubicBezTo>
                  <a:cubicBezTo>
                    <a:pt x="76" y="180"/>
                    <a:pt x="76" y="182"/>
                    <a:pt x="75" y="183"/>
                  </a:cubicBezTo>
                  <a:cubicBezTo>
                    <a:pt x="74" y="185"/>
                    <a:pt x="74" y="187"/>
                    <a:pt x="73" y="189"/>
                  </a:cubicBezTo>
                  <a:cubicBezTo>
                    <a:pt x="73" y="191"/>
                    <a:pt x="72" y="193"/>
                    <a:pt x="73" y="196"/>
                  </a:cubicBezTo>
                  <a:cubicBezTo>
                    <a:pt x="74" y="198"/>
                    <a:pt x="76" y="201"/>
                    <a:pt x="77" y="203"/>
                  </a:cubicBezTo>
                  <a:cubicBezTo>
                    <a:pt x="79" y="206"/>
                    <a:pt x="82" y="209"/>
                    <a:pt x="85" y="211"/>
                  </a:cubicBezTo>
                  <a:close/>
                  <a:moveTo>
                    <a:pt x="285" y="29"/>
                  </a:moveTo>
                  <a:cubicBezTo>
                    <a:pt x="251" y="36"/>
                    <a:pt x="230" y="58"/>
                    <a:pt x="210" y="79"/>
                  </a:cubicBezTo>
                  <a:cubicBezTo>
                    <a:pt x="194" y="94"/>
                    <a:pt x="182" y="113"/>
                    <a:pt x="170" y="130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87" y="141"/>
                    <a:pt x="201" y="152"/>
                    <a:pt x="215" y="171"/>
                  </a:cubicBezTo>
                  <a:cubicBezTo>
                    <a:pt x="223" y="183"/>
                    <a:pt x="232" y="198"/>
                    <a:pt x="234" y="219"/>
                  </a:cubicBezTo>
                  <a:cubicBezTo>
                    <a:pt x="234" y="221"/>
                    <a:pt x="234" y="221"/>
                    <a:pt x="234" y="221"/>
                  </a:cubicBezTo>
                  <a:cubicBezTo>
                    <a:pt x="235" y="220"/>
                    <a:pt x="235" y="220"/>
                    <a:pt x="235" y="220"/>
                  </a:cubicBezTo>
                  <a:cubicBezTo>
                    <a:pt x="251" y="214"/>
                    <a:pt x="261" y="200"/>
                    <a:pt x="272" y="187"/>
                  </a:cubicBezTo>
                  <a:cubicBezTo>
                    <a:pt x="275" y="183"/>
                    <a:pt x="275" y="183"/>
                    <a:pt x="275" y="183"/>
                  </a:cubicBezTo>
                  <a:cubicBezTo>
                    <a:pt x="283" y="173"/>
                    <a:pt x="288" y="164"/>
                    <a:pt x="295" y="149"/>
                  </a:cubicBezTo>
                  <a:cubicBezTo>
                    <a:pt x="300" y="137"/>
                    <a:pt x="317" y="94"/>
                    <a:pt x="302" y="57"/>
                  </a:cubicBezTo>
                  <a:cubicBezTo>
                    <a:pt x="301" y="54"/>
                    <a:pt x="299" y="52"/>
                    <a:pt x="298" y="49"/>
                  </a:cubicBezTo>
                  <a:cubicBezTo>
                    <a:pt x="297" y="47"/>
                    <a:pt x="296" y="45"/>
                    <a:pt x="295" y="43"/>
                  </a:cubicBezTo>
                  <a:cubicBezTo>
                    <a:pt x="294" y="42"/>
                    <a:pt x="294" y="41"/>
                    <a:pt x="293" y="40"/>
                  </a:cubicBezTo>
                  <a:cubicBezTo>
                    <a:pt x="292" y="36"/>
                    <a:pt x="290" y="32"/>
                    <a:pt x="286" y="29"/>
                  </a:cubicBezTo>
                  <a:cubicBezTo>
                    <a:pt x="286" y="29"/>
                    <a:pt x="286" y="29"/>
                    <a:pt x="286" y="29"/>
                  </a:cubicBezTo>
                  <a:lnTo>
                    <a:pt x="285" y="29"/>
                  </a:lnTo>
                  <a:close/>
                  <a:moveTo>
                    <a:pt x="55" y="168"/>
                  </a:moveTo>
                  <a:cubicBezTo>
                    <a:pt x="55" y="169"/>
                    <a:pt x="56" y="170"/>
                    <a:pt x="56" y="171"/>
                  </a:cubicBezTo>
                  <a:cubicBezTo>
                    <a:pt x="58" y="173"/>
                    <a:pt x="58" y="176"/>
                    <a:pt x="59" y="178"/>
                  </a:cubicBezTo>
                  <a:cubicBezTo>
                    <a:pt x="61" y="182"/>
                    <a:pt x="63" y="186"/>
                    <a:pt x="66" y="190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8" y="190"/>
                    <a:pt x="68" y="190"/>
                    <a:pt x="68" y="190"/>
                  </a:cubicBezTo>
                  <a:cubicBezTo>
                    <a:pt x="75" y="164"/>
                    <a:pt x="90" y="143"/>
                    <a:pt x="103" y="123"/>
                  </a:cubicBezTo>
                  <a:cubicBezTo>
                    <a:pt x="107" y="117"/>
                    <a:pt x="111" y="112"/>
                    <a:pt x="115" y="106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06" y="99"/>
                    <a:pt x="93" y="96"/>
                    <a:pt x="81" y="96"/>
                  </a:cubicBezTo>
                  <a:cubicBezTo>
                    <a:pt x="75" y="96"/>
                    <a:pt x="70" y="97"/>
                    <a:pt x="65" y="100"/>
                  </a:cubicBezTo>
                  <a:cubicBezTo>
                    <a:pt x="62" y="102"/>
                    <a:pt x="59" y="105"/>
                    <a:pt x="58" y="108"/>
                  </a:cubicBezTo>
                  <a:cubicBezTo>
                    <a:pt x="57" y="111"/>
                    <a:pt x="58" y="114"/>
                    <a:pt x="57" y="117"/>
                  </a:cubicBezTo>
                  <a:cubicBezTo>
                    <a:pt x="55" y="120"/>
                    <a:pt x="54" y="123"/>
                    <a:pt x="53" y="127"/>
                  </a:cubicBezTo>
                  <a:cubicBezTo>
                    <a:pt x="52" y="132"/>
                    <a:pt x="51" y="137"/>
                    <a:pt x="51" y="143"/>
                  </a:cubicBezTo>
                  <a:cubicBezTo>
                    <a:pt x="51" y="147"/>
                    <a:pt x="51" y="152"/>
                    <a:pt x="52" y="156"/>
                  </a:cubicBezTo>
                  <a:cubicBezTo>
                    <a:pt x="52" y="158"/>
                    <a:pt x="52" y="160"/>
                    <a:pt x="53" y="161"/>
                  </a:cubicBezTo>
                  <a:cubicBezTo>
                    <a:pt x="53" y="163"/>
                    <a:pt x="53" y="165"/>
                    <a:pt x="53" y="166"/>
                  </a:cubicBezTo>
                  <a:cubicBezTo>
                    <a:pt x="54" y="167"/>
                    <a:pt x="54" y="168"/>
                    <a:pt x="55" y="168"/>
                  </a:cubicBezTo>
                  <a:close/>
                  <a:moveTo>
                    <a:pt x="84" y="92"/>
                  </a:moveTo>
                  <a:cubicBezTo>
                    <a:pt x="95" y="92"/>
                    <a:pt x="104" y="96"/>
                    <a:pt x="113" y="99"/>
                  </a:cubicBezTo>
                  <a:cubicBezTo>
                    <a:pt x="115" y="100"/>
                    <a:pt x="117" y="101"/>
                    <a:pt x="119" y="102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37" y="82"/>
                    <a:pt x="157" y="65"/>
                    <a:pt x="181" y="48"/>
                  </a:cubicBezTo>
                  <a:cubicBezTo>
                    <a:pt x="207" y="31"/>
                    <a:pt x="235" y="20"/>
                    <a:pt x="259" y="19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60" y="20"/>
                    <a:pt x="260" y="20"/>
                    <a:pt x="260" y="20"/>
                  </a:cubicBezTo>
                  <a:cubicBezTo>
                    <a:pt x="260" y="20"/>
                    <a:pt x="260" y="20"/>
                    <a:pt x="261" y="20"/>
                  </a:cubicBezTo>
                  <a:cubicBezTo>
                    <a:pt x="263" y="20"/>
                    <a:pt x="267" y="19"/>
                    <a:pt x="267" y="19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70" y="19"/>
                    <a:pt x="271" y="19"/>
                    <a:pt x="273" y="19"/>
                  </a:cubicBezTo>
                  <a:cubicBezTo>
                    <a:pt x="273" y="17"/>
                    <a:pt x="273" y="17"/>
                    <a:pt x="273" y="17"/>
                  </a:cubicBezTo>
                  <a:cubicBezTo>
                    <a:pt x="259" y="11"/>
                    <a:pt x="237" y="3"/>
                    <a:pt x="214" y="3"/>
                  </a:cubicBezTo>
                  <a:cubicBezTo>
                    <a:pt x="213" y="3"/>
                    <a:pt x="211" y="3"/>
                    <a:pt x="209" y="3"/>
                  </a:cubicBezTo>
                  <a:cubicBezTo>
                    <a:pt x="208" y="3"/>
                    <a:pt x="206" y="3"/>
                    <a:pt x="205" y="3"/>
                  </a:cubicBezTo>
                  <a:cubicBezTo>
                    <a:pt x="193" y="4"/>
                    <a:pt x="180" y="6"/>
                    <a:pt x="169" y="10"/>
                  </a:cubicBezTo>
                  <a:cubicBezTo>
                    <a:pt x="157" y="14"/>
                    <a:pt x="146" y="19"/>
                    <a:pt x="135" y="25"/>
                  </a:cubicBezTo>
                  <a:cubicBezTo>
                    <a:pt x="125" y="31"/>
                    <a:pt x="115" y="39"/>
                    <a:pt x="105" y="46"/>
                  </a:cubicBezTo>
                  <a:cubicBezTo>
                    <a:pt x="99" y="51"/>
                    <a:pt x="94" y="57"/>
                    <a:pt x="88" y="62"/>
                  </a:cubicBezTo>
                  <a:cubicBezTo>
                    <a:pt x="84" y="67"/>
                    <a:pt x="79" y="71"/>
                    <a:pt x="76" y="77"/>
                  </a:cubicBezTo>
                  <a:cubicBezTo>
                    <a:pt x="74" y="80"/>
                    <a:pt x="72" y="84"/>
                    <a:pt x="75" y="87"/>
                  </a:cubicBezTo>
                  <a:cubicBezTo>
                    <a:pt x="77" y="89"/>
                    <a:pt x="82" y="92"/>
                    <a:pt x="84" y="9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4" name="Freeform 6"/>
            <p:cNvSpPr>
              <a:spLocks noEditPoints="1"/>
            </p:cNvSpPr>
            <p:nvPr/>
          </p:nvSpPr>
          <p:spPr bwMode="auto">
            <a:xfrm>
              <a:off x="3983038" y="1404938"/>
              <a:ext cx="147638" cy="180975"/>
            </a:xfrm>
            <a:custGeom>
              <a:avLst/>
              <a:gdLst>
                <a:gd name="T0" fmla="*/ 4 w 61"/>
                <a:gd name="T1" fmla="*/ 73 h 75"/>
                <a:gd name="T2" fmla="*/ 46 w 61"/>
                <a:gd name="T3" fmla="*/ 0 h 75"/>
                <a:gd name="T4" fmla="*/ 61 w 61"/>
                <a:gd name="T5" fmla="*/ 12 h 75"/>
                <a:gd name="T6" fmla="*/ 50 w 61"/>
                <a:gd name="T7" fmla="*/ 44 h 75"/>
                <a:gd name="T8" fmla="*/ 13 w 61"/>
                <a:gd name="T9" fmla="*/ 75 h 75"/>
                <a:gd name="T10" fmla="*/ 12 w 61"/>
                <a:gd name="T11" fmla="*/ 71 h 75"/>
                <a:gd name="T12" fmla="*/ 13 w 61"/>
                <a:gd name="T13" fmla="*/ 69 h 75"/>
                <a:gd name="T14" fmla="*/ 8 w 61"/>
                <a:gd name="T15" fmla="*/ 66 h 75"/>
                <a:gd name="T16" fmla="*/ 9 w 61"/>
                <a:gd name="T17" fmla="*/ 70 h 75"/>
                <a:gd name="T18" fmla="*/ 10 w 61"/>
                <a:gd name="T19" fmla="*/ 71 h 75"/>
                <a:gd name="T20" fmla="*/ 7 w 61"/>
                <a:gd name="T21" fmla="*/ 61 h 75"/>
                <a:gd name="T22" fmla="*/ 8 w 61"/>
                <a:gd name="T23" fmla="*/ 61 h 75"/>
                <a:gd name="T24" fmla="*/ 27 w 61"/>
                <a:gd name="T25" fmla="*/ 65 h 75"/>
                <a:gd name="T26" fmla="*/ 26 w 61"/>
                <a:gd name="T27" fmla="*/ 63 h 75"/>
                <a:gd name="T28" fmla="*/ 8 w 61"/>
                <a:gd name="T29" fmla="*/ 55 h 75"/>
                <a:gd name="T30" fmla="*/ 14 w 61"/>
                <a:gd name="T31" fmla="*/ 39 h 75"/>
                <a:gd name="T32" fmla="*/ 10 w 61"/>
                <a:gd name="T33" fmla="*/ 48 h 75"/>
                <a:gd name="T34" fmla="*/ 10 w 61"/>
                <a:gd name="T35" fmla="*/ 49 h 75"/>
                <a:gd name="T36" fmla="*/ 32 w 61"/>
                <a:gd name="T37" fmla="*/ 60 h 75"/>
                <a:gd name="T38" fmla="*/ 40 w 61"/>
                <a:gd name="T39" fmla="*/ 51 h 75"/>
                <a:gd name="T40" fmla="*/ 39 w 61"/>
                <a:gd name="T41" fmla="*/ 50 h 75"/>
                <a:gd name="T42" fmla="*/ 14 w 61"/>
                <a:gd name="T43" fmla="*/ 37 h 75"/>
                <a:gd name="T44" fmla="*/ 25 w 61"/>
                <a:gd name="T45" fmla="*/ 22 h 75"/>
                <a:gd name="T46" fmla="*/ 17 w 61"/>
                <a:gd name="T47" fmla="*/ 36 h 75"/>
                <a:gd name="T48" fmla="*/ 28 w 61"/>
                <a:gd name="T49" fmla="*/ 41 h 75"/>
                <a:gd name="T50" fmla="*/ 44 w 61"/>
                <a:gd name="T51" fmla="*/ 47 h 75"/>
                <a:gd name="T52" fmla="*/ 47 w 61"/>
                <a:gd name="T53" fmla="*/ 41 h 75"/>
                <a:gd name="T54" fmla="*/ 50 w 61"/>
                <a:gd name="T55" fmla="*/ 34 h 75"/>
                <a:gd name="T56" fmla="*/ 26 w 61"/>
                <a:gd name="T57" fmla="*/ 22 h 75"/>
                <a:gd name="T58" fmla="*/ 34 w 61"/>
                <a:gd name="T59" fmla="*/ 12 h 75"/>
                <a:gd name="T60" fmla="*/ 28 w 61"/>
                <a:gd name="T61" fmla="*/ 18 h 75"/>
                <a:gd name="T62" fmla="*/ 52 w 61"/>
                <a:gd name="T63" fmla="*/ 29 h 75"/>
                <a:gd name="T64" fmla="*/ 53 w 61"/>
                <a:gd name="T65" fmla="*/ 28 h 75"/>
                <a:gd name="T66" fmla="*/ 56 w 61"/>
                <a:gd name="T67" fmla="*/ 18 h 75"/>
                <a:gd name="T68" fmla="*/ 46 w 61"/>
                <a:gd name="T69" fmla="*/ 12 h 75"/>
                <a:gd name="T70" fmla="*/ 34 w 61"/>
                <a:gd name="T71" fmla="*/ 12 h 75"/>
                <a:gd name="T72" fmla="*/ 45 w 61"/>
                <a:gd name="T73" fmla="*/ 5 h 75"/>
                <a:gd name="T74" fmla="*/ 45 w 61"/>
                <a:gd name="T75" fmla="*/ 7 h 75"/>
                <a:gd name="T76" fmla="*/ 57 w 61"/>
                <a:gd name="T77" fmla="*/ 14 h 75"/>
                <a:gd name="T78" fmla="*/ 54 w 61"/>
                <a:gd name="T79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75">
                  <a:moveTo>
                    <a:pt x="13" y="75"/>
                  </a:moveTo>
                  <a:cubicBezTo>
                    <a:pt x="10" y="75"/>
                    <a:pt x="7" y="75"/>
                    <a:pt x="4" y="73"/>
                  </a:cubicBezTo>
                  <a:cubicBezTo>
                    <a:pt x="0" y="34"/>
                    <a:pt x="28" y="10"/>
                    <a:pt x="45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1" y="0"/>
                    <a:pt x="55" y="1"/>
                    <a:pt x="57" y="5"/>
                  </a:cubicBezTo>
                  <a:cubicBezTo>
                    <a:pt x="59" y="7"/>
                    <a:pt x="61" y="9"/>
                    <a:pt x="61" y="12"/>
                  </a:cubicBezTo>
                  <a:cubicBezTo>
                    <a:pt x="60" y="18"/>
                    <a:pt x="59" y="24"/>
                    <a:pt x="57" y="29"/>
                  </a:cubicBezTo>
                  <a:cubicBezTo>
                    <a:pt x="55" y="34"/>
                    <a:pt x="53" y="39"/>
                    <a:pt x="50" y="44"/>
                  </a:cubicBezTo>
                  <a:cubicBezTo>
                    <a:pt x="48" y="47"/>
                    <a:pt x="46" y="51"/>
                    <a:pt x="44" y="53"/>
                  </a:cubicBezTo>
                  <a:cubicBezTo>
                    <a:pt x="36" y="64"/>
                    <a:pt x="25" y="75"/>
                    <a:pt x="13" y="75"/>
                  </a:cubicBezTo>
                  <a:close/>
                  <a:moveTo>
                    <a:pt x="10" y="71"/>
                  </a:moveTo>
                  <a:cubicBezTo>
                    <a:pt x="11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2" y="69"/>
                    <a:pt x="11" y="68"/>
                    <a:pt x="10" y="67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9" y="70"/>
                    <a:pt x="9" y="70"/>
                  </a:cubicBezTo>
                  <a:cubicBezTo>
                    <a:pt x="9" y="71"/>
                    <a:pt x="9" y="71"/>
                    <a:pt x="9" y="71"/>
                  </a:cubicBezTo>
                  <a:lnTo>
                    <a:pt x="10" y="71"/>
                  </a:lnTo>
                  <a:close/>
                  <a:moveTo>
                    <a:pt x="8" y="56"/>
                  </a:moveTo>
                  <a:cubicBezTo>
                    <a:pt x="8" y="58"/>
                    <a:pt x="7" y="59"/>
                    <a:pt x="7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1" y="64"/>
                    <a:pt x="17" y="67"/>
                    <a:pt x="21" y="67"/>
                  </a:cubicBezTo>
                  <a:cubicBezTo>
                    <a:pt x="23" y="67"/>
                    <a:pt x="25" y="66"/>
                    <a:pt x="27" y="65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0" y="61"/>
                    <a:pt x="15" y="59"/>
                    <a:pt x="9" y="55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8" y="56"/>
                  </a:lnTo>
                  <a:close/>
                  <a:moveTo>
                    <a:pt x="14" y="39"/>
                  </a:moveTo>
                  <a:cubicBezTo>
                    <a:pt x="13" y="40"/>
                    <a:pt x="13" y="41"/>
                    <a:pt x="12" y="43"/>
                  </a:cubicBezTo>
                  <a:cubicBezTo>
                    <a:pt x="11" y="45"/>
                    <a:pt x="11" y="46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4" y="56"/>
                    <a:pt x="23" y="58"/>
                    <a:pt x="31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5" y="58"/>
                    <a:pt x="38" y="55"/>
                    <a:pt x="40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1" y="48"/>
                    <a:pt x="25" y="44"/>
                    <a:pt x="19" y="40"/>
                  </a:cubicBezTo>
                  <a:cubicBezTo>
                    <a:pt x="14" y="37"/>
                    <a:pt x="14" y="37"/>
                    <a:pt x="14" y="37"/>
                  </a:cubicBezTo>
                  <a:lnTo>
                    <a:pt x="14" y="39"/>
                  </a:lnTo>
                  <a:close/>
                  <a:moveTo>
                    <a:pt x="25" y="22"/>
                  </a:moveTo>
                  <a:cubicBezTo>
                    <a:pt x="22" y="25"/>
                    <a:pt x="18" y="30"/>
                    <a:pt x="17" y="35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21" y="37"/>
                    <a:pt x="24" y="39"/>
                    <a:pt x="28" y="41"/>
                  </a:cubicBezTo>
                  <a:cubicBezTo>
                    <a:pt x="33" y="43"/>
                    <a:pt x="37" y="46"/>
                    <a:pt x="43" y="47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5" y="44"/>
                    <a:pt x="46" y="42"/>
                    <a:pt x="47" y="41"/>
                  </a:cubicBezTo>
                  <a:cubicBezTo>
                    <a:pt x="48" y="39"/>
                    <a:pt x="49" y="37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5" y="26"/>
                    <a:pt x="35" y="24"/>
                    <a:pt x="26" y="22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34" y="12"/>
                  </a:moveTo>
                  <a:cubicBezTo>
                    <a:pt x="32" y="13"/>
                    <a:pt x="31" y="15"/>
                    <a:pt x="30" y="1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8" y="21"/>
                    <a:pt x="45" y="24"/>
                    <a:pt x="52" y="29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5" y="25"/>
                    <a:pt x="56" y="22"/>
                    <a:pt x="56" y="19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3" y="15"/>
                    <a:pt x="49" y="13"/>
                    <a:pt x="46" y="12"/>
                  </a:cubicBezTo>
                  <a:cubicBezTo>
                    <a:pt x="43" y="11"/>
                    <a:pt x="39" y="11"/>
                    <a:pt x="36" y="11"/>
                  </a:cubicBezTo>
                  <a:cubicBezTo>
                    <a:pt x="35" y="12"/>
                    <a:pt x="35" y="12"/>
                    <a:pt x="34" y="12"/>
                  </a:cubicBezTo>
                  <a:close/>
                  <a:moveTo>
                    <a:pt x="48" y="5"/>
                  </a:moveTo>
                  <a:cubicBezTo>
                    <a:pt x="47" y="5"/>
                    <a:pt x="46" y="5"/>
                    <a:pt x="45" y="5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9" y="9"/>
                    <a:pt x="52" y="10"/>
                    <a:pt x="55" y="12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6" y="10"/>
                    <a:pt x="55" y="8"/>
                    <a:pt x="54" y="7"/>
                  </a:cubicBezTo>
                  <a:cubicBezTo>
                    <a:pt x="53" y="6"/>
                    <a:pt x="50" y="5"/>
                    <a:pt x="48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225" name="Freeform 7"/>
          <p:cNvSpPr/>
          <p:nvPr/>
        </p:nvSpPr>
        <p:spPr bwMode="auto">
          <a:xfrm>
            <a:off x="3528666" y="1415380"/>
            <a:ext cx="742950" cy="646113"/>
          </a:xfrm>
          <a:custGeom>
            <a:avLst/>
            <a:gdLst>
              <a:gd name="T0" fmla="*/ 12 w 306"/>
              <a:gd name="T1" fmla="*/ 249 h 267"/>
              <a:gd name="T2" fmla="*/ 38 w 306"/>
              <a:gd name="T3" fmla="*/ 177 h 267"/>
              <a:gd name="T4" fmla="*/ 144 w 306"/>
              <a:gd name="T5" fmla="*/ 82 h 267"/>
              <a:gd name="T6" fmla="*/ 197 w 306"/>
              <a:gd name="T7" fmla="*/ 37 h 267"/>
              <a:gd name="T8" fmla="*/ 303 w 306"/>
              <a:gd name="T9" fmla="*/ 16 h 267"/>
              <a:gd name="T10" fmla="*/ 303 w 306"/>
              <a:gd name="T11" fmla="*/ 51 h 267"/>
              <a:gd name="T12" fmla="*/ 162 w 306"/>
              <a:gd name="T13" fmla="*/ 166 h 267"/>
              <a:gd name="T14" fmla="*/ 129 w 306"/>
              <a:gd name="T15" fmla="*/ 197 h 267"/>
              <a:gd name="T16" fmla="*/ 88 w 306"/>
              <a:gd name="T17" fmla="*/ 206 h 267"/>
              <a:gd name="T18" fmla="*/ 82 w 306"/>
              <a:gd name="T19" fmla="*/ 170 h 267"/>
              <a:gd name="T20" fmla="*/ 126 w 306"/>
              <a:gd name="T21" fmla="*/ 131 h 267"/>
              <a:gd name="T22" fmla="*/ 235 w 306"/>
              <a:gd name="T23" fmla="*/ 38 h 267"/>
              <a:gd name="T24" fmla="*/ 240 w 306"/>
              <a:gd name="T25" fmla="*/ 43 h 267"/>
              <a:gd name="T26" fmla="*/ 218 w 306"/>
              <a:gd name="T27" fmla="*/ 64 h 267"/>
              <a:gd name="T28" fmla="*/ 218 w 306"/>
              <a:gd name="T29" fmla="*/ 64 h 267"/>
              <a:gd name="T30" fmla="*/ 116 w 306"/>
              <a:gd name="T31" fmla="*/ 147 h 267"/>
              <a:gd name="T32" fmla="*/ 85 w 306"/>
              <a:gd name="T33" fmla="*/ 185 h 267"/>
              <a:gd name="T34" fmla="*/ 85 w 306"/>
              <a:gd name="T35" fmla="*/ 186 h 267"/>
              <a:gd name="T36" fmla="*/ 88 w 306"/>
              <a:gd name="T37" fmla="*/ 194 h 267"/>
              <a:gd name="T38" fmla="*/ 88 w 306"/>
              <a:gd name="T39" fmla="*/ 195 h 267"/>
              <a:gd name="T40" fmla="*/ 107 w 306"/>
              <a:gd name="T41" fmla="*/ 200 h 267"/>
              <a:gd name="T42" fmla="*/ 156 w 306"/>
              <a:gd name="T43" fmla="*/ 163 h 267"/>
              <a:gd name="T44" fmla="*/ 167 w 306"/>
              <a:gd name="T45" fmla="*/ 156 h 267"/>
              <a:gd name="T46" fmla="*/ 289 w 306"/>
              <a:gd name="T47" fmla="*/ 59 h 267"/>
              <a:gd name="T48" fmla="*/ 292 w 306"/>
              <a:gd name="T49" fmla="*/ 20 h 267"/>
              <a:gd name="T50" fmla="*/ 268 w 306"/>
              <a:gd name="T51" fmla="*/ 9 h 267"/>
              <a:gd name="T52" fmla="*/ 244 w 306"/>
              <a:gd name="T53" fmla="*/ 11 h 267"/>
              <a:gd name="T54" fmla="*/ 220 w 306"/>
              <a:gd name="T55" fmla="*/ 25 h 267"/>
              <a:gd name="T56" fmla="*/ 205 w 306"/>
              <a:gd name="T57" fmla="*/ 39 h 267"/>
              <a:gd name="T58" fmla="*/ 185 w 306"/>
              <a:gd name="T59" fmla="*/ 56 h 267"/>
              <a:gd name="T60" fmla="*/ 145 w 306"/>
              <a:gd name="T61" fmla="*/ 90 h 267"/>
              <a:gd name="T62" fmla="*/ 116 w 306"/>
              <a:gd name="T63" fmla="*/ 115 h 267"/>
              <a:gd name="T64" fmla="*/ 56 w 306"/>
              <a:gd name="T65" fmla="*/ 168 h 267"/>
              <a:gd name="T66" fmla="*/ 21 w 306"/>
              <a:gd name="T67" fmla="*/ 250 h 267"/>
              <a:gd name="T68" fmla="*/ 59 w 306"/>
              <a:gd name="T69" fmla="*/ 258 h 267"/>
              <a:gd name="T70" fmla="*/ 89 w 306"/>
              <a:gd name="T71" fmla="*/ 245 h 267"/>
              <a:gd name="T72" fmla="*/ 161 w 306"/>
              <a:gd name="T73" fmla="*/ 180 h 267"/>
              <a:gd name="T74" fmla="*/ 161 w 306"/>
              <a:gd name="T75" fmla="*/ 180 h 267"/>
              <a:gd name="T76" fmla="*/ 163 w 306"/>
              <a:gd name="T77" fmla="*/ 181 h 267"/>
              <a:gd name="T78" fmla="*/ 171 w 306"/>
              <a:gd name="T79" fmla="*/ 173 h 267"/>
              <a:gd name="T80" fmla="*/ 183 w 306"/>
              <a:gd name="T81" fmla="*/ 161 h 267"/>
              <a:gd name="T82" fmla="*/ 190 w 306"/>
              <a:gd name="T83" fmla="*/ 157 h 267"/>
              <a:gd name="T84" fmla="*/ 191 w 306"/>
              <a:gd name="T85" fmla="*/ 157 h 267"/>
              <a:gd name="T86" fmla="*/ 230 w 306"/>
              <a:gd name="T87" fmla="*/ 124 h 267"/>
              <a:gd name="T88" fmla="*/ 232 w 306"/>
              <a:gd name="T89" fmla="*/ 124 h 267"/>
              <a:gd name="T90" fmla="*/ 242 w 306"/>
              <a:gd name="T91" fmla="*/ 120 h 267"/>
              <a:gd name="T92" fmla="*/ 246 w 306"/>
              <a:gd name="T93" fmla="*/ 122 h 267"/>
              <a:gd name="T94" fmla="*/ 242 w 306"/>
              <a:gd name="T95" fmla="*/ 129 h 267"/>
              <a:gd name="T96" fmla="*/ 242 w 306"/>
              <a:gd name="T97" fmla="*/ 130 h 267"/>
              <a:gd name="T98" fmla="*/ 242 w 306"/>
              <a:gd name="T99" fmla="*/ 131 h 267"/>
              <a:gd name="T100" fmla="*/ 240 w 306"/>
              <a:gd name="T101" fmla="*/ 130 h 267"/>
              <a:gd name="T102" fmla="*/ 239 w 306"/>
              <a:gd name="T103" fmla="*/ 129 h 267"/>
              <a:gd name="T104" fmla="*/ 112 w 306"/>
              <a:gd name="T105" fmla="*/ 234 h 267"/>
              <a:gd name="T106" fmla="*/ 44 w 306"/>
              <a:gd name="T107" fmla="*/ 267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6" h="267">
                <a:moveTo>
                  <a:pt x="44" y="267"/>
                </a:moveTo>
                <a:cubicBezTo>
                  <a:pt x="28" y="267"/>
                  <a:pt x="21" y="259"/>
                  <a:pt x="12" y="249"/>
                </a:cubicBezTo>
                <a:cubicBezTo>
                  <a:pt x="11" y="247"/>
                  <a:pt x="11" y="247"/>
                  <a:pt x="11" y="247"/>
                </a:cubicBezTo>
                <a:cubicBezTo>
                  <a:pt x="0" y="217"/>
                  <a:pt x="17" y="196"/>
                  <a:pt x="38" y="177"/>
                </a:cubicBezTo>
                <a:cubicBezTo>
                  <a:pt x="42" y="173"/>
                  <a:pt x="42" y="173"/>
                  <a:pt x="42" y="173"/>
                </a:cubicBezTo>
                <a:cubicBezTo>
                  <a:pt x="74" y="144"/>
                  <a:pt x="110" y="111"/>
                  <a:pt x="144" y="82"/>
                </a:cubicBezTo>
                <a:cubicBezTo>
                  <a:pt x="151" y="77"/>
                  <a:pt x="157" y="72"/>
                  <a:pt x="163" y="67"/>
                </a:cubicBezTo>
                <a:cubicBezTo>
                  <a:pt x="174" y="57"/>
                  <a:pt x="185" y="48"/>
                  <a:pt x="197" y="37"/>
                </a:cubicBezTo>
                <a:cubicBezTo>
                  <a:pt x="207" y="29"/>
                  <a:pt x="241" y="0"/>
                  <a:pt x="271" y="0"/>
                </a:cubicBezTo>
                <a:cubicBezTo>
                  <a:pt x="284" y="0"/>
                  <a:pt x="295" y="6"/>
                  <a:pt x="303" y="16"/>
                </a:cubicBezTo>
                <a:cubicBezTo>
                  <a:pt x="303" y="16"/>
                  <a:pt x="303" y="16"/>
                  <a:pt x="303" y="16"/>
                </a:cubicBezTo>
                <a:cubicBezTo>
                  <a:pt x="306" y="30"/>
                  <a:pt x="306" y="38"/>
                  <a:pt x="303" y="51"/>
                </a:cubicBezTo>
                <a:cubicBezTo>
                  <a:pt x="303" y="51"/>
                  <a:pt x="303" y="51"/>
                  <a:pt x="303" y="51"/>
                </a:cubicBezTo>
                <a:cubicBezTo>
                  <a:pt x="260" y="93"/>
                  <a:pt x="210" y="131"/>
                  <a:pt x="162" y="166"/>
                </a:cubicBezTo>
                <a:cubicBezTo>
                  <a:pt x="155" y="172"/>
                  <a:pt x="148" y="179"/>
                  <a:pt x="141" y="186"/>
                </a:cubicBezTo>
                <a:cubicBezTo>
                  <a:pt x="137" y="189"/>
                  <a:pt x="134" y="195"/>
                  <a:pt x="129" y="197"/>
                </a:cubicBezTo>
                <a:cubicBezTo>
                  <a:pt x="122" y="201"/>
                  <a:pt x="105" y="208"/>
                  <a:pt x="97" y="208"/>
                </a:cubicBezTo>
                <a:cubicBezTo>
                  <a:pt x="94" y="208"/>
                  <a:pt x="91" y="208"/>
                  <a:pt x="88" y="206"/>
                </a:cubicBezTo>
                <a:cubicBezTo>
                  <a:pt x="84" y="204"/>
                  <a:pt x="81" y="199"/>
                  <a:pt x="79" y="192"/>
                </a:cubicBezTo>
                <a:cubicBezTo>
                  <a:pt x="77" y="184"/>
                  <a:pt x="79" y="175"/>
                  <a:pt x="82" y="170"/>
                </a:cubicBezTo>
                <a:cubicBezTo>
                  <a:pt x="91" y="158"/>
                  <a:pt x="106" y="146"/>
                  <a:pt x="120" y="136"/>
                </a:cubicBezTo>
                <a:cubicBezTo>
                  <a:pt x="120" y="136"/>
                  <a:pt x="124" y="133"/>
                  <a:pt x="126" y="131"/>
                </a:cubicBezTo>
                <a:cubicBezTo>
                  <a:pt x="148" y="114"/>
                  <a:pt x="171" y="95"/>
                  <a:pt x="196" y="75"/>
                </a:cubicBezTo>
                <a:cubicBezTo>
                  <a:pt x="210" y="64"/>
                  <a:pt x="222" y="53"/>
                  <a:pt x="235" y="38"/>
                </a:cubicBezTo>
                <a:cubicBezTo>
                  <a:pt x="235" y="38"/>
                  <a:pt x="235" y="38"/>
                  <a:pt x="235" y="38"/>
                </a:cubicBezTo>
                <a:cubicBezTo>
                  <a:pt x="238" y="39"/>
                  <a:pt x="240" y="42"/>
                  <a:pt x="240" y="43"/>
                </a:cubicBezTo>
                <a:cubicBezTo>
                  <a:pt x="240" y="44"/>
                  <a:pt x="242" y="46"/>
                  <a:pt x="241" y="48"/>
                </a:cubicBezTo>
                <a:cubicBezTo>
                  <a:pt x="236" y="55"/>
                  <a:pt x="227" y="62"/>
                  <a:pt x="218" y="64"/>
                </a:cubicBezTo>
                <a:cubicBezTo>
                  <a:pt x="218" y="64"/>
                  <a:pt x="218" y="64"/>
                  <a:pt x="218" y="64"/>
                </a:cubicBezTo>
                <a:cubicBezTo>
                  <a:pt x="218" y="64"/>
                  <a:pt x="218" y="64"/>
                  <a:pt x="218" y="64"/>
                </a:cubicBezTo>
                <a:cubicBezTo>
                  <a:pt x="198" y="83"/>
                  <a:pt x="174" y="102"/>
                  <a:pt x="150" y="120"/>
                </a:cubicBezTo>
                <a:cubicBezTo>
                  <a:pt x="139" y="129"/>
                  <a:pt x="127" y="138"/>
                  <a:pt x="116" y="147"/>
                </a:cubicBezTo>
                <a:cubicBezTo>
                  <a:pt x="114" y="148"/>
                  <a:pt x="113" y="150"/>
                  <a:pt x="111" y="151"/>
                </a:cubicBezTo>
                <a:cubicBezTo>
                  <a:pt x="100" y="160"/>
                  <a:pt x="87" y="170"/>
                  <a:pt x="85" y="185"/>
                </a:cubicBezTo>
                <a:cubicBezTo>
                  <a:pt x="85" y="185"/>
                  <a:pt x="85" y="185"/>
                  <a:pt x="85" y="185"/>
                </a:cubicBezTo>
                <a:cubicBezTo>
                  <a:pt x="85" y="186"/>
                  <a:pt x="85" y="186"/>
                  <a:pt x="85" y="186"/>
                </a:cubicBezTo>
                <a:cubicBezTo>
                  <a:pt x="88" y="187"/>
                  <a:pt x="89" y="189"/>
                  <a:pt x="89" y="191"/>
                </a:cubicBezTo>
                <a:cubicBezTo>
                  <a:pt x="89" y="192"/>
                  <a:pt x="89" y="193"/>
                  <a:pt x="88" y="194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92" y="199"/>
                  <a:pt x="95" y="201"/>
                  <a:pt x="100" y="201"/>
                </a:cubicBezTo>
                <a:cubicBezTo>
                  <a:pt x="102" y="201"/>
                  <a:pt x="105" y="201"/>
                  <a:pt x="107" y="200"/>
                </a:cubicBezTo>
                <a:cubicBezTo>
                  <a:pt x="119" y="196"/>
                  <a:pt x="129" y="187"/>
                  <a:pt x="139" y="177"/>
                </a:cubicBezTo>
                <a:cubicBezTo>
                  <a:pt x="145" y="172"/>
                  <a:pt x="150" y="167"/>
                  <a:pt x="156" y="163"/>
                </a:cubicBezTo>
                <a:cubicBezTo>
                  <a:pt x="158" y="161"/>
                  <a:pt x="160" y="160"/>
                  <a:pt x="162" y="159"/>
                </a:cubicBezTo>
                <a:cubicBezTo>
                  <a:pt x="163" y="158"/>
                  <a:pt x="165" y="158"/>
                  <a:pt x="167" y="156"/>
                </a:cubicBezTo>
                <a:cubicBezTo>
                  <a:pt x="206" y="126"/>
                  <a:pt x="251" y="89"/>
                  <a:pt x="285" y="62"/>
                </a:cubicBezTo>
                <a:cubicBezTo>
                  <a:pt x="285" y="62"/>
                  <a:pt x="288" y="59"/>
                  <a:pt x="289" y="59"/>
                </a:cubicBezTo>
                <a:cubicBezTo>
                  <a:pt x="300" y="49"/>
                  <a:pt x="300" y="39"/>
                  <a:pt x="294" y="26"/>
                </a:cubicBezTo>
                <a:cubicBezTo>
                  <a:pt x="293" y="24"/>
                  <a:pt x="292" y="22"/>
                  <a:pt x="292" y="20"/>
                </a:cubicBezTo>
                <a:cubicBezTo>
                  <a:pt x="292" y="12"/>
                  <a:pt x="289" y="13"/>
                  <a:pt x="282" y="12"/>
                </a:cubicBezTo>
                <a:cubicBezTo>
                  <a:pt x="277" y="11"/>
                  <a:pt x="272" y="9"/>
                  <a:pt x="268" y="9"/>
                </a:cubicBezTo>
                <a:cubicBezTo>
                  <a:pt x="266" y="9"/>
                  <a:pt x="263" y="10"/>
                  <a:pt x="262" y="10"/>
                </a:cubicBezTo>
                <a:cubicBezTo>
                  <a:pt x="256" y="8"/>
                  <a:pt x="250" y="7"/>
                  <a:pt x="244" y="11"/>
                </a:cubicBezTo>
                <a:cubicBezTo>
                  <a:pt x="240" y="14"/>
                  <a:pt x="239" y="18"/>
                  <a:pt x="234" y="20"/>
                </a:cubicBezTo>
                <a:cubicBezTo>
                  <a:pt x="230" y="22"/>
                  <a:pt x="224" y="23"/>
                  <a:pt x="220" y="25"/>
                </a:cubicBezTo>
                <a:cubicBezTo>
                  <a:pt x="215" y="29"/>
                  <a:pt x="211" y="34"/>
                  <a:pt x="206" y="39"/>
                </a:cubicBezTo>
                <a:cubicBezTo>
                  <a:pt x="205" y="39"/>
                  <a:pt x="205" y="39"/>
                  <a:pt x="205" y="39"/>
                </a:cubicBezTo>
                <a:cubicBezTo>
                  <a:pt x="204" y="40"/>
                  <a:pt x="202" y="42"/>
                  <a:pt x="201" y="43"/>
                </a:cubicBezTo>
                <a:cubicBezTo>
                  <a:pt x="196" y="48"/>
                  <a:pt x="190" y="52"/>
                  <a:pt x="185" y="56"/>
                </a:cubicBezTo>
                <a:cubicBezTo>
                  <a:pt x="181" y="60"/>
                  <a:pt x="176" y="63"/>
                  <a:pt x="172" y="66"/>
                </a:cubicBezTo>
                <a:cubicBezTo>
                  <a:pt x="163" y="75"/>
                  <a:pt x="153" y="83"/>
                  <a:pt x="145" y="90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35" y="99"/>
                  <a:pt x="126" y="106"/>
                  <a:pt x="116" y="115"/>
                </a:cubicBezTo>
                <a:cubicBezTo>
                  <a:pt x="98" y="131"/>
                  <a:pt x="79" y="148"/>
                  <a:pt x="61" y="164"/>
                </a:cubicBezTo>
                <a:cubicBezTo>
                  <a:pt x="56" y="168"/>
                  <a:pt x="56" y="168"/>
                  <a:pt x="56" y="168"/>
                </a:cubicBezTo>
                <a:cubicBezTo>
                  <a:pt x="38" y="183"/>
                  <a:pt x="17" y="202"/>
                  <a:pt x="14" y="221"/>
                </a:cubicBezTo>
                <a:cubicBezTo>
                  <a:pt x="13" y="233"/>
                  <a:pt x="15" y="243"/>
                  <a:pt x="21" y="250"/>
                </a:cubicBezTo>
                <a:cubicBezTo>
                  <a:pt x="27" y="256"/>
                  <a:pt x="36" y="260"/>
                  <a:pt x="46" y="260"/>
                </a:cubicBezTo>
                <a:cubicBezTo>
                  <a:pt x="50" y="260"/>
                  <a:pt x="55" y="260"/>
                  <a:pt x="59" y="258"/>
                </a:cubicBezTo>
                <a:cubicBezTo>
                  <a:pt x="59" y="258"/>
                  <a:pt x="59" y="258"/>
                  <a:pt x="59" y="258"/>
                </a:cubicBezTo>
                <a:cubicBezTo>
                  <a:pt x="72" y="254"/>
                  <a:pt x="79" y="252"/>
                  <a:pt x="89" y="245"/>
                </a:cubicBezTo>
                <a:cubicBezTo>
                  <a:pt x="104" y="235"/>
                  <a:pt x="118" y="221"/>
                  <a:pt x="132" y="208"/>
                </a:cubicBezTo>
                <a:cubicBezTo>
                  <a:pt x="141" y="198"/>
                  <a:pt x="151" y="189"/>
                  <a:pt x="161" y="180"/>
                </a:cubicBezTo>
                <a:cubicBezTo>
                  <a:pt x="161" y="180"/>
                  <a:pt x="161" y="180"/>
                  <a:pt x="161" y="180"/>
                </a:cubicBezTo>
                <a:cubicBezTo>
                  <a:pt x="161" y="180"/>
                  <a:pt x="161" y="180"/>
                  <a:pt x="161" y="180"/>
                </a:cubicBezTo>
                <a:cubicBezTo>
                  <a:pt x="162" y="180"/>
                  <a:pt x="162" y="180"/>
                  <a:pt x="162" y="180"/>
                </a:cubicBezTo>
                <a:cubicBezTo>
                  <a:pt x="163" y="181"/>
                  <a:pt x="163" y="181"/>
                  <a:pt x="163" y="181"/>
                </a:cubicBezTo>
                <a:cubicBezTo>
                  <a:pt x="164" y="180"/>
                  <a:pt x="164" y="180"/>
                  <a:pt x="164" y="180"/>
                </a:cubicBezTo>
                <a:cubicBezTo>
                  <a:pt x="165" y="178"/>
                  <a:pt x="168" y="175"/>
                  <a:pt x="171" y="173"/>
                </a:cubicBezTo>
                <a:cubicBezTo>
                  <a:pt x="175" y="170"/>
                  <a:pt x="179" y="166"/>
                  <a:pt x="183" y="161"/>
                </a:cubicBezTo>
                <a:cubicBezTo>
                  <a:pt x="183" y="161"/>
                  <a:pt x="183" y="161"/>
                  <a:pt x="183" y="161"/>
                </a:cubicBezTo>
                <a:cubicBezTo>
                  <a:pt x="185" y="161"/>
                  <a:pt x="186" y="160"/>
                  <a:pt x="187" y="158"/>
                </a:cubicBezTo>
                <a:cubicBezTo>
                  <a:pt x="188" y="158"/>
                  <a:pt x="189" y="157"/>
                  <a:pt x="190" y="157"/>
                </a:cubicBezTo>
                <a:cubicBezTo>
                  <a:pt x="190" y="157"/>
                  <a:pt x="190" y="157"/>
                  <a:pt x="190" y="157"/>
                </a:cubicBezTo>
                <a:cubicBezTo>
                  <a:pt x="191" y="157"/>
                  <a:pt x="191" y="157"/>
                  <a:pt x="191" y="157"/>
                </a:cubicBezTo>
                <a:cubicBezTo>
                  <a:pt x="196" y="151"/>
                  <a:pt x="203" y="146"/>
                  <a:pt x="210" y="141"/>
                </a:cubicBezTo>
                <a:cubicBezTo>
                  <a:pt x="217" y="136"/>
                  <a:pt x="224" y="131"/>
                  <a:pt x="230" y="124"/>
                </a:cubicBezTo>
                <a:cubicBezTo>
                  <a:pt x="230" y="124"/>
                  <a:pt x="231" y="124"/>
                  <a:pt x="231" y="124"/>
                </a:cubicBezTo>
                <a:cubicBezTo>
                  <a:pt x="231" y="124"/>
                  <a:pt x="232" y="124"/>
                  <a:pt x="232" y="124"/>
                </a:cubicBezTo>
                <a:cubicBezTo>
                  <a:pt x="234" y="124"/>
                  <a:pt x="236" y="123"/>
                  <a:pt x="237" y="122"/>
                </a:cubicBezTo>
                <a:cubicBezTo>
                  <a:pt x="239" y="121"/>
                  <a:pt x="240" y="120"/>
                  <a:pt x="242" y="120"/>
                </a:cubicBezTo>
                <a:cubicBezTo>
                  <a:pt x="243" y="120"/>
                  <a:pt x="245" y="121"/>
                  <a:pt x="246" y="121"/>
                </a:cubicBezTo>
                <a:cubicBezTo>
                  <a:pt x="246" y="121"/>
                  <a:pt x="246" y="121"/>
                  <a:pt x="246" y="122"/>
                </a:cubicBezTo>
                <a:cubicBezTo>
                  <a:pt x="248" y="124"/>
                  <a:pt x="246" y="126"/>
                  <a:pt x="244" y="127"/>
                </a:cubicBezTo>
                <a:cubicBezTo>
                  <a:pt x="243" y="128"/>
                  <a:pt x="243" y="129"/>
                  <a:pt x="242" y="129"/>
                </a:cubicBezTo>
                <a:cubicBezTo>
                  <a:pt x="242" y="129"/>
                  <a:pt x="242" y="129"/>
                  <a:pt x="242" y="129"/>
                </a:cubicBezTo>
                <a:cubicBezTo>
                  <a:pt x="242" y="130"/>
                  <a:pt x="242" y="130"/>
                  <a:pt x="242" y="130"/>
                </a:cubicBezTo>
                <a:cubicBezTo>
                  <a:pt x="243" y="130"/>
                  <a:pt x="242" y="131"/>
                  <a:pt x="242" y="131"/>
                </a:cubicBezTo>
                <a:cubicBezTo>
                  <a:pt x="242" y="131"/>
                  <a:pt x="242" y="131"/>
                  <a:pt x="242" y="131"/>
                </a:cubicBezTo>
                <a:cubicBezTo>
                  <a:pt x="241" y="131"/>
                  <a:pt x="241" y="131"/>
                  <a:pt x="241" y="131"/>
                </a:cubicBezTo>
                <a:cubicBezTo>
                  <a:pt x="241" y="131"/>
                  <a:pt x="240" y="130"/>
                  <a:pt x="240" y="130"/>
                </a:cubicBezTo>
                <a:cubicBezTo>
                  <a:pt x="240" y="129"/>
                  <a:pt x="240" y="129"/>
                  <a:pt x="240" y="129"/>
                </a:cubicBezTo>
                <a:cubicBezTo>
                  <a:pt x="239" y="129"/>
                  <a:pt x="239" y="129"/>
                  <a:pt x="239" y="129"/>
                </a:cubicBezTo>
                <a:cubicBezTo>
                  <a:pt x="197" y="154"/>
                  <a:pt x="156" y="193"/>
                  <a:pt x="119" y="227"/>
                </a:cubicBezTo>
                <a:cubicBezTo>
                  <a:pt x="112" y="234"/>
                  <a:pt x="112" y="234"/>
                  <a:pt x="112" y="234"/>
                </a:cubicBezTo>
                <a:cubicBezTo>
                  <a:pt x="91" y="254"/>
                  <a:pt x="70" y="265"/>
                  <a:pt x="49" y="267"/>
                </a:cubicBezTo>
                <a:cubicBezTo>
                  <a:pt x="48" y="267"/>
                  <a:pt x="46" y="267"/>
                  <a:pt x="44" y="267"/>
                </a:cubicBezTo>
                <a:close/>
              </a:path>
            </a:pathLst>
          </a:custGeom>
          <a:noFill/>
          <a:ln>
            <a:solidFill>
              <a:srgbClr val="0070C0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226" name="组合 225"/>
          <p:cNvGrpSpPr/>
          <p:nvPr/>
        </p:nvGrpSpPr>
        <p:grpSpPr>
          <a:xfrm>
            <a:off x="4832003" y="1402680"/>
            <a:ext cx="693738" cy="700088"/>
            <a:chOff x="6410325" y="1171576"/>
            <a:chExt cx="693738" cy="700088"/>
          </a:xfrm>
          <a:noFill/>
        </p:grpSpPr>
        <p:sp>
          <p:nvSpPr>
            <p:cNvPr id="227" name="Freeform 8"/>
            <p:cNvSpPr>
              <a:spLocks noEditPoints="1"/>
            </p:cNvSpPr>
            <p:nvPr/>
          </p:nvSpPr>
          <p:spPr bwMode="auto">
            <a:xfrm>
              <a:off x="6410325" y="1171576"/>
              <a:ext cx="693738" cy="700088"/>
            </a:xfrm>
            <a:custGeom>
              <a:avLst/>
              <a:gdLst>
                <a:gd name="T0" fmla="*/ 276 w 286"/>
                <a:gd name="T1" fmla="*/ 52 h 289"/>
                <a:gd name="T2" fmla="*/ 230 w 286"/>
                <a:gd name="T3" fmla="*/ 6 h 289"/>
                <a:gd name="T4" fmla="*/ 210 w 286"/>
                <a:gd name="T5" fmla="*/ 0 h 289"/>
                <a:gd name="T6" fmla="*/ 141 w 286"/>
                <a:gd name="T7" fmla="*/ 76 h 289"/>
                <a:gd name="T8" fmla="*/ 90 w 286"/>
                <a:gd name="T9" fmla="*/ 128 h 289"/>
                <a:gd name="T10" fmla="*/ 63 w 286"/>
                <a:gd name="T11" fmla="*/ 176 h 289"/>
                <a:gd name="T12" fmla="*/ 48 w 286"/>
                <a:gd name="T13" fmla="*/ 205 h 289"/>
                <a:gd name="T14" fmla="*/ 41 w 286"/>
                <a:gd name="T15" fmla="*/ 226 h 289"/>
                <a:gd name="T16" fmla="*/ 18 w 286"/>
                <a:gd name="T17" fmla="*/ 257 h 289"/>
                <a:gd name="T18" fmla="*/ 33 w 286"/>
                <a:gd name="T19" fmla="*/ 278 h 289"/>
                <a:gd name="T20" fmla="*/ 42 w 286"/>
                <a:gd name="T21" fmla="*/ 276 h 289"/>
                <a:gd name="T22" fmla="*/ 74 w 286"/>
                <a:gd name="T23" fmla="*/ 253 h 289"/>
                <a:gd name="T24" fmla="*/ 80 w 286"/>
                <a:gd name="T25" fmla="*/ 247 h 289"/>
                <a:gd name="T26" fmla="*/ 98 w 286"/>
                <a:gd name="T27" fmla="*/ 232 h 289"/>
                <a:gd name="T28" fmla="*/ 130 w 286"/>
                <a:gd name="T29" fmla="*/ 219 h 289"/>
                <a:gd name="T30" fmla="*/ 138 w 286"/>
                <a:gd name="T31" fmla="*/ 214 h 289"/>
                <a:gd name="T32" fmla="*/ 210 w 286"/>
                <a:gd name="T33" fmla="*/ 142 h 289"/>
                <a:gd name="T34" fmla="*/ 276 w 286"/>
                <a:gd name="T35" fmla="*/ 77 h 289"/>
                <a:gd name="T36" fmla="*/ 286 w 286"/>
                <a:gd name="T37" fmla="*/ 72 h 289"/>
                <a:gd name="T38" fmla="*/ 24 w 286"/>
                <a:gd name="T39" fmla="*/ 269 h 289"/>
                <a:gd name="T40" fmla="*/ 24 w 286"/>
                <a:gd name="T41" fmla="*/ 269 h 289"/>
                <a:gd name="T42" fmla="*/ 28 w 286"/>
                <a:gd name="T43" fmla="*/ 273 h 289"/>
                <a:gd name="T44" fmla="*/ 41 w 286"/>
                <a:gd name="T45" fmla="*/ 270 h 289"/>
                <a:gd name="T46" fmla="*/ 45 w 286"/>
                <a:gd name="T47" fmla="*/ 227 h 289"/>
                <a:gd name="T48" fmla="*/ 41 w 286"/>
                <a:gd name="T49" fmla="*/ 270 h 289"/>
                <a:gd name="T50" fmla="*/ 42 w 286"/>
                <a:gd name="T51" fmla="*/ 220 h 289"/>
                <a:gd name="T52" fmla="*/ 61 w 286"/>
                <a:gd name="T53" fmla="*/ 195 h 289"/>
                <a:gd name="T54" fmla="*/ 66 w 286"/>
                <a:gd name="T55" fmla="*/ 178 h 289"/>
                <a:gd name="T56" fmla="*/ 71 w 286"/>
                <a:gd name="T57" fmla="*/ 161 h 289"/>
                <a:gd name="T58" fmla="*/ 71 w 286"/>
                <a:gd name="T59" fmla="*/ 161 h 289"/>
                <a:gd name="T60" fmla="*/ 106 w 286"/>
                <a:gd name="T61" fmla="*/ 182 h 289"/>
                <a:gd name="T62" fmla="*/ 107 w 286"/>
                <a:gd name="T63" fmla="*/ 184 h 289"/>
                <a:gd name="T64" fmla="*/ 132 w 286"/>
                <a:gd name="T65" fmla="*/ 215 h 289"/>
                <a:gd name="T66" fmla="*/ 264 w 286"/>
                <a:gd name="T67" fmla="*/ 83 h 289"/>
                <a:gd name="T68" fmla="*/ 219 w 286"/>
                <a:gd name="T69" fmla="*/ 130 h 289"/>
                <a:gd name="T70" fmla="*/ 193 w 286"/>
                <a:gd name="T71" fmla="*/ 153 h 289"/>
                <a:gd name="T72" fmla="*/ 135 w 286"/>
                <a:gd name="T73" fmla="*/ 211 h 289"/>
                <a:gd name="T74" fmla="*/ 76 w 286"/>
                <a:gd name="T75" fmla="*/ 156 h 289"/>
                <a:gd name="T76" fmla="*/ 138 w 286"/>
                <a:gd name="T77" fmla="*/ 85 h 289"/>
                <a:gd name="T78" fmla="*/ 176 w 286"/>
                <a:gd name="T79" fmla="*/ 42 h 289"/>
                <a:gd name="T80" fmla="*/ 178 w 286"/>
                <a:gd name="T81" fmla="*/ 40 h 289"/>
                <a:gd name="T82" fmla="*/ 205 w 286"/>
                <a:gd name="T83" fmla="*/ 12 h 289"/>
                <a:gd name="T84" fmla="*/ 213 w 286"/>
                <a:gd name="T85" fmla="*/ 7 h 289"/>
                <a:gd name="T86" fmla="*/ 225 w 286"/>
                <a:gd name="T87" fmla="*/ 7 h 289"/>
                <a:gd name="T88" fmla="*/ 228 w 286"/>
                <a:gd name="T89" fmla="*/ 8 h 289"/>
                <a:gd name="T90" fmla="*/ 231 w 286"/>
                <a:gd name="T91" fmla="*/ 13 h 289"/>
                <a:gd name="T92" fmla="*/ 248 w 286"/>
                <a:gd name="T93" fmla="*/ 26 h 289"/>
                <a:gd name="T94" fmla="*/ 278 w 286"/>
                <a:gd name="T95" fmla="*/ 66 h 289"/>
                <a:gd name="T96" fmla="*/ 278 w 286"/>
                <a:gd name="T97" fmla="*/ 75 h 289"/>
                <a:gd name="T98" fmla="*/ 278 w 286"/>
                <a:gd name="T99" fmla="*/ 7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6" h="289">
                  <a:moveTo>
                    <a:pt x="283" y="68"/>
                  </a:moveTo>
                  <a:cubicBezTo>
                    <a:pt x="283" y="60"/>
                    <a:pt x="279" y="58"/>
                    <a:pt x="276" y="52"/>
                  </a:cubicBezTo>
                  <a:cubicBezTo>
                    <a:pt x="272" y="45"/>
                    <a:pt x="269" y="41"/>
                    <a:pt x="264" y="35"/>
                  </a:cubicBezTo>
                  <a:cubicBezTo>
                    <a:pt x="256" y="23"/>
                    <a:pt x="242" y="13"/>
                    <a:pt x="230" y="6"/>
                  </a:cubicBezTo>
                  <a:cubicBezTo>
                    <a:pt x="226" y="3"/>
                    <a:pt x="217" y="1"/>
                    <a:pt x="213" y="3"/>
                  </a:cubicBezTo>
                  <a:cubicBezTo>
                    <a:pt x="214" y="1"/>
                    <a:pt x="212" y="0"/>
                    <a:pt x="210" y="0"/>
                  </a:cubicBezTo>
                  <a:cubicBezTo>
                    <a:pt x="203" y="10"/>
                    <a:pt x="193" y="17"/>
                    <a:pt x="187" y="28"/>
                  </a:cubicBezTo>
                  <a:cubicBezTo>
                    <a:pt x="170" y="42"/>
                    <a:pt x="157" y="60"/>
                    <a:pt x="141" y="76"/>
                  </a:cubicBezTo>
                  <a:cubicBezTo>
                    <a:pt x="126" y="92"/>
                    <a:pt x="110" y="107"/>
                    <a:pt x="96" y="125"/>
                  </a:cubicBezTo>
                  <a:cubicBezTo>
                    <a:pt x="93" y="125"/>
                    <a:pt x="92" y="127"/>
                    <a:pt x="90" y="128"/>
                  </a:cubicBezTo>
                  <a:cubicBezTo>
                    <a:pt x="81" y="138"/>
                    <a:pt x="72" y="147"/>
                    <a:pt x="64" y="157"/>
                  </a:cubicBezTo>
                  <a:cubicBezTo>
                    <a:pt x="67" y="163"/>
                    <a:pt x="64" y="169"/>
                    <a:pt x="63" y="176"/>
                  </a:cubicBezTo>
                  <a:cubicBezTo>
                    <a:pt x="62" y="178"/>
                    <a:pt x="63" y="180"/>
                    <a:pt x="62" y="182"/>
                  </a:cubicBezTo>
                  <a:cubicBezTo>
                    <a:pt x="60" y="188"/>
                    <a:pt x="51" y="201"/>
                    <a:pt x="48" y="205"/>
                  </a:cubicBezTo>
                  <a:cubicBezTo>
                    <a:pt x="44" y="210"/>
                    <a:pt x="40" y="216"/>
                    <a:pt x="37" y="220"/>
                  </a:cubicBezTo>
                  <a:cubicBezTo>
                    <a:pt x="38" y="222"/>
                    <a:pt x="41" y="222"/>
                    <a:pt x="41" y="226"/>
                  </a:cubicBezTo>
                  <a:cubicBezTo>
                    <a:pt x="33" y="235"/>
                    <a:pt x="23" y="243"/>
                    <a:pt x="15" y="253"/>
                  </a:cubicBezTo>
                  <a:cubicBezTo>
                    <a:pt x="16" y="254"/>
                    <a:pt x="17" y="255"/>
                    <a:pt x="18" y="257"/>
                  </a:cubicBezTo>
                  <a:cubicBezTo>
                    <a:pt x="11" y="264"/>
                    <a:pt x="0" y="277"/>
                    <a:pt x="11" y="286"/>
                  </a:cubicBezTo>
                  <a:cubicBezTo>
                    <a:pt x="23" y="289"/>
                    <a:pt x="28" y="280"/>
                    <a:pt x="33" y="278"/>
                  </a:cubicBezTo>
                  <a:cubicBezTo>
                    <a:pt x="33" y="277"/>
                    <a:pt x="36" y="274"/>
                    <a:pt x="38" y="274"/>
                  </a:cubicBezTo>
                  <a:cubicBezTo>
                    <a:pt x="39" y="275"/>
                    <a:pt x="39" y="277"/>
                    <a:pt x="42" y="276"/>
                  </a:cubicBezTo>
                  <a:cubicBezTo>
                    <a:pt x="51" y="267"/>
                    <a:pt x="59" y="255"/>
                    <a:pt x="69" y="247"/>
                  </a:cubicBezTo>
                  <a:cubicBezTo>
                    <a:pt x="72" y="248"/>
                    <a:pt x="72" y="252"/>
                    <a:pt x="74" y="253"/>
                  </a:cubicBezTo>
                  <a:cubicBezTo>
                    <a:pt x="75" y="253"/>
                    <a:pt x="76" y="252"/>
                    <a:pt x="78" y="253"/>
                  </a:cubicBezTo>
                  <a:cubicBezTo>
                    <a:pt x="79" y="251"/>
                    <a:pt x="78" y="249"/>
                    <a:pt x="80" y="247"/>
                  </a:cubicBezTo>
                  <a:cubicBezTo>
                    <a:pt x="84" y="246"/>
                    <a:pt x="88" y="240"/>
                    <a:pt x="91" y="237"/>
                  </a:cubicBezTo>
                  <a:cubicBezTo>
                    <a:pt x="94" y="235"/>
                    <a:pt x="99" y="234"/>
                    <a:pt x="98" y="232"/>
                  </a:cubicBezTo>
                  <a:cubicBezTo>
                    <a:pt x="99" y="232"/>
                    <a:pt x="100" y="232"/>
                    <a:pt x="100" y="233"/>
                  </a:cubicBezTo>
                  <a:cubicBezTo>
                    <a:pt x="108" y="223"/>
                    <a:pt x="120" y="222"/>
                    <a:pt x="130" y="219"/>
                  </a:cubicBezTo>
                  <a:cubicBezTo>
                    <a:pt x="133" y="218"/>
                    <a:pt x="135" y="221"/>
                    <a:pt x="137" y="219"/>
                  </a:cubicBezTo>
                  <a:cubicBezTo>
                    <a:pt x="139" y="218"/>
                    <a:pt x="138" y="217"/>
                    <a:pt x="138" y="214"/>
                  </a:cubicBezTo>
                  <a:cubicBezTo>
                    <a:pt x="141" y="213"/>
                    <a:pt x="142" y="209"/>
                    <a:pt x="146" y="208"/>
                  </a:cubicBezTo>
                  <a:cubicBezTo>
                    <a:pt x="165" y="183"/>
                    <a:pt x="190" y="165"/>
                    <a:pt x="210" y="142"/>
                  </a:cubicBezTo>
                  <a:cubicBezTo>
                    <a:pt x="218" y="134"/>
                    <a:pt x="227" y="126"/>
                    <a:pt x="234" y="118"/>
                  </a:cubicBezTo>
                  <a:cubicBezTo>
                    <a:pt x="248" y="104"/>
                    <a:pt x="262" y="90"/>
                    <a:pt x="276" y="77"/>
                  </a:cubicBezTo>
                  <a:cubicBezTo>
                    <a:pt x="275" y="79"/>
                    <a:pt x="279" y="77"/>
                    <a:pt x="280" y="76"/>
                  </a:cubicBezTo>
                  <a:cubicBezTo>
                    <a:pt x="282" y="75"/>
                    <a:pt x="285" y="74"/>
                    <a:pt x="286" y="72"/>
                  </a:cubicBezTo>
                  <a:cubicBezTo>
                    <a:pt x="286" y="69"/>
                    <a:pt x="283" y="70"/>
                    <a:pt x="283" y="68"/>
                  </a:cubicBezTo>
                  <a:close/>
                  <a:moveTo>
                    <a:pt x="24" y="269"/>
                  </a:moveTo>
                  <a:cubicBezTo>
                    <a:pt x="22" y="268"/>
                    <a:pt x="26" y="268"/>
                    <a:pt x="25" y="267"/>
                  </a:cubicBezTo>
                  <a:cubicBezTo>
                    <a:pt x="28" y="267"/>
                    <a:pt x="24" y="268"/>
                    <a:pt x="24" y="269"/>
                  </a:cubicBezTo>
                  <a:close/>
                  <a:moveTo>
                    <a:pt x="26" y="275"/>
                  </a:moveTo>
                  <a:cubicBezTo>
                    <a:pt x="25" y="274"/>
                    <a:pt x="28" y="274"/>
                    <a:pt x="28" y="273"/>
                  </a:cubicBezTo>
                  <a:cubicBezTo>
                    <a:pt x="30" y="274"/>
                    <a:pt x="27" y="275"/>
                    <a:pt x="26" y="275"/>
                  </a:cubicBezTo>
                  <a:close/>
                  <a:moveTo>
                    <a:pt x="41" y="270"/>
                  </a:moveTo>
                  <a:cubicBezTo>
                    <a:pt x="35" y="264"/>
                    <a:pt x="29" y="258"/>
                    <a:pt x="20" y="254"/>
                  </a:cubicBezTo>
                  <a:cubicBezTo>
                    <a:pt x="27" y="244"/>
                    <a:pt x="36" y="236"/>
                    <a:pt x="45" y="227"/>
                  </a:cubicBezTo>
                  <a:cubicBezTo>
                    <a:pt x="53" y="232"/>
                    <a:pt x="58" y="239"/>
                    <a:pt x="65" y="244"/>
                  </a:cubicBezTo>
                  <a:cubicBezTo>
                    <a:pt x="58" y="253"/>
                    <a:pt x="50" y="262"/>
                    <a:pt x="41" y="270"/>
                  </a:cubicBezTo>
                  <a:close/>
                  <a:moveTo>
                    <a:pt x="76" y="247"/>
                  </a:moveTo>
                  <a:cubicBezTo>
                    <a:pt x="63" y="239"/>
                    <a:pt x="54" y="228"/>
                    <a:pt x="42" y="220"/>
                  </a:cubicBezTo>
                  <a:cubicBezTo>
                    <a:pt x="47" y="212"/>
                    <a:pt x="54" y="205"/>
                    <a:pt x="58" y="196"/>
                  </a:cubicBezTo>
                  <a:cubicBezTo>
                    <a:pt x="58" y="195"/>
                    <a:pt x="59" y="195"/>
                    <a:pt x="61" y="195"/>
                  </a:cubicBezTo>
                  <a:cubicBezTo>
                    <a:pt x="61" y="194"/>
                    <a:pt x="60" y="194"/>
                    <a:pt x="59" y="194"/>
                  </a:cubicBezTo>
                  <a:cubicBezTo>
                    <a:pt x="64" y="189"/>
                    <a:pt x="65" y="183"/>
                    <a:pt x="66" y="178"/>
                  </a:cubicBezTo>
                  <a:cubicBezTo>
                    <a:pt x="66" y="176"/>
                    <a:pt x="68" y="175"/>
                    <a:pt x="69" y="173"/>
                  </a:cubicBezTo>
                  <a:cubicBezTo>
                    <a:pt x="70" y="170"/>
                    <a:pt x="67" y="163"/>
                    <a:pt x="71" y="161"/>
                  </a:cubicBezTo>
                  <a:cubicBezTo>
                    <a:pt x="71" y="159"/>
                    <a:pt x="67" y="161"/>
                    <a:pt x="69" y="159"/>
                  </a:cubicBezTo>
                  <a:cubicBezTo>
                    <a:pt x="71" y="159"/>
                    <a:pt x="72" y="159"/>
                    <a:pt x="71" y="161"/>
                  </a:cubicBezTo>
                  <a:cubicBezTo>
                    <a:pt x="73" y="162"/>
                    <a:pt x="73" y="160"/>
                    <a:pt x="74" y="160"/>
                  </a:cubicBezTo>
                  <a:cubicBezTo>
                    <a:pt x="86" y="164"/>
                    <a:pt x="97" y="174"/>
                    <a:pt x="106" y="182"/>
                  </a:cubicBezTo>
                  <a:cubicBezTo>
                    <a:pt x="106" y="183"/>
                    <a:pt x="105" y="185"/>
                    <a:pt x="106" y="185"/>
                  </a:cubicBezTo>
                  <a:cubicBezTo>
                    <a:pt x="107" y="185"/>
                    <a:pt x="107" y="184"/>
                    <a:pt x="107" y="184"/>
                  </a:cubicBezTo>
                  <a:cubicBezTo>
                    <a:pt x="109" y="182"/>
                    <a:pt x="111" y="191"/>
                    <a:pt x="114" y="189"/>
                  </a:cubicBezTo>
                  <a:cubicBezTo>
                    <a:pt x="121" y="196"/>
                    <a:pt x="127" y="205"/>
                    <a:pt x="132" y="215"/>
                  </a:cubicBezTo>
                  <a:cubicBezTo>
                    <a:pt x="109" y="219"/>
                    <a:pt x="91" y="231"/>
                    <a:pt x="76" y="247"/>
                  </a:cubicBezTo>
                  <a:close/>
                  <a:moveTo>
                    <a:pt x="264" y="83"/>
                  </a:moveTo>
                  <a:cubicBezTo>
                    <a:pt x="253" y="93"/>
                    <a:pt x="244" y="104"/>
                    <a:pt x="233" y="114"/>
                  </a:cubicBezTo>
                  <a:cubicBezTo>
                    <a:pt x="228" y="119"/>
                    <a:pt x="224" y="125"/>
                    <a:pt x="219" y="130"/>
                  </a:cubicBezTo>
                  <a:cubicBezTo>
                    <a:pt x="216" y="132"/>
                    <a:pt x="214" y="133"/>
                    <a:pt x="212" y="135"/>
                  </a:cubicBezTo>
                  <a:cubicBezTo>
                    <a:pt x="206" y="141"/>
                    <a:pt x="201" y="149"/>
                    <a:pt x="193" y="153"/>
                  </a:cubicBezTo>
                  <a:cubicBezTo>
                    <a:pt x="184" y="164"/>
                    <a:pt x="173" y="172"/>
                    <a:pt x="164" y="182"/>
                  </a:cubicBezTo>
                  <a:cubicBezTo>
                    <a:pt x="155" y="192"/>
                    <a:pt x="146" y="203"/>
                    <a:pt x="135" y="211"/>
                  </a:cubicBezTo>
                  <a:cubicBezTo>
                    <a:pt x="129" y="198"/>
                    <a:pt x="120" y="188"/>
                    <a:pt x="110" y="180"/>
                  </a:cubicBezTo>
                  <a:cubicBezTo>
                    <a:pt x="100" y="171"/>
                    <a:pt x="89" y="162"/>
                    <a:pt x="76" y="156"/>
                  </a:cubicBezTo>
                  <a:cubicBezTo>
                    <a:pt x="74" y="156"/>
                    <a:pt x="72" y="156"/>
                    <a:pt x="70" y="156"/>
                  </a:cubicBezTo>
                  <a:cubicBezTo>
                    <a:pt x="92" y="130"/>
                    <a:pt x="116" y="108"/>
                    <a:pt x="138" y="85"/>
                  </a:cubicBezTo>
                  <a:cubicBezTo>
                    <a:pt x="145" y="79"/>
                    <a:pt x="151" y="71"/>
                    <a:pt x="157" y="64"/>
                  </a:cubicBezTo>
                  <a:cubicBezTo>
                    <a:pt x="164" y="57"/>
                    <a:pt x="170" y="50"/>
                    <a:pt x="176" y="42"/>
                  </a:cubicBezTo>
                  <a:cubicBezTo>
                    <a:pt x="177" y="44"/>
                    <a:pt x="177" y="44"/>
                    <a:pt x="178" y="43"/>
                  </a:cubicBezTo>
                  <a:cubicBezTo>
                    <a:pt x="181" y="42"/>
                    <a:pt x="176" y="42"/>
                    <a:pt x="178" y="40"/>
                  </a:cubicBezTo>
                  <a:cubicBezTo>
                    <a:pt x="185" y="36"/>
                    <a:pt x="189" y="27"/>
                    <a:pt x="197" y="22"/>
                  </a:cubicBezTo>
                  <a:cubicBezTo>
                    <a:pt x="198" y="17"/>
                    <a:pt x="202" y="15"/>
                    <a:pt x="205" y="12"/>
                  </a:cubicBezTo>
                  <a:cubicBezTo>
                    <a:pt x="205" y="12"/>
                    <a:pt x="205" y="14"/>
                    <a:pt x="206" y="14"/>
                  </a:cubicBezTo>
                  <a:cubicBezTo>
                    <a:pt x="207" y="10"/>
                    <a:pt x="211" y="9"/>
                    <a:pt x="213" y="7"/>
                  </a:cubicBezTo>
                  <a:cubicBezTo>
                    <a:pt x="216" y="8"/>
                    <a:pt x="218" y="6"/>
                    <a:pt x="219" y="9"/>
                  </a:cubicBezTo>
                  <a:cubicBezTo>
                    <a:pt x="222" y="8"/>
                    <a:pt x="221" y="6"/>
                    <a:pt x="225" y="7"/>
                  </a:cubicBezTo>
                  <a:cubicBezTo>
                    <a:pt x="228" y="7"/>
                    <a:pt x="225" y="8"/>
                    <a:pt x="225" y="9"/>
                  </a:cubicBezTo>
                  <a:cubicBezTo>
                    <a:pt x="225" y="10"/>
                    <a:pt x="227" y="10"/>
                    <a:pt x="228" y="8"/>
                  </a:cubicBezTo>
                  <a:cubicBezTo>
                    <a:pt x="229" y="8"/>
                    <a:pt x="229" y="10"/>
                    <a:pt x="229" y="11"/>
                  </a:cubicBezTo>
                  <a:cubicBezTo>
                    <a:pt x="230" y="10"/>
                    <a:pt x="232" y="11"/>
                    <a:pt x="231" y="13"/>
                  </a:cubicBezTo>
                  <a:cubicBezTo>
                    <a:pt x="237" y="13"/>
                    <a:pt x="243" y="19"/>
                    <a:pt x="248" y="23"/>
                  </a:cubicBezTo>
                  <a:cubicBezTo>
                    <a:pt x="249" y="24"/>
                    <a:pt x="248" y="24"/>
                    <a:pt x="248" y="26"/>
                  </a:cubicBezTo>
                  <a:cubicBezTo>
                    <a:pt x="249" y="26"/>
                    <a:pt x="250" y="25"/>
                    <a:pt x="251" y="25"/>
                  </a:cubicBezTo>
                  <a:cubicBezTo>
                    <a:pt x="262" y="37"/>
                    <a:pt x="271" y="51"/>
                    <a:pt x="278" y="66"/>
                  </a:cubicBezTo>
                  <a:cubicBezTo>
                    <a:pt x="275" y="74"/>
                    <a:pt x="269" y="78"/>
                    <a:pt x="264" y="83"/>
                  </a:cubicBezTo>
                  <a:close/>
                  <a:moveTo>
                    <a:pt x="278" y="75"/>
                  </a:moveTo>
                  <a:cubicBezTo>
                    <a:pt x="277" y="74"/>
                    <a:pt x="279" y="70"/>
                    <a:pt x="282" y="71"/>
                  </a:cubicBezTo>
                  <a:cubicBezTo>
                    <a:pt x="281" y="73"/>
                    <a:pt x="279" y="73"/>
                    <a:pt x="278" y="7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28" name="Freeform 9"/>
            <p:cNvSpPr>
              <a:spLocks noEditPoints="1"/>
            </p:cNvSpPr>
            <p:nvPr/>
          </p:nvSpPr>
          <p:spPr bwMode="auto">
            <a:xfrm>
              <a:off x="6673850" y="1239838"/>
              <a:ext cx="320675" cy="322263"/>
            </a:xfrm>
            <a:custGeom>
              <a:avLst/>
              <a:gdLst>
                <a:gd name="T0" fmla="*/ 108 w 132"/>
                <a:gd name="T1" fmla="*/ 0 h 133"/>
                <a:gd name="T2" fmla="*/ 96 w 132"/>
                <a:gd name="T3" fmla="*/ 3 h 133"/>
                <a:gd name="T4" fmla="*/ 75 w 132"/>
                <a:gd name="T5" fmla="*/ 18 h 133"/>
                <a:gd name="T6" fmla="*/ 54 w 132"/>
                <a:gd name="T7" fmla="*/ 50 h 133"/>
                <a:gd name="T8" fmla="*/ 46 w 132"/>
                <a:gd name="T9" fmla="*/ 66 h 133"/>
                <a:gd name="T10" fmla="*/ 22 w 132"/>
                <a:gd name="T11" fmla="*/ 105 h 133"/>
                <a:gd name="T12" fmla="*/ 8 w 132"/>
                <a:gd name="T13" fmla="*/ 123 h 133"/>
                <a:gd name="T14" fmla="*/ 0 w 132"/>
                <a:gd name="T15" fmla="*/ 133 h 133"/>
                <a:gd name="T16" fmla="*/ 17 w 132"/>
                <a:gd name="T17" fmla="*/ 121 h 133"/>
                <a:gd name="T18" fmla="*/ 17 w 132"/>
                <a:gd name="T19" fmla="*/ 120 h 133"/>
                <a:gd name="T20" fmla="*/ 126 w 132"/>
                <a:gd name="T21" fmla="*/ 13 h 133"/>
                <a:gd name="T22" fmla="*/ 132 w 132"/>
                <a:gd name="T23" fmla="*/ 12 h 133"/>
                <a:gd name="T24" fmla="*/ 108 w 132"/>
                <a:gd name="T25" fmla="*/ 0 h 133"/>
                <a:gd name="T26" fmla="*/ 125 w 132"/>
                <a:gd name="T27" fmla="*/ 10 h 133"/>
                <a:gd name="T28" fmla="*/ 120 w 132"/>
                <a:gd name="T29" fmla="*/ 12 h 133"/>
                <a:gd name="T30" fmla="*/ 88 w 132"/>
                <a:gd name="T31" fmla="*/ 43 h 133"/>
                <a:gd name="T32" fmla="*/ 60 w 132"/>
                <a:gd name="T33" fmla="*/ 71 h 133"/>
                <a:gd name="T34" fmla="*/ 32 w 132"/>
                <a:gd name="T35" fmla="*/ 98 h 133"/>
                <a:gd name="T36" fmla="*/ 57 w 132"/>
                <a:gd name="T37" fmla="*/ 53 h 133"/>
                <a:gd name="T38" fmla="*/ 70 w 132"/>
                <a:gd name="T39" fmla="*/ 30 h 133"/>
                <a:gd name="T40" fmla="*/ 93 w 132"/>
                <a:gd name="T41" fmla="*/ 7 h 133"/>
                <a:gd name="T42" fmla="*/ 125 w 132"/>
                <a:gd name="T43" fmla="*/ 8 h 133"/>
                <a:gd name="T44" fmla="*/ 125 w 132"/>
                <a:gd name="T45" fmla="*/ 1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2" h="133">
                  <a:moveTo>
                    <a:pt x="108" y="0"/>
                  </a:moveTo>
                  <a:cubicBezTo>
                    <a:pt x="103" y="0"/>
                    <a:pt x="99" y="2"/>
                    <a:pt x="96" y="3"/>
                  </a:cubicBezTo>
                  <a:cubicBezTo>
                    <a:pt x="86" y="8"/>
                    <a:pt x="82" y="11"/>
                    <a:pt x="75" y="18"/>
                  </a:cubicBezTo>
                  <a:cubicBezTo>
                    <a:pt x="67" y="27"/>
                    <a:pt x="59" y="38"/>
                    <a:pt x="54" y="50"/>
                  </a:cubicBezTo>
                  <a:cubicBezTo>
                    <a:pt x="52" y="55"/>
                    <a:pt x="49" y="61"/>
                    <a:pt x="46" y="66"/>
                  </a:cubicBezTo>
                  <a:cubicBezTo>
                    <a:pt x="40" y="80"/>
                    <a:pt x="30" y="93"/>
                    <a:pt x="22" y="105"/>
                  </a:cubicBezTo>
                  <a:cubicBezTo>
                    <a:pt x="17" y="111"/>
                    <a:pt x="12" y="117"/>
                    <a:pt x="8" y="123"/>
                  </a:cubicBezTo>
                  <a:cubicBezTo>
                    <a:pt x="5" y="125"/>
                    <a:pt x="1" y="128"/>
                    <a:pt x="0" y="133"/>
                  </a:cubicBezTo>
                  <a:cubicBezTo>
                    <a:pt x="7" y="131"/>
                    <a:pt x="14" y="125"/>
                    <a:pt x="17" y="121"/>
                  </a:cubicBezTo>
                  <a:cubicBezTo>
                    <a:pt x="17" y="121"/>
                    <a:pt x="17" y="121"/>
                    <a:pt x="17" y="120"/>
                  </a:cubicBezTo>
                  <a:cubicBezTo>
                    <a:pt x="51" y="83"/>
                    <a:pt x="88" y="47"/>
                    <a:pt x="126" y="13"/>
                  </a:cubicBezTo>
                  <a:cubicBezTo>
                    <a:pt x="128" y="13"/>
                    <a:pt x="129" y="12"/>
                    <a:pt x="132" y="12"/>
                  </a:cubicBezTo>
                  <a:cubicBezTo>
                    <a:pt x="128" y="3"/>
                    <a:pt x="118" y="0"/>
                    <a:pt x="108" y="0"/>
                  </a:cubicBezTo>
                  <a:close/>
                  <a:moveTo>
                    <a:pt x="125" y="10"/>
                  </a:moveTo>
                  <a:cubicBezTo>
                    <a:pt x="124" y="10"/>
                    <a:pt x="122" y="10"/>
                    <a:pt x="120" y="12"/>
                  </a:cubicBezTo>
                  <a:cubicBezTo>
                    <a:pt x="110" y="21"/>
                    <a:pt x="99" y="32"/>
                    <a:pt x="88" y="43"/>
                  </a:cubicBezTo>
                  <a:cubicBezTo>
                    <a:pt x="79" y="52"/>
                    <a:pt x="70" y="62"/>
                    <a:pt x="60" y="71"/>
                  </a:cubicBezTo>
                  <a:cubicBezTo>
                    <a:pt x="51" y="78"/>
                    <a:pt x="41" y="89"/>
                    <a:pt x="32" y="98"/>
                  </a:cubicBezTo>
                  <a:cubicBezTo>
                    <a:pt x="39" y="86"/>
                    <a:pt x="49" y="70"/>
                    <a:pt x="57" y="53"/>
                  </a:cubicBezTo>
                  <a:cubicBezTo>
                    <a:pt x="61" y="44"/>
                    <a:pt x="64" y="37"/>
                    <a:pt x="70" y="30"/>
                  </a:cubicBezTo>
                  <a:cubicBezTo>
                    <a:pt x="77" y="21"/>
                    <a:pt x="84" y="12"/>
                    <a:pt x="93" y="7"/>
                  </a:cubicBezTo>
                  <a:cubicBezTo>
                    <a:pt x="100" y="3"/>
                    <a:pt x="114" y="1"/>
                    <a:pt x="125" y="8"/>
                  </a:cubicBezTo>
                  <a:cubicBezTo>
                    <a:pt x="124" y="9"/>
                    <a:pt x="124" y="9"/>
                    <a:pt x="125" y="1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6133753" y="1407442"/>
            <a:ext cx="798513" cy="727076"/>
            <a:chOff x="7712075" y="1176338"/>
            <a:chExt cx="798513" cy="727076"/>
          </a:xfrm>
          <a:noFill/>
        </p:grpSpPr>
        <p:sp>
          <p:nvSpPr>
            <p:cNvPr id="230" name="Freeform 13"/>
            <p:cNvSpPr>
              <a:spLocks noEditPoints="1"/>
            </p:cNvSpPr>
            <p:nvPr/>
          </p:nvSpPr>
          <p:spPr bwMode="auto">
            <a:xfrm>
              <a:off x="7843838" y="1212851"/>
              <a:ext cx="534988" cy="371475"/>
            </a:xfrm>
            <a:custGeom>
              <a:avLst/>
              <a:gdLst>
                <a:gd name="T0" fmla="*/ 66 w 221"/>
                <a:gd name="T1" fmla="*/ 153 h 153"/>
                <a:gd name="T2" fmla="*/ 66 w 221"/>
                <a:gd name="T3" fmla="*/ 153 h 153"/>
                <a:gd name="T4" fmla="*/ 37 w 221"/>
                <a:gd name="T5" fmla="*/ 152 h 153"/>
                <a:gd name="T6" fmla="*/ 35 w 221"/>
                <a:gd name="T7" fmla="*/ 151 h 153"/>
                <a:gd name="T8" fmla="*/ 14 w 221"/>
                <a:gd name="T9" fmla="*/ 148 h 153"/>
                <a:gd name="T10" fmla="*/ 6 w 221"/>
                <a:gd name="T11" fmla="*/ 105 h 153"/>
                <a:gd name="T12" fmla="*/ 4 w 221"/>
                <a:gd name="T13" fmla="*/ 75 h 153"/>
                <a:gd name="T14" fmla="*/ 4 w 221"/>
                <a:gd name="T15" fmla="*/ 74 h 153"/>
                <a:gd name="T16" fmla="*/ 4 w 221"/>
                <a:gd name="T17" fmla="*/ 47 h 153"/>
                <a:gd name="T18" fmla="*/ 10 w 221"/>
                <a:gd name="T19" fmla="*/ 11 h 153"/>
                <a:gd name="T20" fmla="*/ 53 w 221"/>
                <a:gd name="T21" fmla="*/ 3 h 153"/>
                <a:gd name="T22" fmla="*/ 60 w 221"/>
                <a:gd name="T23" fmla="*/ 2 h 153"/>
                <a:gd name="T24" fmla="*/ 114 w 221"/>
                <a:gd name="T25" fmla="*/ 0 h 153"/>
                <a:gd name="T26" fmla="*/ 137 w 221"/>
                <a:gd name="T27" fmla="*/ 1 h 153"/>
                <a:gd name="T28" fmla="*/ 151 w 221"/>
                <a:gd name="T29" fmla="*/ 1 h 153"/>
                <a:gd name="T30" fmla="*/ 155 w 221"/>
                <a:gd name="T31" fmla="*/ 1 h 153"/>
                <a:gd name="T32" fmla="*/ 213 w 221"/>
                <a:gd name="T33" fmla="*/ 30 h 153"/>
                <a:gd name="T34" fmla="*/ 212 w 221"/>
                <a:gd name="T35" fmla="*/ 139 h 153"/>
                <a:gd name="T36" fmla="*/ 208 w 221"/>
                <a:gd name="T37" fmla="*/ 145 h 153"/>
                <a:gd name="T38" fmla="*/ 166 w 221"/>
                <a:gd name="T39" fmla="*/ 151 h 153"/>
                <a:gd name="T40" fmla="*/ 150 w 221"/>
                <a:gd name="T41" fmla="*/ 150 h 153"/>
                <a:gd name="T42" fmla="*/ 134 w 221"/>
                <a:gd name="T43" fmla="*/ 150 h 153"/>
                <a:gd name="T44" fmla="*/ 113 w 221"/>
                <a:gd name="T45" fmla="*/ 151 h 153"/>
                <a:gd name="T46" fmla="*/ 66 w 221"/>
                <a:gd name="T47" fmla="*/ 153 h 153"/>
                <a:gd name="T48" fmla="*/ 6 w 221"/>
                <a:gd name="T49" fmla="*/ 74 h 153"/>
                <a:gd name="T50" fmla="*/ 9 w 221"/>
                <a:gd name="T51" fmla="*/ 105 h 153"/>
                <a:gd name="T52" fmla="*/ 16 w 221"/>
                <a:gd name="T53" fmla="*/ 146 h 153"/>
                <a:gd name="T54" fmla="*/ 35 w 221"/>
                <a:gd name="T55" fmla="*/ 149 h 153"/>
                <a:gd name="T56" fmla="*/ 37 w 221"/>
                <a:gd name="T57" fmla="*/ 149 h 153"/>
                <a:gd name="T58" fmla="*/ 66 w 221"/>
                <a:gd name="T59" fmla="*/ 150 h 153"/>
                <a:gd name="T60" fmla="*/ 66 w 221"/>
                <a:gd name="T61" fmla="*/ 150 h 153"/>
                <a:gd name="T62" fmla="*/ 113 w 221"/>
                <a:gd name="T63" fmla="*/ 149 h 153"/>
                <a:gd name="T64" fmla="*/ 134 w 221"/>
                <a:gd name="T65" fmla="*/ 148 h 153"/>
                <a:gd name="T66" fmla="*/ 150 w 221"/>
                <a:gd name="T67" fmla="*/ 148 h 153"/>
                <a:gd name="T68" fmla="*/ 166 w 221"/>
                <a:gd name="T69" fmla="*/ 148 h 153"/>
                <a:gd name="T70" fmla="*/ 207 w 221"/>
                <a:gd name="T71" fmla="*/ 143 h 153"/>
                <a:gd name="T72" fmla="*/ 210 w 221"/>
                <a:gd name="T73" fmla="*/ 138 h 153"/>
                <a:gd name="T74" fmla="*/ 210 w 221"/>
                <a:gd name="T75" fmla="*/ 31 h 153"/>
                <a:gd name="T76" fmla="*/ 155 w 221"/>
                <a:gd name="T77" fmla="*/ 4 h 153"/>
                <a:gd name="T78" fmla="*/ 151 w 221"/>
                <a:gd name="T79" fmla="*/ 4 h 153"/>
                <a:gd name="T80" fmla="*/ 137 w 221"/>
                <a:gd name="T81" fmla="*/ 3 h 153"/>
                <a:gd name="T82" fmla="*/ 114 w 221"/>
                <a:gd name="T83" fmla="*/ 3 h 153"/>
                <a:gd name="T84" fmla="*/ 60 w 221"/>
                <a:gd name="T85" fmla="*/ 5 h 153"/>
                <a:gd name="T86" fmla="*/ 54 w 221"/>
                <a:gd name="T87" fmla="*/ 5 h 153"/>
                <a:gd name="T88" fmla="*/ 11 w 221"/>
                <a:gd name="T89" fmla="*/ 13 h 153"/>
                <a:gd name="T90" fmla="*/ 6 w 221"/>
                <a:gd name="T91" fmla="*/ 47 h 153"/>
                <a:gd name="T92" fmla="*/ 6 w 221"/>
                <a:gd name="T93" fmla="*/ 7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1" h="153">
                  <a:moveTo>
                    <a:pt x="66" y="153"/>
                  </a:moveTo>
                  <a:cubicBezTo>
                    <a:pt x="66" y="153"/>
                    <a:pt x="66" y="153"/>
                    <a:pt x="66" y="153"/>
                  </a:cubicBezTo>
                  <a:cubicBezTo>
                    <a:pt x="55" y="153"/>
                    <a:pt x="46" y="152"/>
                    <a:pt x="37" y="152"/>
                  </a:cubicBezTo>
                  <a:cubicBezTo>
                    <a:pt x="36" y="151"/>
                    <a:pt x="35" y="151"/>
                    <a:pt x="35" y="151"/>
                  </a:cubicBezTo>
                  <a:cubicBezTo>
                    <a:pt x="26" y="151"/>
                    <a:pt x="17" y="150"/>
                    <a:pt x="14" y="148"/>
                  </a:cubicBezTo>
                  <a:cubicBezTo>
                    <a:pt x="5" y="140"/>
                    <a:pt x="6" y="122"/>
                    <a:pt x="6" y="105"/>
                  </a:cubicBezTo>
                  <a:cubicBezTo>
                    <a:pt x="7" y="93"/>
                    <a:pt x="7" y="81"/>
                    <a:pt x="4" y="75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67"/>
                    <a:pt x="5" y="57"/>
                    <a:pt x="4" y="47"/>
                  </a:cubicBezTo>
                  <a:cubicBezTo>
                    <a:pt x="2" y="33"/>
                    <a:pt x="0" y="17"/>
                    <a:pt x="10" y="11"/>
                  </a:cubicBezTo>
                  <a:cubicBezTo>
                    <a:pt x="19" y="5"/>
                    <a:pt x="38" y="4"/>
                    <a:pt x="53" y="3"/>
                  </a:cubicBezTo>
                  <a:cubicBezTo>
                    <a:pt x="56" y="3"/>
                    <a:pt x="58" y="3"/>
                    <a:pt x="60" y="2"/>
                  </a:cubicBezTo>
                  <a:cubicBezTo>
                    <a:pt x="77" y="1"/>
                    <a:pt x="96" y="0"/>
                    <a:pt x="114" y="0"/>
                  </a:cubicBezTo>
                  <a:cubicBezTo>
                    <a:pt x="122" y="0"/>
                    <a:pt x="130" y="1"/>
                    <a:pt x="137" y="1"/>
                  </a:cubicBezTo>
                  <a:cubicBezTo>
                    <a:pt x="142" y="1"/>
                    <a:pt x="147" y="1"/>
                    <a:pt x="151" y="1"/>
                  </a:cubicBezTo>
                  <a:cubicBezTo>
                    <a:pt x="155" y="1"/>
                    <a:pt x="155" y="1"/>
                    <a:pt x="155" y="1"/>
                  </a:cubicBezTo>
                  <a:cubicBezTo>
                    <a:pt x="180" y="1"/>
                    <a:pt x="208" y="1"/>
                    <a:pt x="213" y="30"/>
                  </a:cubicBezTo>
                  <a:cubicBezTo>
                    <a:pt x="221" y="83"/>
                    <a:pt x="221" y="119"/>
                    <a:pt x="212" y="139"/>
                  </a:cubicBezTo>
                  <a:cubicBezTo>
                    <a:pt x="212" y="141"/>
                    <a:pt x="209" y="144"/>
                    <a:pt x="208" y="145"/>
                  </a:cubicBezTo>
                  <a:cubicBezTo>
                    <a:pt x="200" y="150"/>
                    <a:pt x="182" y="151"/>
                    <a:pt x="166" y="151"/>
                  </a:cubicBezTo>
                  <a:cubicBezTo>
                    <a:pt x="161" y="151"/>
                    <a:pt x="155" y="150"/>
                    <a:pt x="150" y="150"/>
                  </a:cubicBezTo>
                  <a:cubicBezTo>
                    <a:pt x="144" y="150"/>
                    <a:pt x="138" y="150"/>
                    <a:pt x="134" y="150"/>
                  </a:cubicBezTo>
                  <a:cubicBezTo>
                    <a:pt x="127" y="151"/>
                    <a:pt x="120" y="151"/>
                    <a:pt x="113" y="151"/>
                  </a:cubicBezTo>
                  <a:cubicBezTo>
                    <a:pt x="98" y="152"/>
                    <a:pt x="82" y="153"/>
                    <a:pt x="66" y="153"/>
                  </a:cubicBezTo>
                  <a:close/>
                  <a:moveTo>
                    <a:pt x="6" y="74"/>
                  </a:moveTo>
                  <a:cubicBezTo>
                    <a:pt x="9" y="81"/>
                    <a:pt x="9" y="93"/>
                    <a:pt x="9" y="105"/>
                  </a:cubicBezTo>
                  <a:cubicBezTo>
                    <a:pt x="8" y="122"/>
                    <a:pt x="8" y="139"/>
                    <a:pt x="16" y="146"/>
                  </a:cubicBezTo>
                  <a:cubicBezTo>
                    <a:pt x="18" y="148"/>
                    <a:pt x="29" y="149"/>
                    <a:pt x="35" y="149"/>
                  </a:cubicBezTo>
                  <a:cubicBezTo>
                    <a:pt x="36" y="149"/>
                    <a:pt x="36" y="149"/>
                    <a:pt x="37" y="149"/>
                  </a:cubicBezTo>
                  <a:cubicBezTo>
                    <a:pt x="46" y="150"/>
                    <a:pt x="55" y="150"/>
                    <a:pt x="66" y="150"/>
                  </a:cubicBezTo>
                  <a:cubicBezTo>
                    <a:pt x="66" y="150"/>
                    <a:pt x="66" y="150"/>
                    <a:pt x="66" y="150"/>
                  </a:cubicBezTo>
                  <a:cubicBezTo>
                    <a:pt x="82" y="150"/>
                    <a:pt x="98" y="150"/>
                    <a:pt x="113" y="149"/>
                  </a:cubicBezTo>
                  <a:cubicBezTo>
                    <a:pt x="120" y="149"/>
                    <a:pt x="127" y="148"/>
                    <a:pt x="134" y="148"/>
                  </a:cubicBezTo>
                  <a:cubicBezTo>
                    <a:pt x="138" y="148"/>
                    <a:pt x="144" y="148"/>
                    <a:pt x="150" y="148"/>
                  </a:cubicBezTo>
                  <a:cubicBezTo>
                    <a:pt x="155" y="148"/>
                    <a:pt x="161" y="148"/>
                    <a:pt x="166" y="148"/>
                  </a:cubicBezTo>
                  <a:cubicBezTo>
                    <a:pt x="180" y="148"/>
                    <a:pt x="200" y="148"/>
                    <a:pt x="207" y="143"/>
                  </a:cubicBezTo>
                  <a:cubicBezTo>
                    <a:pt x="208" y="142"/>
                    <a:pt x="210" y="139"/>
                    <a:pt x="210" y="138"/>
                  </a:cubicBezTo>
                  <a:cubicBezTo>
                    <a:pt x="219" y="119"/>
                    <a:pt x="219" y="83"/>
                    <a:pt x="210" y="31"/>
                  </a:cubicBezTo>
                  <a:cubicBezTo>
                    <a:pt x="206" y="4"/>
                    <a:pt x="179" y="4"/>
                    <a:pt x="155" y="4"/>
                  </a:cubicBezTo>
                  <a:cubicBezTo>
                    <a:pt x="151" y="4"/>
                    <a:pt x="151" y="4"/>
                    <a:pt x="151" y="4"/>
                  </a:cubicBezTo>
                  <a:cubicBezTo>
                    <a:pt x="147" y="4"/>
                    <a:pt x="142" y="4"/>
                    <a:pt x="137" y="3"/>
                  </a:cubicBezTo>
                  <a:cubicBezTo>
                    <a:pt x="130" y="3"/>
                    <a:pt x="122" y="3"/>
                    <a:pt x="114" y="3"/>
                  </a:cubicBezTo>
                  <a:cubicBezTo>
                    <a:pt x="96" y="3"/>
                    <a:pt x="77" y="4"/>
                    <a:pt x="60" y="5"/>
                  </a:cubicBezTo>
                  <a:cubicBezTo>
                    <a:pt x="58" y="5"/>
                    <a:pt x="56" y="5"/>
                    <a:pt x="54" y="5"/>
                  </a:cubicBezTo>
                  <a:cubicBezTo>
                    <a:pt x="39" y="6"/>
                    <a:pt x="20" y="8"/>
                    <a:pt x="11" y="13"/>
                  </a:cubicBezTo>
                  <a:cubicBezTo>
                    <a:pt x="2" y="18"/>
                    <a:pt x="4" y="33"/>
                    <a:pt x="6" y="47"/>
                  </a:cubicBezTo>
                  <a:cubicBezTo>
                    <a:pt x="7" y="57"/>
                    <a:pt x="8" y="67"/>
                    <a:pt x="6" y="7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1" name="Freeform 14"/>
            <p:cNvSpPr>
              <a:spLocks noEditPoints="1"/>
            </p:cNvSpPr>
            <p:nvPr/>
          </p:nvSpPr>
          <p:spPr bwMode="auto">
            <a:xfrm>
              <a:off x="8047038" y="1584326"/>
              <a:ext cx="120650" cy="34925"/>
            </a:xfrm>
            <a:custGeom>
              <a:avLst/>
              <a:gdLst>
                <a:gd name="T0" fmla="*/ 26 w 50"/>
                <a:gd name="T1" fmla="*/ 15 h 15"/>
                <a:gd name="T2" fmla="*/ 26 w 50"/>
                <a:gd name="T3" fmla="*/ 15 h 15"/>
                <a:gd name="T4" fmla="*/ 2 w 50"/>
                <a:gd name="T5" fmla="*/ 13 h 15"/>
                <a:gd name="T6" fmla="*/ 1 w 50"/>
                <a:gd name="T7" fmla="*/ 12 h 15"/>
                <a:gd name="T8" fmla="*/ 1 w 50"/>
                <a:gd name="T9" fmla="*/ 7 h 15"/>
                <a:gd name="T10" fmla="*/ 28 w 50"/>
                <a:gd name="T11" fmla="*/ 0 h 15"/>
                <a:gd name="T12" fmla="*/ 50 w 50"/>
                <a:gd name="T13" fmla="*/ 7 h 15"/>
                <a:gd name="T14" fmla="*/ 49 w 50"/>
                <a:gd name="T15" fmla="*/ 10 h 15"/>
                <a:gd name="T16" fmla="*/ 26 w 50"/>
                <a:gd name="T17" fmla="*/ 15 h 15"/>
                <a:gd name="T18" fmla="*/ 3 w 50"/>
                <a:gd name="T19" fmla="*/ 11 h 15"/>
                <a:gd name="T20" fmla="*/ 26 w 50"/>
                <a:gd name="T21" fmla="*/ 13 h 15"/>
                <a:gd name="T22" fmla="*/ 47 w 50"/>
                <a:gd name="T23" fmla="*/ 9 h 15"/>
                <a:gd name="T24" fmla="*/ 47 w 50"/>
                <a:gd name="T25" fmla="*/ 7 h 15"/>
                <a:gd name="T26" fmla="*/ 28 w 50"/>
                <a:gd name="T27" fmla="*/ 3 h 15"/>
                <a:gd name="T28" fmla="*/ 3 w 50"/>
                <a:gd name="T29" fmla="*/ 9 h 15"/>
                <a:gd name="T30" fmla="*/ 3 w 50"/>
                <a:gd name="T3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15">
                  <a:moveTo>
                    <a:pt x="26" y="15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16" y="15"/>
                    <a:pt x="5" y="14"/>
                    <a:pt x="2" y="13"/>
                  </a:cubicBezTo>
                  <a:cubicBezTo>
                    <a:pt x="1" y="13"/>
                    <a:pt x="1" y="13"/>
                    <a:pt x="1" y="12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5" y="2"/>
                    <a:pt x="18" y="0"/>
                    <a:pt x="28" y="0"/>
                  </a:cubicBezTo>
                  <a:cubicBezTo>
                    <a:pt x="31" y="0"/>
                    <a:pt x="48" y="1"/>
                    <a:pt x="50" y="7"/>
                  </a:cubicBezTo>
                  <a:cubicBezTo>
                    <a:pt x="50" y="8"/>
                    <a:pt x="50" y="9"/>
                    <a:pt x="49" y="10"/>
                  </a:cubicBezTo>
                  <a:cubicBezTo>
                    <a:pt x="46" y="14"/>
                    <a:pt x="39" y="15"/>
                    <a:pt x="26" y="15"/>
                  </a:cubicBezTo>
                  <a:close/>
                  <a:moveTo>
                    <a:pt x="3" y="11"/>
                  </a:moveTo>
                  <a:cubicBezTo>
                    <a:pt x="7" y="12"/>
                    <a:pt x="16" y="13"/>
                    <a:pt x="26" y="13"/>
                  </a:cubicBezTo>
                  <a:cubicBezTo>
                    <a:pt x="37" y="13"/>
                    <a:pt x="45" y="11"/>
                    <a:pt x="47" y="9"/>
                  </a:cubicBezTo>
                  <a:cubicBezTo>
                    <a:pt x="47" y="8"/>
                    <a:pt x="48" y="8"/>
                    <a:pt x="47" y="7"/>
                  </a:cubicBezTo>
                  <a:cubicBezTo>
                    <a:pt x="47" y="5"/>
                    <a:pt x="40" y="3"/>
                    <a:pt x="28" y="3"/>
                  </a:cubicBezTo>
                  <a:cubicBezTo>
                    <a:pt x="16" y="3"/>
                    <a:pt x="6" y="5"/>
                    <a:pt x="3" y="9"/>
                  </a:cubicBezTo>
                  <a:cubicBezTo>
                    <a:pt x="3" y="9"/>
                    <a:pt x="3" y="10"/>
                    <a:pt x="3" y="1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2" name="Freeform 15"/>
            <p:cNvSpPr>
              <a:spLocks noEditPoints="1"/>
            </p:cNvSpPr>
            <p:nvPr/>
          </p:nvSpPr>
          <p:spPr bwMode="auto">
            <a:xfrm>
              <a:off x="7996238" y="1801813"/>
              <a:ext cx="244475" cy="65088"/>
            </a:xfrm>
            <a:custGeom>
              <a:avLst/>
              <a:gdLst>
                <a:gd name="T0" fmla="*/ 24 w 101"/>
                <a:gd name="T1" fmla="*/ 27 h 27"/>
                <a:gd name="T2" fmla="*/ 24 w 101"/>
                <a:gd name="T3" fmla="*/ 27 h 27"/>
                <a:gd name="T4" fmla="*/ 1 w 101"/>
                <a:gd name="T5" fmla="*/ 25 h 27"/>
                <a:gd name="T6" fmla="*/ 1 w 101"/>
                <a:gd name="T7" fmla="*/ 25 h 27"/>
                <a:gd name="T8" fmla="*/ 1 w 101"/>
                <a:gd name="T9" fmla="*/ 24 h 27"/>
                <a:gd name="T10" fmla="*/ 2 w 101"/>
                <a:gd name="T11" fmla="*/ 21 h 27"/>
                <a:gd name="T12" fmla="*/ 14 w 101"/>
                <a:gd name="T13" fmla="*/ 4 h 27"/>
                <a:gd name="T14" fmla="*/ 49 w 101"/>
                <a:gd name="T15" fmla="*/ 0 h 27"/>
                <a:gd name="T16" fmla="*/ 83 w 101"/>
                <a:gd name="T17" fmla="*/ 2 h 27"/>
                <a:gd name="T18" fmla="*/ 99 w 101"/>
                <a:gd name="T19" fmla="*/ 17 h 27"/>
                <a:gd name="T20" fmla="*/ 101 w 101"/>
                <a:gd name="T21" fmla="*/ 23 h 27"/>
                <a:gd name="T22" fmla="*/ 86 w 101"/>
                <a:gd name="T23" fmla="*/ 27 h 27"/>
                <a:gd name="T24" fmla="*/ 71 w 101"/>
                <a:gd name="T25" fmla="*/ 26 h 27"/>
                <a:gd name="T26" fmla="*/ 64 w 101"/>
                <a:gd name="T27" fmla="*/ 26 h 27"/>
                <a:gd name="T28" fmla="*/ 45 w 101"/>
                <a:gd name="T29" fmla="*/ 26 h 27"/>
                <a:gd name="T30" fmla="*/ 24 w 101"/>
                <a:gd name="T31" fmla="*/ 27 h 27"/>
                <a:gd name="T32" fmla="*/ 3 w 101"/>
                <a:gd name="T33" fmla="*/ 24 h 27"/>
                <a:gd name="T34" fmla="*/ 24 w 101"/>
                <a:gd name="T35" fmla="*/ 25 h 27"/>
                <a:gd name="T36" fmla="*/ 24 w 101"/>
                <a:gd name="T37" fmla="*/ 25 h 27"/>
                <a:gd name="T38" fmla="*/ 44 w 101"/>
                <a:gd name="T39" fmla="*/ 24 h 27"/>
                <a:gd name="T40" fmla="*/ 64 w 101"/>
                <a:gd name="T41" fmla="*/ 24 h 27"/>
                <a:gd name="T42" fmla="*/ 71 w 101"/>
                <a:gd name="T43" fmla="*/ 24 h 27"/>
                <a:gd name="T44" fmla="*/ 86 w 101"/>
                <a:gd name="T45" fmla="*/ 25 h 27"/>
                <a:gd name="T46" fmla="*/ 99 w 101"/>
                <a:gd name="T47" fmla="*/ 22 h 27"/>
                <a:gd name="T48" fmla="*/ 98 w 101"/>
                <a:gd name="T49" fmla="*/ 18 h 27"/>
                <a:gd name="T50" fmla="*/ 82 w 101"/>
                <a:gd name="T51" fmla="*/ 4 h 27"/>
                <a:gd name="T52" fmla="*/ 49 w 101"/>
                <a:gd name="T53" fmla="*/ 2 h 27"/>
                <a:gd name="T54" fmla="*/ 15 w 101"/>
                <a:gd name="T55" fmla="*/ 6 h 27"/>
                <a:gd name="T56" fmla="*/ 4 w 101"/>
                <a:gd name="T57" fmla="*/ 22 h 27"/>
                <a:gd name="T58" fmla="*/ 3 w 101"/>
                <a:gd name="T59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27">
                  <a:moveTo>
                    <a:pt x="24" y="27"/>
                  </a:moveTo>
                  <a:cubicBezTo>
                    <a:pt x="24" y="27"/>
                    <a:pt x="24" y="27"/>
                    <a:pt x="24" y="27"/>
                  </a:cubicBezTo>
                  <a:cubicBezTo>
                    <a:pt x="15" y="27"/>
                    <a:pt x="8" y="27"/>
                    <a:pt x="1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5"/>
                    <a:pt x="0" y="24"/>
                    <a:pt x="1" y="24"/>
                  </a:cubicBezTo>
                  <a:cubicBezTo>
                    <a:pt x="1" y="23"/>
                    <a:pt x="1" y="22"/>
                    <a:pt x="2" y="21"/>
                  </a:cubicBezTo>
                  <a:cubicBezTo>
                    <a:pt x="5" y="15"/>
                    <a:pt x="9" y="7"/>
                    <a:pt x="14" y="4"/>
                  </a:cubicBezTo>
                  <a:cubicBezTo>
                    <a:pt x="20" y="0"/>
                    <a:pt x="38" y="0"/>
                    <a:pt x="49" y="0"/>
                  </a:cubicBezTo>
                  <a:cubicBezTo>
                    <a:pt x="62" y="0"/>
                    <a:pt x="77" y="1"/>
                    <a:pt x="83" y="2"/>
                  </a:cubicBezTo>
                  <a:cubicBezTo>
                    <a:pt x="88" y="3"/>
                    <a:pt x="96" y="11"/>
                    <a:pt x="99" y="17"/>
                  </a:cubicBezTo>
                  <a:cubicBezTo>
                    <a:pt x="101" y="20"/>
                    <a:pt x="101" y="21"/>
                    <a:pt x="101" y="23"/>
                  </a:cubicBezTo>
                  <a:cubicBezTo>
                    <a:pt x="99" y="26"/>
                    <a:pt x="95" y="27"/>
                    <a:pt x="86" y="27"/>
                  </a:cubicBezTo>
                  <a:cubicBezTo>
                    <a:pt x="81" y="27"/>
                    <a:pt x="75" y="27"/>
                    <a:pt x="71" y="26"/>
                  </a:cubicBezTo>
                  <a:cubicBezTo>
                    <a:pt x="68" y="26"/>
                    <a:pt x="66" y="26"/>
                    <a:pt x="64" y="26"/>
                  </a:cubicBezTo>
                  <a:cubicBezTo>
                    <a:pt x="58" y="26"/>
                    <a:pt x="51" y="26"/>
                    <a:pt x="45" y="26"/>
                  </a:cubicBezTo>
                  <a:cubicBezTo>
                    <a:pt x="38" y="27"/>
                    <a:pt x="31" y="27"/>
                    <a:pt x="24" y="27"/>
                  </a:cubicBezTo>
                  <a:close/>
                  <a:moveTo>
                    <a:pt x="3" y="24"/>
                  </a:moveTo>
                  <a:cubicBezTo>
                    <a:pt x="9" y="25"/>
                    <a:pt x="16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30" y="25"/>
                    <a:pt x="38" y="25"/>
                    <a:pt x="44" y="24"/>
                  </a:cubicBezTo>
                  <a:cubicBezTo>
                    <a:pt x="51" y="24"/>
                    <a:pt x="58" y="24"/>
                    <a:pt x="64" y="24"/>
                  </a:cubicBezTo>
                  <a:cubicBezTo>
                    <a:pt x="66" y="24"/>
                    <a:pt x="68" y="24"/>
                    <a:pt x="71" y="24"/>
                  </a:cubicBezTo>
                  <a:cubicBezTo>
                    <a:pt x="75" y="24"/>
                    <a:pt x="81" y="25"/>
                    <a:pt x="86" y="25"/>
                  </a:cubicBezTo>
                  <a:cubicBezTo>
                    <a:pt x="96" y="25"/>
                    <a:pt x="98" y="23"/>
                    <a:pt x="99" y="22"/>
                  </a:cubicBezTo>
                  <a:cubicBezTo>
                    <a:pt x="99" y="22"/>
                    <a:pt x="99" y="21"/>
                    <a:pt x="98" y="18"/>
                  </a:cubicBezTo>
                  <a:cubicBezTo>
                    <a:pt x="94" y="12"/>
                    <a:pt x="86" y="5"/>
                    <a:pt x="82" y="4"/>
                  </a:cubicBezTo>
                  <a:cubicBezTo>
                    <a:pt x="78" y="3"/>
                    <a:pt x="64" y="2"/>
                    <a:pt x="49" y="2"/>
                  </a:cubicBezTo>
                  <a:cubicBezTo>
                    <a:pt x="31" y="2"/>
                    <a:pt x="19" y="3"/>
                    <a:pt x="15" y="6"/>
                  </a:cubicBezTo>
                  <a:cubicBezTo>
                    <a:pt x="10" y="9"/>
                    <a:pt x="7" y="17"/>
                    <a:pt x="4" y="22"/>
                  </a:cubicBezTo>
                  <a:cubicBezTo>
                    <a:pt x="4" y="23"/>
                    <a:pt x="3" y="23"/>
                    <a:pt x="3" y="2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3" name="Freeform 16"/>
            <p:cNvSpPr/>
            <p:nvPr/>
          </p:nvSpPr>
          <p:spPr bwMode="auto">
            <a:xfrm>
              <a:off x="8364538" y="1609726"/>
              <a:ext cx="146050" cy="266700"/>
            </a:xfrm>
            <a:custGeom>
              <a:avLst/>
              <a:gdLst>
                <a:gd name="T0" fmla="*/ 29 w 60"/>
                <a:gd name="T1" fmla="*/ 110 h 110"/>
                <a:gd name="T2" fmla="*/ 28 w 60"/>
                <a:gd name="T3" fmla="*/ 109 h 110"/>
                <a:gd name="T4" fmla="*/ 29 w 60"/>
                <a:gd name="T5" fmla="*/ 108 h 110"/>
                <a:gd name="T6" fmla="*/ 51 w 60"/>
                <a:gd name="T7" fmla="*/ 92 h 110"/>
                <a:gd name="T8" fmla="*/ 13 w 60"/>
                <a:gd name="T9" fmla="*/ 19 h 110"/>
                <a:gd name="T10" fmla="*/ 0 w 60"/>
                <a:gd name="T11" fmla="*/ 2 h 110"/>
                <a:gd name="T12" fmla="*/ 0 w 60"/>
                <a:gd name="T13" fmla="*/ 0 h 110"/>
                <a:gd name="T14" fmla="*/ 2 w 60"/>
                <a:gd name="T15" fmla="*/ 0 h 110"/>
                <a:gd name="T16" fmla="*/ 15 w 60"/>
                <a:gd name="T17" fmla="*/ 17 h 110"/>
                <a:gd name="T18" fmla="*/ 53 w 60"/>
                <a:gd name="T19" fmla="*/ 92 h 110"/>
                <a:gd name="T20" fmla="*/ 30 w 60"/>
                <a:gd name="T21" fmla="*/ 110 h 110"/>
                <a:gd name="T22" fmla="*/ 29 w 60"/>
                <a:gd name="T23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110">
                  <a:moveTo>
                    <a:pt x="29" y="110"/>
                  </a:moveTo>
                  <a:cubicBezTo>
                    <a:pt x="29" y="110"/>
                    <a:pt x="29" y="110"/>
                    <a:pt x="28" y="109"/>
                  </a:cubicBezTo>
                  <a:cubicBezTo>
                    <a:pt x="28" y="108"/>
                    <a:pt x="29" y="108"/>
                    <a:pt x="29" y="108"/>
                  </a:cubicBezTo>
                  <a:cubicBezTo>
                    <a:pt x="41" y="105"/>
                    <a:pt x="48" y="99"/>
                    <a:pt x="51" y="92"/>
                  </a:cubicBezTo>
                  <a:cubicBezTo>
                    <a:pt x="57" y="72"/>
                    <a:pt x="32" y="41"/>
                    <a:pt x="13" y="19"/>
                  </a:cubicBezTo>
                  <a:cubicBezTo>
                    <a:pt x="8" y="12"/>
                    <a:pt x="3" y="6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5" y="5"/>
                    <a:pt x="10" y="11"/>
                    <a:pt x="15" y="17"/>
                  </a:cubicBezTo>
                  <a:cubicBezTo>
                    <a:pt x="34" y="40"/>
                    <a:pt x="60" y="71"/>
                    <a:pt x="53" y="92"/>
                  </a:cubicBezTo>
                  <a:cubicBezTo>
                    <a:pt x="50" y="101"/>
                    <a:pt x="42" y="107"/>
                    <a:pt x="30" y="110"/>
                  </a:cubicBezTo>
                  <a:cubicBezTo>
                    <a:pt x="30" y="110"/>
                    <a:pt x="30" y="110"/>
                    <a:pt x="29" y="11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4" name="Freeform 17"/>
            <p:cNvSpPr/>
            <p:nvPr/>
          </p:nvSpPr>
          <p:spPr bwMode="auto">
            <a:xfrm>
              <a:off x="8286750" y="1871663"/>
              <a:ext cx="152400" cy="22225"/>
            </a:xfrm>
            <a:custGeom>
              <a:avLst/>
              <a:gdLst>
                <a:gd name="T0" fmla="*/ 1 w 63"/>
                <a:gd name="T1" fmla="*/ 9 h 9"/>
                <a:gd name="T2" fmla="*/ 0 w 63"/>
                <a:gd name="T3" fmla="*/ 8 h 9"/>
                <a:gd name="T4" fmla="*/ 1 w 63"/>
                <a:gd name="T5" fmla="*/ 7 h 9"/>
                <a:gd name="T6" fmla="*/ 61 w 63"/>
                <a:gd name="T7" fmla="*/ 0 h 9"/>
                <a:gd name="T8" fmla="*/ 63 w 63"/>
                <a:gd name="T9" fmla="*/ 1 h 9"/>
                <a:gd name="T10" fmla="*/ 62 w 63"/>
                <a:gd name="T11" fmla="*/ 2 h 9"/>
                <a:gd name="T12" fmla="*/ 1 w 63"/>
                <a:gd name="T13" fmla="*/ 9 h 9"/>
                <a:gd name="T14" fmla="*/ 1 w 6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9">
                  <a:moveTo>
                    <a:pt x="1" y="9"/>
                  </a:moveTo>
                  <a:cubicBezTo>
                    <a:pt x="1" y="9"/>
                    <a:pt x="0" y="9"/>
                    <a:pt x="0" y="8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2" y="6"/>
                    <a:pt x="42" y="3"/>
                    <a:pt x="61" y="0"/>
                  </a:cubicBezTo>
                  <a:cubicBezTo>
                    <a:pt x="62" y="0"/>
                    <a:pt x="62" y="0"/>
                    <a:pt x="63" y="1"/>
                  </a:cubicBezTo>
                  <a:cubicBezTo>
                    <a:pt x="63" y="1"/>
                    <a:pt x="62" y="2"/>
                    <a:pt x="62" y="2"/>
                  </a:cubicBezTo>
                  <a:cubicBezTo>
                    <a:pt x="43" y="6"/>
                    <a:pt x="22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5" name="Freeform 18"/>
            <p:cNvSpPr/>
            <p:nvPr/>
          </p:nvSpPr>
          <p:spPr bwMode="auto">
            <a:xfrm>
              <a:off x="7712075" y="1622426"/>
              <a:ext cx="150813" cy="273050"/>
            </a:xfrm>
            <a:custGeom>
              <a:avLst/>
              <a:gdLst>
                <a:gd name="T0" fmla="*/ 40 w 62"/>
                <a:gd name="T1" fmla="*/ 113 h 113"/>
                <a:gd name="T2" fmla="*/ 40 w 62"/>
                <a:gd name="T3" fmla="*/ 113 h 113"/>
                <a:gd name="T4" fmla="*/ 11 w 62"/>
                <a:gd name="T5" fmla="*/ 99 h 113"/>
                <a:gd name="T6" fmla="*/ 56 w 62"/>
                <a:gd name="T7" fmla="*/ 6 h 113"/>
                <a:gd name="T8" fmla="*/ 60 w 62"/>
                <a:gd name="T9" fmla="*/ 0 h 113"/>
                <a:gd name="T10" fmla="*/ 62 w 62"/>
                <a:gd name="T11" fmla="*/ 0 h 113"/>
                <a:gd name="T12" fmla="*/ 62 w 62"/>
                <a:gd name="T13" fmla="*/ 2 h 113"/>
                <a:gd name="T14" fmla="*/ 57 w 62"/>
                <a:gd name="T15" fmla="*/ 7 h 113"/>
                <a:gd name="T16" fmla="*/ 13 w 62"/>
                <a:gd name="T17" fmla="*/ 98 h 113"/>
                <a:gd name="T18" fmla="*/ 40 w 62"/>
                <a:gd name="T19" fmla="*/ 110 h 113"/>
                <a:gd name="T20" fmla="*/ 41 w 62"/>
                <a:gd name="T21" fmla="*/ 111 h 113"/>
                <a:gd name="T22" fmla="*/ 40 w 62"/>
                <a:gd name="T2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113">
                  <a:moveTo>
                    <a:pt x="40" y="113"/>
                  </a:moveTo>
                  <a:cubicBezTo>
                    <a:pt x="40" y="113"/>
                    <a:pt x="40" y="113"/>
                    <a:pt x="40" y="113"/>
                  </a:cubicBezTo>
                  <a:cubicBezTo>
                    <a:pt x="24" y="112"/>
                    <a:pt x="14" y="108"/>
                    <a:pt x="11" y="99"/>
                  </a:cubicBezTo>
                  <a:cubicBezTo>
                    <a:pt x="0" y="76"/>
                    <a:pt x="36" y="30"/>
                    <a:pt x="56" y="6"/>
                  </a:cubicBezTo>
                  <a:cubicBezTo>
                    <a:pt x="57" y="4"/>
                    <a:pt x="59" y="2"/>
                    <a:pt x="60" y="0"/>
                  </a:cubicBezTo>
                  <a:cubicBezTo>
                    <a:pt x="60" y="0"/>
                    <a:pt x="61" y="0"/>
                    <a:pt x="62" y="0"/>
                  </a:cubicBezTo>
                  <a:cubicBezTo>
                    <a:pt x="62" y="1"/>
                    <a:pt x="62" y="1"/>
                    <a:pt x="62" y="2"/>
                  </a:cubicBezTo>
                  <a:cubicBezTo>
                    <a:pt x="60" y="3"/>
                    <a:pt x="59" y="5"/>
                    <a:pt x="57" y="7"/>
                  </a:cubicBezTo>
                  <a:cubicBezTo>
                    <a:pt x="40" y="30"/>
                    <a:pt x="2" y="77"/>
                    <a:pt x="13" y="98"/>
                  </a:cubicBezTo>
                  <a:cubicBezTo>
                    <a:pt x="16" y="106"/>
                    <a:pt x="25" y="110"/>
                    <a:pt x="40" y="110"/>
                  </a:cubicBezTo>
                  <a:cubicBezTo>
                    <a:pt x="40" y="110"/>
                    <a:pt x="41" y="111"/>
                    <a:pt x="41" y="111"/>
                  </a:cubicBezTo>
                  <a:cubicBezTo>
                    <a:pt x="41" y="112"/>
                    <a:pt x="40" y="113"/>
                    <a:pt x="40" y="11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6" name="Freeform 19"/>
            <p:cNvSpPr/>
            <p:nvPr/>
          </p:nvSpPr>
          <p:spPr bwMode="auto">
            <a:xfrm>
              <a:off x="7818438" y="1176338"/>
              <a:ext cx="582613" cy="450850"/>
            </a:xfrm>
            <a:custGeom>
              <a:avLst/>
              <a:gdLst>
                <a:gd name="T0" fmla="*/ 17 w 240"/>
                <a:gd name="T1" fmla="*/ 186 h 186"/>
                <a:gd name="T2" fmla="*/ 16 w 240"/>
                <a:gd name="T3" fmla="*/ 185 h 186"/>
                <a:gd name="T4" fmla="*/ 0 w 240"/>
                <a:gd name="T5" fmla="*/ 48 h 186"/>
                <a:gd name="T6" fmla="*/ 0 w 240"/>
                <a:gd name="T7" fmla="*/ 48 h 186"/>
                <a:gd name="T8" fmla="*/ 34 w 240"/>
                <a:gd name="T9" fmla="*/ 12 h 186"/>
                <a:gd name="T10" fmla="*/ 40 w 240"/>
                <a:gd name="T11" fmla="*/ 11 h 186"/>
                <a:gd name="T12" fmla="*/ 205 w 240"/>
                <a:gd name="T13" fmla="*/ 13 h 186"/>
                <a:gd name="T14" fmla="*/ 224 w 240"/>
                <a:gd name="T15" fmla="*/ 25 h 186"/>
                <a:gd name="T16" fmla="*/ 229 w 240"/>
                <a:gd name="T17" fmla="*/ 160 h 186"/>
                <a:gd name="T18" fmla="*/ 227 w 240"/>
                <a:gd name="T19" fmla="*/ 180 h 186"/>
                <a:gd name="T20" fmla="*/ 226 w 240"/>
                <a:gd name="T21" fmla="*/ 181 h 186"/>
                <a:gd name="T22" fmla="*/ 225 w 240"/>
                <a:gd name="T23" fmla="*/ 180 h 186"/>
                <a:gd name="T24" fmla="*/ 227 w 240"/>
                <a:gd name="T25" fmla="*/ 160 h 186"/>
                <a:gd name="T26" fmla="*/ 221 w 240"/>
                <a:gd name="T27" fmla="*/ 26 h 186"/>
                <a:gd name="T28" fmla="*/ 205 w 240"/>
                <a:gd name="T29" fmla="*/ 15 h 186"/>
                <a:gd name="T30" fmla="*/ 40 w 240"/>
                <a:gd name="T31" fmla="*/ 13 h 186"/>
                <a:gd name="T32" fmla="*/ 34 w 240"/>
                <a:gd name="T33" fmla="*/ 14 h 186"/>
                <a:gd name="T34" fmla="*/ 2 w 240"/>
                <a:gd name="T35" fmla="*/ 48 h 186"/>
                <a:gd name="T36" fmla="*/ 2 w 240"/>
                <a:gd name="T37" fmla="*/ 48 h 186"/>
                <a:gd name="T38" fmla="*/ 18 w 240"/>
                <a:gd name="T39" fmla="*/ 185 h 186"/>
                <a:gd name="T40" fmla="*/ 17 w 240"/>
                <a:gd name="T41" fmla="*/ 186 h 186"/>
                <a:gd name="T42" fmla="*/ 17 w 240"/>
                <a:gd name="T4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0" h="186">
                  <a:moveTo>
                    <a:pt x="17" y="186"/>
                  </a:moveTo>
                  <a:cubicBezTo>
                    <a:pt x="16" y="186"/>
                    <a:pt x="16" y="186"/>
                    <a:pt x="16" y="185"/>
                  </a:cubicBezTo>
                  <a:cubicBezTo>
                    <a:pt x="1" y="144"/>
                    <a:pt x="1" y="93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7"/>
                    <a:pt x="13" y="15"/>
                    <a:pt x="34" y="12"/>
                  </a:cubicBezTo>
                  <a:cubicBezTo>
                    <a:pt x="36" y="11"/>
                    <a:pt x="38" y="11"/>
                    <a:pt x="40" y="11"/>
                  </a:cubicBezTo>
                  <a:cubicBezTo>
                    <a:pt x="87" y="3"/>
                    <a:pt x="158" y="0"/>
                    <a:pt x="205" y="13"/>
                  </a:cubicBezTo>
                  <a:cubicBezTo>
                    <a:pt x="214" y="15"/>
                    <a:pt x="221" y="18"/>
                    <a:pt x="224" y="25"/>
                  </a:cubicBezTo>
                  <a:cubicBezTo>
                    <a:pt x="240" y="69"/>
                    <a:pt x="235" y="113"/>
                    <a:pt x="229" y="160"/>
                  </a:cubicBezTo>
                  <a:cubicBezTo>
                    <a:pt x="229" y="167"/>
                    <a:pt x="228" y="174"/>
                    <a:pt x="227" y="180"/>
                  </a:cubicBezTo>
                  <a:cubicBezTo>
                    <a:pt x="227" y="181"/>
                    <a:pt x="226" y="181"/>
                    <a:pt x="226" y="181"/>
                  </a:cubicBezTo>
                  <a:cubicBezTo>
                    <a:pt x="225" y="181"/>
                    <a:pt x="225" y="181"/>
                    <a:pt x="225" y="180"/>
                  </a:cubicBezTo>
                  <a:cubicBezTo>
                    <a:pt x="226" y="173"/>
                    <a:pt x="226" y="167"/>
                    <a:pt x="227" y="160"/>
                  </a:cubicBezTo>
                  <a:cubicBezTo>
                    <a:pt x="232" y="113"/>
                    <a:pt x="237" y="69"/>
                    <a:pt x="221" y="26"/>
                  </a:cubicBezTo>
                  <a:cubicBezTo>
                    <a:pt x="219" y="20"/>
                    <a:pt x="213" y="17"/>
                    <a:pt x="205" y="15"/>
                  </a:cubicBezTo>
                  <a:cubicBezTo>
                    <a:pt x="158" y="2"/>
                    <a:pt x="87" y="5"/>
                    <a:pt x="40" y="13"/>
                  </a:cubicBezTo>
                  <a:cubicBezTo>
                    <a:pt x="38" y="13"/>
                    <a:pt x="36" y="14"/>
                    <a:pt x="34" y="14"/>
                  </a:cubicBezTo>
                  <a:cubicBezTo>
                    <a:pt x="13" y="17"/>
                    <a:pt x="2" y="19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93"/>
                    <a:pt x="4" y="143"/>
                    <a:pt x="18" y="185"/>
                  </a:cubicBezTo>
                  <a:cubicBezTo>
                    <a:pt x="18" y="185"/>
                    <a:pt x="18" y="186"/>
                    <a:pt x="17" y="186"/>
                  </a:cubicBezTo>
                  <a:cubicBezTo>
                    <a:pt x="17" y="186"/>
                    <a:pt x="17" y="186"/>
                    <a:pt x="17" y="18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7" name="Freeform 20"/>
            <p:cNvSpPr/>
            <p:nvPr/>
          </p:nvSpPr>
          <p:spPr bwMode="auto">
            <a:xfrm>
              <a:off x="7858125" y="1609726"/>
              <a:ext cx="511175" cy="26988"/>
            </a:xfrm>
            <a:custGeom>
              <a:avLst/>
              <a:gdLst>
                <a:gd name="T0" fmla="*/ 88 w 211"/>
                <a:gd name="T1" fmla="*/ 11 h 11"/>
                <a:gd name="T2" fmla="*/ 1 w 211"/>
                <a:gd name="T3" fmla="*/ 7 h 11"/>
                <a:gd name="T4" fmla="*/ 0 w 211"/>
                <a:gd name="T5" fmla="*/ 6 h 11"/>
                <a:gd name="T6" fmla="*/ 1 w 211"/>
                <a:gd name="T7" fmla="*/ 5 h 11"/>
                <a:gd name="T8" fmla="*/ 210 w 211"/>
                <a:gd name="T9" fmla="*/ 0 h 11"/>
                <a:gd name="T10" fmla="*/ 211 w 211"/>
                <a:gd name="T11" fmla="*/ 1 h 11"/>
                <a:gd name="T12" fmla="*/ 210 w 211"/>
                <a:gd name="T13" fmla="*/ 2 h 11"/>
                <a:gd name="T14" fmla="*/ 88 w 211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11">
                  <a:moveTo>
                    <a:pt x="88" y="11"/>
                  </a:moveTo>
                  <a:cubicBezTo>
                    <a:pt x="60" y="11"/>
                    <a:pt x="31" y="10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77" y="11"/>
                    <a:pt x="147" y="9"/>
                    <a:pt x="210" y="0"/>
                  </a:cubicBezTo>
                  <a:cubicBezTo>
                    <a:pt x="210" y="0"/>
                    <a:pt x="211" y="0"/>
                    <a:pt x="211" y="1"/>
                  </a:cubicBezTo>
                  <a:cubicBezTo>
                    <a:pt x="211" y="2"/>
                    <a:pt x="211" y="2"/>
                    <a:pt x="210" y="2"/>
                  </a:cubicBezTo>
                  <a:cubicBezTo>
                    <a:pt x="172" y="8"/>
                    <a:pt x="131" y="11"/>
                    <a:pt x="88" y="1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8" name="Freeform 21"/>
            <p:cNvSpPr/>
            <p:nvPr/>
          </p:nvSpPr>
          <p:spPr bwMode="auto">
            <a:xfrm>
              <a:off x="7797800" y="1857376"/>
              <a:ext cx="50800" cy="38100"/>
            </a:xfrm>
            <a:custGeom>
              <a:avLst/>
              <a:gdLst>
                <a:gd name="T0" fmla="*/ 18 w 21"/>
                <a:gd name="T1" fmla="*/ 16 h 16"/>
                <a:gd name="T2" fmla="*/ 18 w 21"/>
                <a:gd name="T3" fmla="*/ 16 h 16"/>
                <a:gd name="T4" fmla="*/ 17 w 21"/>
                <a:gd name="T5" fmla="*/ 15 h 16"/>
                <a:gd name="T6" fmla="*/ 14 w 21"/>
                <a:gd name="T7" fmla="*/ 5 h 16"/>
                <a:gd name="T8" fmla="*/ 6 w 21"/>
                <a:gd name="T9" fmla="*/ 5 h 16"/>
                <a:gd name="T10" fmla="*/ 6 w 21"/>
                <a:gd name="T11" fmla="*/ 14 h 16"/>
                <a:gd name="T12" fmla="*/ 5 w 21"/>
                <a:gd name="T13" fmla="*/ 16 h 16"/>
                <a:gd name="T14" fmla="*/ 4 w 21"/>
                <a:gd name="T15" fmla="*/ 15 h 16"/>
                <a:gd name="T16" fmla="*/ 5 w 21"/>
                <a:gd name="T17" fmla="*/ 3 h 16"/>
                <a:gd name="T18" fmla="*/ 16 w 21"/>
                <a:gd name="T19" fmla="*/ 3 h 16"/>
                <a:gd name="T20" fmla="*/ 19 w 21"/>
                <a:gd name="T21" fmla="*/ 15 h 16"/>
                <a:gd name="T22" fmla="*/ 18 w 21"/>
                <a:gd name="T2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6">
                  <a:moveTo>
                    <a:pt x="18" y="16"/>
                  </a:move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5"/>
                    <a:pt x="17" y="15"/>
                  </a:cubicBezTo>
                  <a:cubicBezTo>
                    <a:pt x="18" y="10"/>
                    <a:pt x="17" y="7"/>
                    <a:pt x="14" y="5"/>
                  </a:cubicBezTo>
                  <a:cubicBezTo>
                    <a:pt x="12" y="3"/>
                    <a:pt x="8" y="3"/>
                    <a:pt x="6" y="5"/>
                  </a:cubicBezTo>
                  <a:cubicBezTo>
                    <a:pt x="4" y="6"/>
                    <a:pt x="4" y="10"/>
                    <a:pt x="6" y="14"/>
                  </a:cubicBezTo>
                  <a:cubicBezTo>
                    <a:pt x="6" y="15"/>
                    <a:pt x="6" y="15"/>
                    <a:pt x="5" y="16"/>
                  </a:cubicBezTo>
                  <a:cubicBezTo>
                    <a:pt x="5" y="16"/>
                    <a:pt x="4" y="16"/>
                    <a:pt x="4" y="15"/>
                  </a:cubicBezTo>
                  <a:cubicBezTo>
                    <a:pt x="0" y="7"/>
                    <a:pt x="3" y="4"/>
                    <a:pt x="5" y="3"/>
                  </a:cubicBezTo>
                  <a:cubicBezTo>
                    <a:pt x="8" y="0"/>
                    <a:pt x="12" y="0"/>
                    <a:pt x="16" y="3"/>
                  </a:cubicBezTo>
                  <a:cubicBezTo>
                    <a:pt x="20" y="5"/>
                    <a:pt x="21" y="10"/>
                    <a:pt x="19" y="15"/>
                  </a:cubicBezTo>
                  <a:cubicBezTo>
                    <a:pt x="19" y="16"/>
                    <a:pt x="19" y="16"/>
                    <a:pt x="18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39" name="Freeform 22"/>
            <p:cNvSpPr/>
            <p:nvPr/>
          </p:nvSpPr>
          <p:spPr bwMode="auto">
            <a:xfrm>
              <a:off x="7839075" y="1890713"/>
              <a:ext cx="33338" cy="9525"/>
            </a:xfrm>
            <a:custGeom>
              <a:avLst/>
              <a:gdLst>
                <a:gd name="T0" fmla="*/ 9 w 14"/>
                <a:gd name="T1" fmla="*/ 4 h 4"/>
                <a:gd name="T2" fmla="*/ 1 w 14"/>
                <a:gd name="T3" fmla="*/ 2 h 4"/>
                <a:gd name="T4" fmla="*/ 0 w 14"/>
                <a:gd name="T5" fmla="*/ 0 h 4"/>
                <a:gd name="T6" fmla="*/ 2 w 14"/>
                <a:gd name="T7" fmla="*/ 0 h 4"/>
                <a:gd name="T8" fmla="*/ 11 w 14"/>
                <a:gd name="T9" fmla="*/ 1 h 4"/>
                <a:gd name="T10" fmla="*/ 13 w 14"/>
                <a:gd name="T11" fmla="*/ 1 h 4"/>
                <a:gd name="T12" fmla="*/ 13 w 14"/>
                <a:gd name="T13" fmla="*/ 1 h 4"/>
                <a:gd name="T14" fmla="*/ 14 w 14"/>
                <a:gd name="T15" fmla="*/ 2 h 4"/>
                <a:gd name="T16" fmla="*/ 13 w 14"/>
                <a:gd name="T17" fmla="*/ 4 h 4"/>
                <a:gd name="T18" fmla="*/ 11 w 14"/>
                <a:gd name="T19" fmla="*/ 4 h 4"/>
                <a:gd name="T20" fmla="*/ 9 w 1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4">
                  <a:moveTo>
                    <a:pt x="9" y="4"/>
                  </a:moveTo>
                  <a:cubicBezTo>
                    <a:pt x="6" y="4"/>
                    <a:pt x="3" y="3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4" y="2"/>
                    <a:pt x="8" y="1"/>
                    <a:pt x="11" y="1"/>
                  </a:cubicBezTo>
                  <a:cubicBezTo>
                    <a:pt x="12" y="1"/>
                    <a:pt x="12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3"/>
                    <a:pt x="14" y="4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0" y="4"/>
                    <a:pt x="9" y="4"/>
                    <a:pt x="9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0" name="Freeform 23"/>
            <p:cNvSpPr/>
            <p:nvPr/>
          </p:nvSpPr>
          <p:spPr bwMode="auto">
            <a:xfrm>
              <a:off x="7859713" y="1862138"/>
              <a:ext cx="53975" cy="38100"/>
            </a:xfrm>
            <a:custGeom>
              <a:avLst/>
              <a:gdLst>
                <a:gd name="T0" fmla="*/ 20 w 22"/>
                <a:gd name="T1" fmla="*/ 16 h 16"/>
                <a:gd name="T2" fmla="*/ 19 w 22"/>
                <a:gd name="T3" fmla="*/ 16 h 16"/>
                <a:gd name="T4" fmla="*/ 18 w 22"/>
                <a:gd name="T5" fmla="*/ 15 h 16"/>
                <a:gd name="T6" fmla="*/ 14 w 22"/>
                <a:gd name="T7" fmla="*/ 5 h 16"/>
                <a:gd name="T8" fmla="*/ 5 w 22"/>
                <a:gd name="T9" fmla="*/ 5 h 16"/>
                <a:gd name="T10" fmla="*/ 5 w 22"/>
                <a:gd name="T11" fmla="*/ 14 h 16"/>
                <a:gd name="T12" fmla="*/ 5 w 22"/>
                <a:gd name="T13" fmla="*/ 16 h 16"/>
                <a:gd name="T14" fmla="*/ 3 w 22"/>
                <a:gd name="T15" fmla="*/ 15 h 16"/>
                <a:gd name="T16" fmla="*/ 4 w 22"/>
                <a:gd name="T17" fmla="*/ 3 h 16"/>
                <a:gd name="T18" fmla="*/ 15 w 22"/>
                <a:gd name="T19" fmla="*/ 3 h 16"/>
                <a:gd name="T20" fmla="*/ 21 w 22"/>
                <a:gd name="T21" fmla="*/ 15 h 16"/>
                <a:gd name="T22" fmla="*/ 20 w 22"/>
                <a:gd name="T2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16">
                  <a:moveTo>
                    <a:pt x="20" y="16"/>
                  </a:moveTo>
                  <a:cubicBezTo>
                    <a:pt x="20" y="16"/>
                    <a:pt x="19" y="16"/>
                    <a:pt x="19" y="16"/>
                  </a:cubicBezTo>
                  <a:cubicBezTo>
                    <a:pt x="19" y="16"/>
                    <a:pt x="18" y="15"/>
                    <a:pt x="18" y="15"/>
                  </a:cubicBezTo>
                  <a:cubicBezTo>
                    <a:pt x="19" y="11"/>
                    <a:pt x="17" y="7"/>
                    <a:pt x="14" y="5"/>
                  </a:cubicBezTo>
                  <a:cubicBezTo>
                    <a:pt x="11" y="3"/>
                    <a:pt x="7" y="3"/>
                    <a:pt x="5" y="5"/>
                  </a:cubicBezTo>
                  <a:cubicBezTo>
                    <a:pt x="4" y="7"/>
                    <a:pt x="4" y="10"/>
                    <a:pt x="5" y="14"/>
                  </a:cubicBezTo>
                  <a:cubicBezTo>
                    <a:pt x="6" y="15"/>
                    <a:pt x="5" y="15"/>
                    <a:pt x="5" y="16"/>
                  </a:cubicBezTo>
                  <a:cubicBezTo>
                    <a:pt x="4" y="16"/>
                    <a:pt x="3" y="16"/>
                    <a:pt x="3" y="15"/>
                  </a:cubicBezTo>
                  <a:cubicBezTo>
                    <a:pt x="0" y="8"/>
                    <a:pt x="2" y="4"/>
                    <a:pt x="4" y="3"/>
                  </a:cubicBezTo>
                  <a:cubicBezTo>
                    <a:pt x="6" y="1"/>
                    <a:pt x="11" y="0"/>
                    <a:pt x="15" y="3"/>
                  </a:cubicBezTo>
                  <a:cubicBezTo>
                    <a:pt x="19" y="5"/>
                    <a:pt x="22" y="10"/>
                    <a:pt x="21" y="15"/>
                  </a:cubicBezTo>
                  <a:cubicBezTo>
                    <a:pt x="21" y="16"/>
                    <a:pt x="20" y="16"/>
                    <a:pt x="20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1" name="Freeform 24"/>
            <p:cNvSpPr/>
            <p:nvPr/>
          </p:nvSpPr>
          <p:spPr bwMode="auto">
            <a:xfrm>
              <a:off x="7904163" y="1889126"/>
              <a:ext cx="390525" cy="14288"/>
            </a:xfrm>
            <a:custGeom>
              <a:avLst/>
              <a:gdLst>
                <a:gd name="T0" fmla="*/ 53 w 161"/>
                <a:gd name="T1" fmla="*/ 6 h 6"/>
                <a:gd name="T2" fmla="*/ 2 w 161"/>
                <a:gd name="T3" fmla="*/ 5 h 6"/>
                <a:gd name="T4" fmla="*/ 0 w 161"/>
                <a:gd name="T5" fmla="*/ 4 h 6"/>
                <a:gd name="T6" fmla="*/ 2 w 161"/>
                <a:gd name="T7" fmla="*/ 3 h 6"/>
                <a:gd name="T8" fmla="*/ 159 w 161"/>
                <a:gd name="T9" fmla="*/ 0 h 6"/>
                <a:gd name="T10" fmla="*/ 161 w 161"/>
                <a:gd name="T11" fmla="*/ 1 h 6"/>
                <a:gd name="T12" fmla="*/ 159 w 161"/>
                <a:gd name="T13" fmla="*/ 2 h 6"/>
                <a:gd name="T14" fmla="*/ 53 w 161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6">
                  <a:moveTo>
                    <a:pt x="53" y="6"/>
                  </a:moveTo>
                  <a:cubicBezTo>
                    <a:pt x="36" y="6"/>
                    <a:pt x="19" y="6"/>
                    <a:pt x="2" y="5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57" y="5"/>
                    <a:pt x="110" y="4"/>
                    <a:pt x="159" y="0"/>
                  </a:cubicBezTo>
                  <a:cubicBezTo>
                    <a:pt x="160" y="0"/>
                    <a:pt x="161" y="0"/>
                    <a:pt x="161" y="1"/>
                  </a:cubicBezTo>
                  <a:cubicBezTo>
                    <a:pt x="161" y="1"/>
                    <a:pt x="160" y="2"/>
                    <a:pt x="159" y="2"/>
                  </a:cubicBezTo>
                  <a:cubicBezTo>
                    <a:pt x="126" y="5"/>
                    <a:pt x="90" y="6"/>
                    <a:pt x="53" y="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2" name="Freeform 25"/>
            <p:cNvSpPr/>
            <p:nvPr/>
          </p:nvSpPr>
          <p:spPr bwMode="auto">
            <a:xfrm>
              <a:off x="8286750" y="1844676"/>
              <a:ext cx="152400" cy="49213"/>
            </a:xfrm>
            <a:custGeom>
              <a:avLst/>
              <a:gdLst>
                <a:gd name="T0" fmla="*/ 1 w 63"/>
                <a:gd name="T1" fmla="*/ 20 h 20"/>
                <a:gd name="T2" fmla="*/ 0 w 63"/>
                <a:gd name="T3" fmla="*/ 19 h 20"/>
                <a:gd name="T4" fmla="*/ 4 w 63"/>
                <a:gd name="T5" fmla="*/ 10 h 20"/>
                <a:gd name="T6" fmla="*/ 56 w 63"/>
                <a:gd name="T7" fmla="*/ 5 h 20"/>
                <a:gd name="T8" fmla="*/ 63 w 63"/>
                <a:gd name="T9" fmla="*/ 12 h 20"/>
                <a:gd name="T10" fmla="*/ 62 w 63"/>
                <a:gd name="T11" fmla="*/ 13 h 20"/>
                <a:gd name="T12" fmla="*/ 60 w 63"/>
                <a:gd name="T13" fmla="*/ 12 h 20"/>
                <a:gd name="T14" fmla="*/ 55 w 63"/>
                <a:gd name="T15" fmla="*/ 7 h 20"/>
                <a:gd name="T16" fmla="*/ 6 w 63"/>
                <a:gd name="T17" fmla="*/ 12 h 20"/>
                <a:gd name="T18" fmla="*/ 3 w 63"/>
                <a:gd name="T19" fmla="*/ 19 h 20"/>
                <a:gd name="T20" fmla="*/ 2 w 63"/>
                <a:gd name="T21" fmla="*/ 20 h 20"/>
                <a:gd name="T22" fmla="*/ 1 w 63"/>
                <a:gd name="T2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20">
                  <a:moveTo>
                    <a:pt x="1" y="20"/>
                  </a:moveTo>
                  <a:cubicBezTo>
                    <a:pt x="1" y="20"/>
                    <a:pt x="0" y="20"/>
                    <a:pt x="0" y="19"/>
                  </a:cubicBezTo>
                  <a:cubicBezTo>
                    <a:pt x="0" y="16"/>
                    <a:pt x="1" y="13"/>
                    <a:pt x="4" y="10"/>
                  </a:cubicBezTo>
                  <a:cubicBezTo>
                    <a:pt x="15" y="2"/>
                    <a:pt x="44" y="0"/>
                    <a:pt x="56" y="5"/>
                  </a:cubicBezTo>
                  <a:cubicBezTo>
                    <a:pt x="60" y="7"/>
                    <a:pt x="62" y="9"/>
                    <a:pt x="63" y="12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3"/>
                    <a:pt x="60" y="13"/>
                    <a:pt x="60" y="12"/>
                  </a:cubicBezTo>
                  <a:cubicBezTo>
                    <a:pt x="60" y="10"/>
                    <a:pt x="58" y="8"/>
                    <a:pt x="55" y="7"/>
                  </a:cubicBezTo>
                  <a:cubicBezTo>
                    <a:pt x="44" y="3"/>
                    <a:pt x="16" y="4"/>
                    <a:pt x="6" y="12"/>
                  </a:cubicBezTo>
                  <a:cubicBezTo>
                    <a:pt x="3" y="14"/>
                    <a:pt x="2" y="16"/>
                    <a:pt x="3" y="19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3" name="Freeform 26"/>
            <p:cNvSpPr/>
            <p:nvPr/>
          </p:nvSpPr>
          <p:spPr bwMode="auto">
            <a:xfrm>
              <a:off x="7804150" y="1889126"/>
              <a:ext cx="39688" cy="6350"/>
            </a:xfrm>
            <a:custGeom>
              <a:avLst/>
              <a:gdLst>
                <a:gd name="T0" fmla="*/ 9 w 16"/>
                <a:gd name="T1" fmla="*/ 3 h 3"/>
                <a:gd name="T2" fmla="*/ 1 w 16"/>
                <a:gd name="T3" fmla="*/ 3 h 3"/>
                <a:gd name="T4" fmla="*/ 1 w 16"/>
                <a:gd name="T5" fmla="*/ 1 h 3"/>
                <a:gd name="T6" fmla="*/ 2 w 16"/>
                <a:gd name="T7" fmla="*/ 0 h 3"/>
                <a:gd name="T8" fmla="*/ 12 w 16"/>
                <a:gd name="T9" fmla="*/ 1 h 3"/>
                <a:gd name="T10" fmla="*/ 15 w 16"/>
                <a:gd name="T11" fmla="*/ 1 h 3"/>
                <a:gd name="T12" fmla="*/ 16 w 16"/>
                <a:gd name="T13" fmla="*/ 2 h 3"/>
                <a:gd name="T14" fmla="*/ 15 w 16"/>
                <a:gd name="T15" fmla="*/ 3 h 3"/>
                <a:gd name="T16" fmla="*/ 15 w 16"/>
                <a:gd name="T17" fmla="*/ 3 h 3"/>
                <a:gd name="T18" fmla="*/ 12 w 16"/>
                <a:gd name="T19" fmla="*/ 3 h 3"/>
                <a:gd name="T20" fmla="*/ 9 w 16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3">
                  <a:moveTo>
                    <a:pt x="9" y="3"/>
                  </a:moveTo>
                  <a:cubicBezTo>
                    <a:pt x="6" y="3"/>
                    <a:pt x="4" y="3"/>
                    <a:pt x="1" y="3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5" y="1"/>
                    <a:pt x="9" y="1"/>
                    <a:pt x="12" y="1"/>
                  </a:cubicBezTo>
                  <a:cubicBezTo>
                    <a:pt x="13" y="1"/>
                    <a:pt x="14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3" y="3"/>
                    <a:pt x="12" y="3"/>
                  </a:cubicBezTo>
                  <a:cubicBezTo>
                    <a:pt x="11" y="3"/>
                    <a:pt x="10" y="3"/>
                    <a:pt x="9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4" name="Freeform 27"/>
            <p:cNvSpPr/>
            <p:nvPr/>
          </p:nvSpPr>
          <p:spPr bwMode="auto">
            <a:xfrm>
              <a:off x="7867650" y="1893888"/>
              <a:ext cx="42863" cy="6350"/>
            </a:xfrm>
            <a:custGeom>
              <a:avLst/>
              <a:gdLst>
                <a:gd name="T0" fmla="*/ 12 w 18"/>
                <a:gd name="T1" fmla="*/ 3 h 3"/>
                <a:gd name="T2" fmla="*/ 1 w 18"/>
                <a:gd name="T3" fmla="*/ 3 h 3"/>
                <a:gd name="T4" fmla="*/ 0 w 18"/>
                <a:gd name="T5" fmla="*/ 1 h 3"/>
                <a:gd name="T6" fmla="*/ 1 w 18"/>
                <a:gd name="T7" fmla="*/ 0 h 3"/>
                <a:gd name="T8" fmla="*/ 17 w 18"/>
                <a:gd name="T9" fmla="*/ 1 h 3"/>
                <a:gd name="T10" fmla="*/ 18 w 18"/>
                <a:gd name="T11" fmla="*/ 2 h 3"/>
                <a:gd name="T12" fmla="*/ 17 w 18"/>
                <a:gd name="T13" fmla="*/ 3 h 3"/>
                <a:gd name="T14" fmla="*/ 12 w 18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3">
                  <a:moveTo>
                    <a:pt x="12" y="3"/>
                  </a:moveTo>
                  <a:cubicBezTo>
                    <a:pt x="8" y="3"/>
                    <a:pt x="5" y="3"/>
                    <a:pt x="1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7" y="1"/>
                    <a:pt x="12" y="1"/>
                    <a:pt x="17" y="1"/>
                  </a:cubicBezTo>
                  <a:cubicBezTo>
                    <a:pt x="17" y="1"/>
                    <a:pt x="18" y="1"/>
                    <a:pt x="18" y="2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5" y="3"/>
                    <a:pt x="13" y="3"/>
                    <a:pt x="1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5" name="Freeform 28"/>
            <p:cNvSpPr/>
            <p:nvPr/>
          </p:nvSpPr>
          <p:spPr bwMode="auto">
            <a:xfrm>
              <a:off x="8255000" y="1663701"/>
              <a:ext cx="36513" cy="6350"/>
            </a:xfrm>
            <a:custGeom>
              <a:avLst/>
              <a:gdLst>
                <a:gd name="T0" fmla="*/ 1 w 15"/>
                <a:gd name="T1" fmla="*/ 3 h 3"/>
                <a:gd name="T2" fmla="*/ 0 w 15"/>
                <a:gd name="T3" fmla="*/ 3 h 3"/>
                <a:gd name="T4" fmla="*/ 1 w 15"/>
                <a:gd name="T5" fmla="*/ 1 h 3"/>
                <a:gd name="T6" fmla="*/ 10 w 15"/>
                <a:gd name="T7" fmla="*/ 1 h 3"/>
                <a:gd name="T8" fmla="*/ 14 w 15"/>
                <a:gd name="T9" fmla="*/ 1 h 3"/>
                <a:gd name="T10" fmla="*/ 15 w 15"/>
                <a:gd name="T11" fmla="*/ 2 h 3"/>
                <a:gd name="T12" fmla="*/ 14 w 15"/>
                <a:gd name="T13" fmla="*/ 3 h 3"/>
                <a:gd name="T14" fmla="*/ 9 w 15"/>
                <a:gd name="T15" fmla="*/ 3 h 3"/>
                <a:gd name="T16" fmla="*/ 2 w 15"/>
                <a:gd name="T17" fmla="*/ 3 h 3"/>
                <a:gd name="T18" fmla="*/ 1 w 1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4" y="0"/>
                    <a:pt x="7" y="0"/>
                    <a:pt x="10" y="1"/>
                  </a:cubicBezTo>
                  <a:cubicBezTo>
                    <a:pt x="11" y="1"/>
                    <a:pt x="13" y="1"/>
                    <a:pt x="14" y="1"/>
                  </a:cubicBezTo>
                  <a:cubicBezTo>
                    <a:pt x="15" y="1"/>
                    <a:pt x="15" y="1"/>
                    <a:pt x="15" y="2"/>
                  </a:cubicBezTo>
                  <a:cubicBezTo>
                    <a:pt x="15" y="2"/>
                    <a:pt x="15" y="3"/>
                    <a:pt x="14" y="3"/>
                  </a:cubicBezTo>
                  <a:cubicBezTo>
                    <a:pt x="13" y="3"/>
                    <a:pt x="11" y="3"/>
                    <a:pt x="9" y="3"/>
                  </a:cubicBezTo>
                  <a:cubicBezTo>
                    <a:pt x="7" y="3"/>
                    <a:pt x="4" y="2"/>
                    <a:pt x="2" y="3"/>
                  </a:cubicBezTo>
                  <a:cubicBezTo>
                    <a:pt x="2" y="3"/>
                    <a:pt x="2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6" name="Freeform 29"/>
            <p:cNvSpPr/>
            <p:nvPr/>
          </p:nvSpPr>
          <p:spPr bwMode="auto">
            <a:xfrm>
              <a:off x="8286750" y="1660526"/>
              <a:ext cx="53975" cy="9525"/>
            </a:xfrm>
            <a:custGeom>
              <a:avLst/>
              <a:gdLst>
                <a:gd name="T0" fmla="*/ 1 w 22"/>
                <a:gd name="T1" fmla="*/ 4 h 4"/>
                <a:gd name="T2" fmla="*/ 0 w 22"/>
                <a:gd name="T3" fmla="*/ 3 h 4"/>
                <a:gd name="T4" fmla="*/ 1 w 22"/>
                <a:gd name="T5" fmla="*/ 2 h 4"/>
                <a:gd name="T6" fmla="*/ 18 w 22"/>
                <a:gd name="T7" fmla="*/ 1 h 4"/>
                <a:gd name="T8" fmla="*/ 21 w 22"/>
                <a:gd name="T9" fmla="*/ 1 h 4"/>
                <a:gd name="T10" fmla="*/ 22 w 22"/>
                <a:gd name="T11" fmla="*/ 2 h 4"/>
                <a:gd name="T12" fmla="*/ 21 w 22"/>
                <a:gd name="T13" fmla="*/ 3 h 4"/>
                <a:gd name="T14" fmla="*/ 17 w 22"/>
                <a:gd name="T15" fmla="*/ 3 h 4"/>
                <a:gd name="T16" fmla="*/ 2 w 22"/>
                <a:gd name="T17" fmla="*/ 4 h 4"/>
                <a:gd name="T18" fmla="*/ 1 w 2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6" y="0"/>
                    <a:pt x="12" y="1"/>
                    <a:pt x="18" y="1"/>
                  </a:cubicBezTo>
                  <a:cubicBezTo>
                    <a:pt x="19" y="1"/>
                    <a:pt x="20" y="1"/>
                    <a:pt x="21" y="1"/>
                  </a:cubicBezTo>
                  <a:cubicBezTo>
                    <a:pt x="22" y="1"/>
                    <a:pt x="22" y="2"/>
                    <a:pt x="22" y="2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2" y="3"/>
                    <a:pt x="6" y="2"/>
                    <a:pt x="2" y="4"/>
                  </a:cubicBezTo>
                  <a:cubicBezTo>
                    <a:pt x="2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7" name="Freeform 30"/>
            <p:cNvSpPr/>
            <p:nvPr/>
          </p:nvSpPr>
          <p:spPr bwMode="auto">
            <a:xfrm>
              <a:off x="8335963" y="1655763"/>
              <a:ext cx="65088" cy="36513"/>
            </a:xfrm>
            <a:custGeom>
              <a:avLst/>
              <a:gdLst>
                <a:gd name="T0" fmla="*/ 26 w 27"/>
                <a:gd name="T1" fmla="*/ 15 h 15"/>
                <a:gd name="T2" fmla="*/ 25 w 27"/>
                <a:gd name="T3" fmla="*/ 14 h 15"/>
                <a:gd name="T4" fmla="*/ 2 w 27"/>
                <a:gd name="T5" fmla="*/ 5 h 15"/>
                <a:gd name="T6" fmla="*/ 0 w 27"/>
                <a:gd name="T7" fmla="*/ 5 h 15"/>
                <a:gd name="T8" fmla="*/ 1 w 27"/>
                <a:gd name="T9" fmla="*/ 3 h 15"/>
                <a:gd name="T10" fmla="*/ 27 w 27"/>
                <a:gd name="T11" fmla="*/ 14 h 15"/>
                <a:gd name="T12" fmla="*/ 26 w 27"/>
                <a:gd name="T13" fmla="*/ 15 h 15"/>
                <a:gd name="T14" fmla="*/ 26 w 2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15">
                  <a:moveTo>
                    <a:pt x="26" y="15"/>
                  </a:moveTo>
                  <a:cubicBezTo>
                    <a:pt x="25" y="15"/>
                    <a:pt x="25" y="15"/>
                    <a:pt x="25" y="14"/>
                  </a:cubicBezTo>
                  <a:cubicBezTo>
                    <a:pt x="22" y="3"/>
                    <a:pt x="11" y="4"/>
                    <a:pt x="2" y="5"/>
                  </a:cubicBezTo>
                  <a:cubicBezTo>
                    <a:pt x="1" y="6"/>
                    <a:pt x="0" y="5"/>
                    <a:pt x="0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1" y="2"/>
                    <a:pt x="24" y="0"/>
                    <a:pt x="27" y="14"/>
                  </a:cubicBezTo>
                  <a:cubicBezTo>
                    <a:pt x="27" y="14"/>
                    <a:pt x="27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8" name="Freeform 31"/>
            <p:cNvSpPr/>
            <p:nvPr/>
          </p:nvSpPr>
          <p:spPr bwMode="auto">
            <a:xfrm>
              <a:off x="7816850" y="1697038"/>
              <a:ext cx="31750" cy="39688"/>
            </a:xfrm>
            <a:custGeom>
              <a:avLst/>
              <a:gdLst>
                <a:gd name="T0" fmla="*/ 1 w 13"/>
                <a:gd name="T1" fmla="*/ 16 h 16"/>
                <a:gd name="T2" fmla="*/ 1 w 13"/>
                <a:gd name="T3" fmla="*/ 16 h 16"/>
                <a:gd name="T4" fmla="*/ 0 w 13"/>
                <a:gd name="T5" fmla="*/ 15 h 16"/>
                <a:gd name="T6" fmla="*/ 11 w 13"/>
                <a:gd name="T7" fmla="*/ 0 h 16"/>
                <a:gd name="T8" fmla="*/ 12 w 13"/>
                <a:gd name="T9" fmla="*/ 0 h 16"/>
                <a:gd name="T10" fmla="*/ 12 w 13"/>
                <a:gd name="T11" fmla="*/ 2 h 16"/>
                <a:gd name="T12" fmla="*/ 3 w 13"/>
                <a:gd name="T13" fmla="*/ 16 h 16"/>
                <a:gd name="T14" fmla="*/ 1 w 13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6"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2" y="9"/>
                    <a:pt x="6" y="3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13" y="1"/>
                    <a:pt x="12" y="2"/>
                    <a:pt x="12" y="2"/>
                  </a:cubicBezTo>
                  <a:cubicBezTo>
                    <a:pt x="8" y="5"/>
                    <a:pt x="4" y="10"/>
                    <a:pt x="3" y="16"/>
                  </a:cubicBezTo>
                  <a:cubicBezTo>
                    <a:pt x="2" y="16"/>
                    <a:pt x="2" y="16"/>
                    <a:pt x="1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49" name="Freeform 32"/>
            <p:cNvSpPr/>
            <p:nvPr/>
          </p:nvSpPr>
          <p:spPr bwMode="auto">
            <a:xfrm>
              <a:off x="7840663" y="1665288"/>
              <a:ext cx="84138" cy="36513"/>
            </a:xfrm>
            <a:custGeom>
              <a:avLst/>
              <a:gdLst>
                <a:gd name="T0" fmla="*/ 1 w 35"/>
                <a:gd name="T1" fmla="*/ 15 h 15"/>
                <a:gd name="T2" fmla="*/ 1 w 35"/>
                <a:gd name="T3" fmla="*/ 15 h 15"/>
                <a:gd name="T4" fmla="*/ 0 w 35"/>
                <a:gd name="T5" fmla="*/ 14 h 15"/>
                <a:gd name="T6" fmla="*/ 26 w 35"/>
                <a:gd name="T7" fmla="*/ 3 h 15"/>
                <a:gd name="T8" fmla="*/ 34 w 35"/>
                <a:gd name="T9" fmla="*/ 3 h 15"/>
                <a:gd name="T10" fmla="*/ 34 w 35"/>
                <a:gd name="T11" fmla="*/ 3 h 15"/>
                <a:gd name="T12" fmla="*/ 35 w 35"/>
                <a:gd name="T13" fmla="*/ 5 h 15"/>
                <a:gd name="T14" fmla="*/ 34 w 35"/>
                <a:gd name="T15" fmla="*/ 6 h 15"/>
                <a:gd name="T16" fmla="*/ 25 w 35"/>
                <a:gd name="T17" fmla="*/ 5 h 15"/>
                <a:gd name="T18" fmla="*/ 2 w 35"/>
                <a:gd name="T19" fmla="*/ 14 h 15"/>
                <a:gd name="T20" fmla="*/ 1 w 35"/>
                <a:gd name="T2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15"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3" y="0"/>
                    <a:pt x="15" y="2"/>
                    <a:pt x="26" y="3"/>
                  </a:cubicBezTo>
                  <a:cubicBezTo>
                    <a:pt x="29" y="3"/>
                    <a:pt x="31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3"/>
                    <a:pt x="35" y="4"/>
                    <a:pt x="35" y="5"/>
                  </a:cubicBezTo>
                  <a:cubicBezTo>
                    <a:pt x="35" y="5"/>
                    <a:pt x="35" y="6"/>
                    <a:pt x="34" y="6"/>
                  </a:cubicBezTo>
                  <a:cubicBezTo>
                    <a:pt x="31" y="6"/>
                    <a:pt x="29" y="5"/>
                    <a:pt x="25" y="5"/>
                  </a:cubicBezTo>
                  <a:cubicBezTo>
                    <a:pt x="15" y="4"/>
                    <a:pt x="5" y="3"/>
                    <a:pt x="2" y="14"/>
                  </a:cubicBezTo>
                  <a:cubicBezTo>
                    <a:pt x="2" y="15"/>
                    <a:pt x="2" y="15"/>
                    <a:pt x="1" y="1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0" name="Freeform 33"/>
            <p:cNvSpPr/>
            <p:nvPr/>
          </p:nvSpPr>
          <p:spPr bwMode="auto">
            <a:xfrm>
              <a:off x="7920038" y="1670051"/>
              <a:ext cx="57150" cy="11113"/>
            </a:xfrm>
            <a:custGeom>
              <a:avLst/>
              <a:gdLst>
                <a:gd name="T0" fmla="*/ 1 w 23"/>
                <a:gd name="T1" fmla="*/ 4 h 4"/>
                <a:gd name="T2" fmla="*/ 0 w 23"/>
                <a:gd name="T3" fmla="*/ 3 h 4"/>
                <a:gd name="T4" fmla="*/ 1 w 23"/>
                <a:gd name="T5" fmla="*/ 2 h 4"/>
                <a:gd name="T6" fmla="*/ 19 w 23"/>
                <a:gd name="T7" fmla="*/ 1 h 4"/>
                <a:gd name="T8" fmla="*/ 22 w 23"/>
                <a:gd name="T9" fmla="*/ 1 h 4"/>
                <a:gd name="T10" fmla="*/ 23 w 23"/>
                <a:gd name="T11" fmla="*/ 3 h 4"/>
                <a:gd name="T12" fmla="*/ 22 w 23"/>
                <a:gd name="T13" fmla="*/ 4 h 4"/>
                <a:gd name="T14" fmla="*/ 19 w 23"/>
                <a:gd name="T15" fmla="*/ 3 h 4"/>
                <a:gd name="T16" fmla="*/ 1 w 23"/>
                <a:gd name="T17" fmla="*/ 4 h 4"/>
                <a:gd name="T18" fmla="*/ 1 w 2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7" y="0"/>
                    <a:pt x="13" y="0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3" y="1"/>
                    <a:pt x="23" y="2"/>
                    <a:pt x="23" y="3"/>
                  </a:cubicBezTo>
                  <a:cubicBezTo>
                    <a:pt x="23" y="3"/>
                    <a:pt x="23" y="4"/>
                    <a:pt x="22" y="4"/>
                  </a:cubicBezTo>
                  <a:cubicBezTo>
                    <a:pt x="21" y="3"/>
                    <a:pt x="20" y="3"/>
                    <a:pt x="19" y="3"/>
                  </a:cubicBezTo>
                  <a:cubicBezTo>
                    <a:pt x="13" y="3"/>
                    <a:pt x="7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1" name="Freeform 34"/>
            <p:cNvSpPr/>
            <p:nvPr/>
          </p:nvSpPr>
          <p:spPr bwMode="auto">
            <a:xfrm>
              <a:off x="7972425" y="1670051"/>
              <a:ext cx="47625" cy="11113"/>
            </a:xfrm>
            <a:custGeom>
              <a:avLst/>
              <a:gdLst>
                <a:gd name="T0" fmla="*/ 1 w 20"/>
                <a:gd name="T1" fmla="*/ 4 h 4"/>
                <a:gd name="T2" fmla="*/ 0 w 20"/>
                <a:gd name="T3" fmla="*/ 3 h 4"/>
                <a:gd name="T4" fmla="*/ 1 w 20"/>
                <a:gd name="T5" fmla="*/ 1 h 4"/>
                <a:gd name="T6" fmla="*/ 14 w 20"/>
                <a:gd name="T7" fmla="*/ 1 h 4"/>
                <a:gd name="T8" fmla="*/ 19 w 20"/>
                <a:gd name="T9" fmla="*/ 1 h 4"/>
                <a:gd name="T10" fmla="*/ 20 w 20"/>
                <a:gd name="T11" fmla="*/ 2 h 4"/>
                <a:gd name="T12" fmla="*/ 19 w 20"/>
                <a:gd name="T13" fmla="*/ 3 h 4"/>
                <a:gd name="T14" fmla="*/ 19 w 20"/>
                <a:gd name="T15" fmla="*/ 3 h 4"/>
                <a:gd name="T16" fmla="*/ 13 w 20"/>
                <a:gd name="T17" fmla="*/ 3 h 4"/>
                <a:gd name="T18" fmla="*/ 1 w 20"/>
                <a:gd name="T19" fmla="*/ 4 h 4"/>
                <a:gd name="T20" fmla="*/ 1 w 20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4">
                  <a:moveTo>
                    <a:pt x="1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5" y="0"/>
                    <a:pt x="9" y="0"/>
                    <a:pt x="14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19" y="1"/>
                    <a:pt x="20" y="2"/>
                    <a:pt x="20" y="2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3"/>
                    <a:pt x="15" y="3"/>
                    <a:pt x="13" y="3"/>
                  </a:cubicBezTo>
                  <a:cubicBezTo>
                    <a:pt x="9" y="3"/>
                    <a:pt x="5" y="2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2" name="Freeform 35"/>
            <p:cNvSpPr/>
            <p:nvPr/>
          </p:nvSpPr>
          <p:spPr bwMode="auto">
            <a:xfrm>
              <a:off x="8015288" y="1673226"/>
              <a:ext cx="49213" cy="4763"/>
            </a:xfrm>
            <a:custGeom>
              <a:avLst/>
              <a:gdLst>
                <a:gd name="T0" fmla="*/ 1 w 20"/>
                <a:gd name="T1" fmla="*/ 2 h 2"/>
                <a:gd name="T2" fmla="*/ 0 w 20"/>
                <a:gd name="T3" fmla="*/ 1 h 2"/>
                <a:gd name="T4" fmla="*/ 1 w 20"/>
                <a:gd name="T5" fmla="*/ 0 h 2"/>
                <a:gd name="T6" fmla="*/ 15 w 20"/>
                <a:gd name="T7" fmla="*/ 0 h 2"/>
                <a:gd name="T8" fmla="*/ 19 w 20"/>
                <a:gd name="T9" fmla="*/ 0 h 2"/>
                <a:gd name="T10" fmla="*/ 20 w 20"/>
                <a:gd name="T11" fmla="*/ 1 h 2"/>
                <a:gd name="T12" fmla="*/ 19 w 20"/>
                <a:gd name="T13" fmla="*/ 2 h 2"/>
                <a:gd name="T14" fmla="*/ 15 w 20"/>
                <a:gd name="T15" fmla="*/ 2 h 2"/>
                <a:gd name="T16" fmla="*/ 1 w 20"/>
                <a:gd name="T17" fmla="*/ 2 h 2"/>
                <a:gd name="T18" fmla="*/ 1 w 20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5" y="0"/>
                    <a:pt x="10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1" y="2"/>
                    <a:pt x="6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3" name="Freeform 36"/>
            <p:cNvSpPr/>
            <p:nvPr/>
          </p:nvSpPr>
          <p:spPr bwMode="auto">
            <a:xfrm>
              <a:off x="8059738" y="1673226"/>
              <a:ext cx="42863" cy="4763"/>
            </a:xfrm>
            <a:custGeom>
              <a:avLst/>
              <a:gdLst>
                <a:gd name="T0" fmla="*/ 1 w 18"/>
                <a:gd name="T1" fmla="*/ 2 h 2"/>
                <a:gd name="T2" fmla="*/ 0 w 18"/>
                <a:gd name="T3" fmla="*/ 1 h 2"/>
                <a:gd name="T4" fmla="*/ 1 w 18"/>
                <a:gd name="T5" fmla="*/ 0 h 2"/>
                <a:gd name="T6" fmla="*/ 17 w 18"/>
                <a:gd name="T7" fmla="*/ 0 h 2"/>
                <a:gd name="T8" fmla="*/ 18 w 18"/>
                <a:gd name="T9" fmla="*/ 1 h 2"/>
                <a:gd name="T10" fmla="*/ 17 w 18"/>
                <a:gd name="T11" fmla="*/ 2 h 2"/>
                <a:gd name="T12" fmla="*/ 1 w 18"/>
                <a:gd name="T13" fmla="*/ 2 h 2"/>
                <a:gd name="T14" fmla="*/ 1 w 18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">
                  <a:moveTo>
                    <a:pt x="1" y="2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12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2" y="2"/>
                    <a:pt x="7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4" name="Freeform 37"/>
            <p:cNvSpPr/>
            <p:nvPr/>
          </p:nvSpPr>
          <p:spPr bwMode="auto">
            <a:xfrm>
              <a:off x="8097838" y="1670051"/>
              <a:ext cx="42863" cy="7938"/>
            </a:xfrm>
            <a:custGeom>
              <a:avLst/>
              <a:gdLst>
                <a:gd name="T0" fmla="*/ 1 w 18"/>
                <a:gd name="T1" fmla="*/ 3 h 3"/>
                <a:gd name="T2" fmla="*/ 0 w 18"/>
                <a:gd name="T3" fmla="*/ 2 h 3"/>
                <a:gd name="T4" fmla="*/ 1 w 18"/>
                <a:gd name="T5" fmla="*/ 1 h 3"/>
                <a:gd name="T6" fmla="*/ 10 w 18"/>
                <a:gd name="T7" fmla="*/ 0 h 3"/>
                <a:gd name="T8" fmla="*/ 17 w 18"/>
                <a:gd name="T9" fmla="*/ 0 h 3"/>
                <a:gd name="T10" fmla="*/ 18 w 18"/>
                <a:gd name="T11" fmla="*/ 1 h 3"/>
                <a:gd name="T12" fmla="*/ 17 w 18"/>
                <a:gd name="T13" fmla="*/ 2 h 3"/>
                <a:gd name="T14" fmla="*/ 10 w 18"/>
                <a:gd name="T15" fmla="*/ 2 h 3"/>
                <a:gd name="T16" fmla="*/ 1 w 18"/>
                <a:gd name="T17" fmla="*/ 3 h 3"/>
                <a:gd name="T18" fmla="*/ 1 w 18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">
                  <a:moveTo>
                    <a:pt x="1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2" y="0"/>
                    <a:pt x="15" y="0"/>
                    <a:pt x="17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1"/>
                    <a:pt x="18" y="2"/>
                    <a:pt x="17" y="2"/>
                  </a:cubicBezTo>
                  <a:cubicBezTo>
                    <a:pt x="15" y="2"/>
                    <a:pt x="12" y="2"/>
                    <a:pt x="10" y="2"/>
                  </a:cubicBezTo>
                  <a:cubicBezTo>
                    <a:pt x="7" y="2"/>
                    <a:pt x="4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5" name="Freeform 38"/>
            <p:cNvSpPr/>
            <p:nvPr/>
          </p:nvSpPr>
          <p:spPr bwMode="auto">
            <a:xfrm>
              <a:off x="8135938" y="1668463"/>
              <a:ext cx="46038" cy="6350"/>
            </a:xfrm>
            <a:custGeom>
              <a:avLst/>
              <a:gdLst>
                <a:gd name="T0" fmla="*/ 1 w 19"/>
                <a:gd name="T1" fmla="*/ 3 h 3"/>
                <a:gd name="T2" fmla="*/ 0 w 19"/>
                <a:gd name="T3" fmla="*/ 2 h 3"/>
                <a:gd name="T4" fmla="*/ 1 w 19"/>
                <a:gd name="T5" fmla="*/ 1 h 3"/>
                <a:gd name="T6" fmla="*/ 13 w 19"/>
                <a:gd name="T7" fmla="*/ 1 h 3"/>
                <a:gd name="T8" fmla="*/ 18 w 19"/>
                <a:gd name="T9" fmla="*/ 1 h 3"/>
                <a:gd name="T10" fmla="*/ 18 w 19"/>
                <a:gd name="T11" fmla="*/ 1 h 3"/>
                <a:gd name="T12" fmla="*/ 19 w 19"/>
                <a:gd name="T13" fmla="*/ 2 h 3"/>
                <a:gd name="T14" fmla="*/ 18 w 19"/>
                <a:gd name="T15" fmla="*/ 3 h 3"/>
                <a:gd name="T16" fmla="*/ 13 w 19"/>
                <a:gd name="T17" fmla="*/ 3 h 3"/>
                <a:gd name="T18" fmla="*/ 1 w 19"/>
                <a:gd name="T19" fmla="*/ 3 h 3"/>
                <a:gd name="T20" fmla="*/ 1 w 19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">
                  <a:moveTo>
                    <a:pt x="1" y="3"/>
                  </a:move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5" y="0"/>
                    <a:pt x="9" y="0"/>
                    <a:pt x="13" y="1"/>
                  </a:cubicBezTo>
                  <a:cubicBezTo>
                    <a:pt x="14" y="1"/>
                    <a:pt x="16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19" y="3"/>
                    <a:pt x="18" y="3"/>
                  </a:cubicBezTo>
                  <a:cubicBezTo>
                    <a:pt x="16" y="3"/>
                    <a:pt x="14" y="3"/>
                    <a:pt x="13" y="3"/>
                  </a:cubicBezTo>
                  <a:cubicBezTo>
                    <a:pt x="9" y="3"/>
                    <a:pt x="5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6" name="Freeform 39"/>
            <p:cNvSpPr/>
            <p:nvPr/>
          </p:nvSpPr>
          <p:spPr bwMode="auto">
            <a:xfrm>
              <a:off x="8177213" y="1665288"/>
              <a:ext cx="46038" cy="9525"/>
            </a:xfrm>
            <a:custGeom>
              <a:avLst/>
              <a:gdLst>
                <a:gd name="T0" fmla="*/ 1 w 19"/>
                <a:gd name="T1" fmla="*/ 4 h 4"/>
                <a:gd name="T2" fmla="*/ 0 w 19"/>
                <a:gd name="T3" fmla="*/ 3 h 4"/>
                <a:gd name="T4" fmla="*/ 1 w 19"/>
                <a:gd name="T5" fmla="*/ 2 h 4"/>
                <a:gd name="T6" fmla="*/ 18 w 19"/>
                <a:gd name="T7" fmla="*/ 1 h 4"/>
                <a:gd name="T8" fmla="*/ 19 w 19"/>
                <a:gd name="T9" fmla="*/ 2 h 4"/>
                <a:gd name="T10" fmla="*/ 18 w 19"/>
                <a:gd name="T11" fmla="*/ 3 h 4"/>
                <a:gd name="T12" fmla="*/ 1 w 19"/>
                <a:gd name="T13" fmla="*/ 4 h 4"/>
                <a:gd name="T14" fmla="*/ 1 w 19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4">
                  <a:moveTo>
                    <a:pt x="1" y="4"/>
                  </a:move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8" y="1"/>
                    <a:pt x="13" y="0"/>
                    <a:pt x="18" y="1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19" y="3"/>
                    <a:pt x="18" y="3"/>
                  </a:cubicBezTo>
                  <a:cubicBezTo>
                    <a:pt x="13" y="3"/>
                    <a:pt x="8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7" name="Freeform 40"/>
            <p:cNvSpPr/>
            <p:nvPr/>
          </p:nvSpPr>
          <p:spPr bwMode="auto">
            <a:xfrm>
              <a:off x="8218488" y="1665288"/>
              <a:ext cx="44450" cy="7938"/>
            </a:xfrm>
            <a:custGeom>
              <a:avLst/>
              <a:gdLst>
                <a:gd name="T0" fmla="*/ 1 w 18"/>
                <a:gd name="T1" fmla="*/ 3 h 3"/>
                <a:gd name="T2" fmla="*/ 0 w 18"/>
                <a:gd name="T3" fmla="*/ 2 h 3"/>
                <a:gd name="T4" fmla="*/ 1 w 18"/>
                <a:gd name="T5" fmla="*/ 1 h 3"/>
                <a:gd name="T6" fmla="*/ 7 w 18"/>
                <a:gd name="T7" fmla="*/ 0 h 3"/>
                <a:gd name="T8" fmla="*/ 17 w 18"/>
                <a:gd name="T9" fmla="*/ 0 h 3"/>
                <a:gd name="T10" fmla="*/ 18 w 18"/>
                <a:gd name="T11" fmla="*/ 2 h 3"/>
                <a:gd name="T12" fmla="*/ 16 w 18"/>
                <a:gd name="T13" fmla="*/ 2 h 3"/>
                <a:gd name="T14" fmla="*/ 7 w 18"/>
                <a:gd name="T15" fmla="*/ 3 h 3"/>
                <a:gd name="T16" fmla="*/ 1 w 18"/>
                <a:gd name="T17" fmla="*/ 3 h 3"/>
                <a:gd name="T18" fmla="*/ 1 w 18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">
                  <a:moveTo>
                    <a:pt x="1" y="3"/>
                  </a:move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10" y="0"/>
                    <a:pt x="14" y="0"/>
                    <a:pt x="17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7" y="2"/>
                    <a:pt x="17" y="3"/>
                    <a:pt x="16" y="2"/>
                  </a:cubicBezTo>
                  <a:cubicBezTo>
                    <a:pt x="14" y="2"/>
                    <a:pt x="10" y="2"/>
                    <a:pt x="7" y="3"/>
                  </a:cubicBezTo>
                  <a:cubicBezTo>
                    <a:pt x="5" y="3"/>
                    <a:pt x="3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8" name="Freeform 41"/>
            <p:cNvSpPr/>
            <p:nvPr/>
          </p:nvSpPr>
          <p:spPr bwMode="auto">
            <a:xfrm>
              <a:off x="8332788" y="1663701"/>
              <a:ext cx="22225" cy="31750"/>
            </a:xfrm>
            <a:custGeom>
              <a:avLst/>
              <a:gdLst>
                <a:gd name="T0" fmla="*/ 7 w 9"/>
                <a:gd name="T1" fmla="*/ 13 h 13"/>
                <a:gd name="T2" fmla="*/ 6 w 9"/>
                <a:gd name="T3" fmla="*/ 13 h 13"/>
                <a:gd name="T4" fmla="*/ 5 w 9"/>
                <a:gd name="T5" fmla="*/ 11 h 13"/>
                <a:gd name="T6" fmla="*/ 4 w 9"/>
                <a:gd name="T7" fmla="*/ 8 h 13"/>
                <a:gd name="T8" fmla="*/ 1 w 9"/>
                <a:gd name="T9" fmla="*/ 1 h 13"/>
                <a:gd name="T10" fmla="*/ 3 w 9"/>
                <a:gd name="T11" fmla="*/ 0 h 13"/>
                <a:gd name="T12" fmla="*/ 4 w 9"/>
                <a:gd name="T13" fmla="*/ 2 h 13"/>
                <a:gd name="T14" fmla="*/ 6 w 9"/>
                <a:gd name="T15" fmla="*/ 6 h 13"/>
                <a:gd name="T16" fmla="*/ 8 w 9"/>
                <a:gd name="T17" fmla="*/ 12 h 13"/>
                <a:gd name="T18" fmla="*/ 7 w 9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3">
                  <a:moveTo>
                    <a:pt x="7" y="13"/>
                  </a:move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5" y="12"/>
                    <a:pt x="5" y="11"/>
                  </a:cubicBezTo>
                  <a:cubicBezTo>
                    <a:pt x="6" y="10"/>
                    <a:pt x="5" y="9"/>
                    <a:pt x="4" y="8"/>
                  </a:cubicBezTo>
                  <a:cubicBezTo>
                    <a:pt x="2" y="6"/>
                    <a:pt x="0" y="4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3" y="3"/>
                    <a:pt x="4" y="4"/>
                    <a:pt x="6" y="6"/>
                  </a:cubicBezTo>
                  <a:cubicBezTo>
                    <a:pt x="7" y="7"/>
                    <a:pt x="9" y="9"/>
                    <a:pt x="8" y="12"/>
                  </a:cubicBezTo>
                  <a:cubicBezTo>
                    <a:pt x="8" y="12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59" name="Freeform 42"/>
            <p:cNvSpPr/>
            <p:nvPr/>
          </p:nvSpPr>
          <p:spPr bwMode="auto">
            <a:xfrm>
              <a:off x="8345488" y="1685926"/>
              <a:ext cx="14288" cy="14288"/>
            </a:xfrm>
            <a:custGeom>
              <a:avLst/>
              <a:gdLst>
                <a:gd name="T0" fmla="*/ 4 w 6"/>
                <a:gd name="T1" fmla="*/ 6 h 6"/>
                <a:gd name="T2" fmla="*/ 2 w 6"/>
                <a:gd name="T3" fmla="*/ 6 h 6"/>
                <a:gd name="T4" fmla="*/ 1 w 6"/>
                <a:gd name="T5" fmla="*/ 4 h 6"/>
                <a:gd name="T6" fmla="*/ 0 w 6"/>
                <a:gd name="T7" fmla="*/ 4 h 6"/>
                <a:gd name="T8" fmla="*/ 0 w 6"/>
                <a:gd name="T9" fmla="*/ 1 h 6"/>
                <a:gd name="T10" fmla="*/ 3 w 6"/>
                <a:gd name="T11" fmla="*/ 1 h 6"/>
                <a:gd name="T12" fmla="*/ 4 w 6"/>
                <a:gd name="T13" fmla="*/ 2 h 6"/>
                <a:gd name="T14" fmla="*/ 5 w 6"/>
                <a:gd name="T15" fmla="*/ 3 h 6"/>
                <a:gd name="T16" fmla="*/ 5 w 6"/>
                <a:gd name="T17" fmla="*/ 5 h 6"/>
                <a:gd name="T18" fmla="*/ 4 w 6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3" y="6"/>
                    <a:pt x="3" y="6"/>
                    <a:pt x="2" y="6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5" y="3"/>
                  </a:cubicBezTo>
                  <a:cubicBezTo>
                    <a:pt x="6" y="3"/>
                    <a:pt x="6" y="4"/>
                    <a:pt x="5" y="5"/>
                  </a:cubicBezTo>
                  <a:cubicBezTo>
                    <a:pt x="5" y="6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0" name="Freeform 43"/>
            <p:cNvSpPr/>
            <p:nvPr/>
          </p:nvSpPr>
          <p:spPr bwMode="auto">
            <a:xfrm>
              <a:off x="8285163" y="1663701"/>
              <a:ext cx="23813" cy="31750"/>
            </a:xfrm>
            <a:custGeom>
              <a:avLst/>
              <a:gdLst>
                <a:gd name="T0" fmla="*/ 8 w 10"/>
                <a:gd name="T1" fmla="*/ 13 h 13"/>
                <a:gd name="T2" fmla="*/ 7 w 10"/>
                <a:gd name="T3" fmla="*/ 12 h 13"/>
                <a:gd name="T4" fmla="*/ 4 w 10"/>
                <a:gd name="T5" fmla="*/ 8 h 13"/>
                <a:gd name="T6" fmla="*/ 1 w 10"/>
                <a:gd name="T7" fmla="*/ 2 h 13"/>
                <a:gd name="T8" fmla="*/ 2 w 10"/>
                <a:gd name="T9" fmla="*/ 0 h 13"/>
                <a:gd name="T10" fmla="*/ 4 w 10"/>
                <a:gd name="T11" fmla="*/ 1 h 13"/>
                <a:gd name="T12" fmla="*/ 7 w 10"/>
                <a:gd name="T13" fmla="*/ 6 h 13"/>
                <a:gd name="T14" fmla="*/ 10 w 10"/>
                <a:gd name="T15" fmla="*/ 10 h 13"/>
                <a:gd name="T16" fmla="*/ 9 w 10"/>
                <a:gd name="T17" fmla="*/ 13 h 13"/>
                <a:gd name="T18" fmla="*/ 8 w 10"/>
                <a:gd name="T1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3">
                  <a:moveTo>
                    <a:pt x="8" y="13"/>
                  </a:moveTo>
                  <a:cubicBezTo>
                    <a:pt x="7" y="13"/>
                    <a:pt x="7" y="12"/>
                    <a:pt x="7" y="12"/>
                  </a:cubicBezTo>
                  <a:cubicBezTo>
                    <a:pt x="6" y="11"/>
                    <a:pt x="5" y="10"/>
                    <a:pt x="4" y="8"/>
                  </a:cubicBezTo>
                  <a:cubicBezTo>
                    <a:pt x="3" y="7"/>
                    <a:pt x="1" y="5"/>
                    <a:pt x="1" y="2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3"/>
                    <a:pt x="6" y="5"/>
                    <a:pt x="7" y="6"/>
                  </a:cubicBezTo>
                  <a:cubicBezTo>
                    <a:pt x="8" y="8"/>
                    <a:pt x="9" y="9"/>
                    <a:pt x="10" y="10"/>
                  </a:cubicBezTo>
                  <a:cubicBezTo>
                    <a:pt x="10" y="11"/>
                    <a:pt x="10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1" name="Freeform 44"/>
            <p:cNvSpPr/>
            <p:nvPr/>
          </p:nvSpPr>
          <p:spPr bwMode="auto">
            <a:xfrm>
              <a:off x="8299450" y="1685926"/>
              <a:ext cx="15875" cy="15875"/>
            </a:xfrm>
            <a:custGeom>
              <a:avLst/>
              <a:gdLst>
                <a:gd name="T0" fmla="*/ 4 w 7"/>
                <a:gd name="T1" fmla="*/ 7 h 7"/>
                <a:gd name="T2" fmla="*/ 3 w 7"/>
                <a:gd name="T3" fmla="*/ 6 h 7"/>
                <a:gd name="T4" fmla="*/ 2 w 7"/>
                <a:gd name="T5" fmla="*/ 5 h 7"/>
                <a:gd name="T6" fmla="*/ 1 w 7"/>
                <a:gd name="T7" fmla="*/ 4 h 7"/>
                <a:gd name="T8" fmla="*/ 0 w 7"/>
                <a:gd name="T9" fmla="*/ 1 h 7"/>
                <a:gd name="T10" fmla="*/ 3 w 7"/>
                <a:gd name="T11" fmla="*/ 0 h 7"/>
                <a:gd name="T12" fmla="*/ 5 w 7"/>
                <a:gd name="T13" fmla="*/ 2 h 7"/>
                <a:gd name="T14" fmla="*/ 6 w 7"/>
                <a:gd name="T15" fmla="*/ 3 h 7"/>
                <a:gd name="T16" fmla="*/ 6 w 7"/>
                <a:gd name="T17" fmla="*/ 6 h 7"/>
                <a:gd name="T18" fmla="*/ 4 w 7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4" y="7"/>
                  </a:moveTo>
                  <a:cubicBezTo>
                    <a:pt x="4" y="7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5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4"/>
                    <a:pt x="7" y="5"/>
                    <a:pt x="6" y="6"/>
                  </a:cubicBezTo>
                  <a:cubicBezTo>
                    <a:pt x="6" y="6"/>
                    <a:pt x="5" y="7"/>
                    <a:pt x="4" y="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2" name="Freeform 45"/>
            <p:cNvSpPr/>
            <p:nvPr/>
          </p:nvSpPr>
          <p:spPr bwMode="auto">
            <a:xfrm>
              <a:off x="8305800" y="1687513"/>
              <a:ext cx="46038" cy="12700"/>
            </a:xfrm>
            <a:custGeom>
              <a:avLst/>
              <a:gdLst>
                <a:gd name="T0" fmla="*/ 1 w 19"/>
                <a:gd name="T1" fmla="*/ 5 h 5"/>
                <a:gd name="T2" fmla="*/ 1 w 19"/>
                <a:gd name="T3" fmla="*/ 4 h 5"/>
                <a:gd name="T4" fmla="*/ 1 w 19"/>
                <a:gd name="T5" fmla="*/ 3 h 5"/>
                <a:gd name="T6" fmla="*/ 10 w 19"/>
                <a:gd name="T7" fmla="*/ 1 h 5"/>
                <a:gd name="T8" fmla="*/ 17 w 19"/>
                <a:gd name="T9" fmla="*/ 0 h 5"/>
                <a:gd name="T10" fmla="*/ 19 w 19"/>
                <a:gd name="T11" fmla="*/ 1 h 5"/>
                <a:gd name="T12" fmla="*/ 18 w 19"/>
                <a:gd name="T13" fmla="*/ 2 h 5"/>
                <a:gd name="T14" fmla="*/ 10 w 19"/>
                <a:gd name="T15" fmla="*/ 4 h 5"/>
                <a:gd name="T16" fmla="*/ 2 w 19"/>
                <a:gd name="T17" fmla="*/ 5 h 5"/>
                <a:gd name="T18" fmla="*/ 1 w 19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5">
                  <a:moveTo>
                    <a:pt x="1" y="5"/>
                  </a:moveTo>
                  <a:cubicBezTo>
                    <a:pt x="1" y="5"/>
                    <a:pt x="1" y="4"/>
                    <a:pt x="1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4" y="1"/>
                    <a:pt x="7" y="1"/>
                    <a:pt x="10" y="1"/>
                  </a:cubicBezTo>
                  <a:cubicBezTo>
                    <a:pt x="12" y="2"/>
                    <a:pt x="15" y="2"/>
                    <a:pt x="17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2"/>
                    <a:pt x="18" y="2"/>
                  </a:cubicBezTo>
                  <a:cubicBezTo>
                    <a:pt x="15" y="4"/>
                    <a:pt x="13" y="4"/>
                    <a:pt x="10" y="4"/>
                  </a:cubicBezTo>
                  <a:cubicBezTo>
                    <a:pt x="7" y="3"/>
                    <a:pt x="4" y="3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3" name="Freeform 46"/>
            <p:cNvSpPr/>
            <p:nvPr/>
          </p:nvSpPr>
          <p:spPr bwMode="auto">
            <a:xfrm>
              <a:off x="8255000" y="1665288"/>
              <a:ext cx="17463" cy="31750"/>
            </a:xfrm>
            <a:custGeom>
              <a:avLst/>
              <a:gdLst>
                <a:gd name="T0" fmla="*/ 6 w 7"/>
                <a:gd name="T1" fmla="*/ 13 h 13"/>
                <a:gd name="T2" fmla="*/ 5 w 7"/>
                <a:gd name="T3" fmla="*/ 12 h 13"/>
                <a:gd name="T4" fmla="*/ 0 w 7"/>
                <a:gd name="T5" fmla="*/ 2 h 13"/>
                <a:gd name="T6" fmla="*/ 1 w 7"/>
                <a:gd name="T7" fmla="*/ 0 h 13"/>
                <a:gd name="T8" fmla="*/ 2 w 7"/>
                <a:gd name="T9" fmla="*/ 1 h 13"/>
                <a:gd name="T10" fmla="*/ 7 w 7"/>
                <a:gd name="T11" fmla="*/ 11 h 13"/>
                <a:gd name="T12" fmla="*/ 6 w 7"/>
                <a:gd name="T13" fmla="*/ 13 h 13"/>
                <a:gd name="T14" fmla="*/ 6 w 7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3">
                  <a:moveTo>
                    <a:pt x="6" y="13"/>
                  </a:moveTo>
                  <a:cubicBezTo>
                    <a:pt x="5" y="13"/>
                    <a:pt x="5" y="12"/>
                    <a:pt x="5" y="12"/>
                  </a:cubicBezTo>
                  <a:cubicBezTo>
                    <a:pt x="4" y="8"/>
                    <a:pt x="2" y="4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4" y="3"/>
                    <a:pt x="6" y="7"/>
                    <a:pt x="7" y="11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4" name="Freeform 47"/>
            <p:cNvSpPr/>
            <p:nvPr/>
          </p:nvSpPr>
          <p:spPr bwMode="auto">
            <a:xfrm>
              <a:off x="8264525" y="1690688"/>
              <a:ext cx="7938" cy="6350"/>
            </a:xfrm>
            <a:custGeom>
              <a:avLst/>
              <a:gdLst>
                <a:gd name="T0" fmla="*/ 1 w 3"/>
                <a:gd name="T1" fmla="*/ 3 h 3"/>
                <a:gd name="T2" fmla="*/ 1 w 3"/>
                <a:gd name="T3" fmla="*/ 3 h 3"/>
                <a:gd name="T4" fmla="*/ 0 w 3"/>
                <a:gd name="T5" fmla="*/ 1 h 3"/>
                <a:gd name="T6" fmla="*/ 3 w 3"/>
                <a:gd name="T7" fmla="*/ 0 h 3"/>
                <a:gd name="T8" fmla="*/ 3 w 3"/>
                <a:gd name="T9" fmla="*/ 1 h 3"/>
                <a:gd name="T10" fmla="*/ 2 w 3"/>
                <a:gd name="T11" fmla="*/ 2 h 3"/>
                <a:gd name="T12" fmla="*/ 1 w 3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5" name="Freeform 48"/>
            <p:cNvSpPr/>
            <p:nvPr/>
          </p:nvSpPr>
          <p:spPr bwMode="auto">
            <a:xfrm>
              <a:off x="8218488" y="1665288"/>
              <a:ext cx="9525" cy="34925"/>
            </a:xfrm>
            <a:custGeom>
              <a:avLst/>
              <a:gdLst>
                <a:gd name="T0" fmla="*/ 3 w 4"/>
                <a:gd name="T1" fmla="*/ 14 h 14"/>
                <a:gd name="T2" fmla="*/ 2 w 4"/>
                <a:gd name="T3" fmla="*/ 13 h 14"/>
                <a:gd name="T4" fmla="*/ 1 w 4"/>
                <a:gd name="T5" fmla="*/ 8 h 14"/>
                <a:gd name="T6" fmla="*/ 0 w 4"/>
                <a:gd name="T7" fmla="*/ 2 h 14"/>
                <a:gd name="T8" fmla="*/ 1 w 4"/>
                <a:gd name="T9" fmla="*/ 1 h 14"/>
                <a:gd name="T10" fmla="*/ 2 w 4"/>
                <a:gd name="T11" fmla="*/ 1 h 14"/>
                <a:gd name="T12" fmla="*/ 3 w 4"/>
                <a:gd name="T13" fmla="*/ 7 h 14"/>
                <a:gd name="T14" fmla="*/ 4 w 4"/>
                <a:gd name="T15" fmla="*/ 12 h 14"/>
                <a:gd name="T16" fmla="*/ 3 w 4"/>
                <a:gd name="T17" fmla="*/ 14 h 14"/>
                <a:gd name="T18" fmla="*/ 3 w 4"/>
                <a:gd name="T1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4">
                  <a:moveTo>
                    <a:pt x="3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1" y="11"/>
                    <a:pt x="1" y="9"/>
                    <a:pt x="1" y="8"/>
                  </a:cubicBezTo>
                  <a:cubicBezTo>
                    <a:pt x="1" y="6"/>
                    <a:pt x="0" y="4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9"/>
                    <a:pt x="4" y="11"/>
                    <a:pt x="4" y="12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6" name="Freeform 49"/>
            <p:cNvSpPr/>
            <p:nvPr/>
          </p:nvSpPr>
          <p:spPr bwMode="auto">
            <a:xfrm>
              <a:off x="8221663" y="1692276"/>
              <a:ext cx="9525" cy="9525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3 h 4"/>
                <a:gd name="T4" fmla="*/ 1 w 4"/>
                <a:gd name="T5" fmla="*/ 3 h 4"/>
                <a:gd name="T6" fmla="*/ 1 w 4"/>
                <a:gd name="T7" fmla="*/ 0 h 4"/>
                <a:gd name="T8" fmla="*/ 3 w 4"/>
                <a:gd name="T9" fmla="*/ 0 h 4"/>
                <a:gd name="T10" fmla="*/ 3 w 4"/>
                <a:gd name="T11" fmla="*/ 1 h 4"/>
                <a:gd name="T12" fmla="*/ 3 w 4"/>
                <a:gd name="T13" fmla="*/ 3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7" name="Freeform 50"/>
            <p:cNvSpPr/>
            <p:nvPr/>
          </p:nvSpPr>
          <p:spPr bwMode="auto">
            <a:xfrm>
              <a:off x="8177213" y="1670051"/>
              <a:ext cx="7938" cy="30163"/>
            </a:xfrm>
            <a:custGeom>
              <a:avLst/>
              <a:gdLst>
                <a:gd name="T0" fmla="*/ 2 w 3"/>
                <a:gd name="T1" fmla="*/ 12 h 12"/>
                <a:gd name="T2" fmla="*/ 1 w 3"/>
                <a:gd name="T3" fmla="*/ 11 h 12"/>
                <a:gd name="T4" fmla="*/ 0 w 3"/>
                <a:gd name="T5" fmla="*/ 7 h 12"/>
                <a:gd name="T6" fmla="*/ 0 w 3"/>
                <a:gd name="T7" fmla="*/ 1 h 12"/>
                <a:gd name="T8" fmla="*/ 1 w 3"/>
                <a:gd name="T9" fmla="*/ 0 h 12"/>
                <a:gd name="T10" fmla="*/ 2 w 3"/>
                <a:gd name="T11" fmla="*/ 1 h 12"/>
                <a:gd name="T12" fmla="*/ 2 w 3"/>
                <a:gd name="T13" fmla="*/ 6 h 12"/>
                <a:gd name="T14" fmla="*/ 3 w 3"/>
                <a:gd name="T15" fmla="*/ 11 h 12"/>
                <a:gd name="T16" fmla="*/ 2 w 3"/>
                <a:gd name="T17" fmla="*/ 12 h 12"/>
                <a:gd name="T18" fmla="*/ 2 w 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2">
                  <a:moveTo>
                    <a:pt x="2" y="12"/>
                  </a:moveTo>
                  <a:cubicBezTo>
                    <a:pt x="1" y="12"/>
                    <a:pt x="1" y="12"/>
                    <a:pt x="1" y="11"/>
                  </a:cubicBezTo>
                  <a:cubicBezTo>
                    <a:pt x="1" y="10"/>
                    <a:pt x="1" y="8"/>
                    <a:pt x="0" y="7"/>
                  </a:cubicBezTo>
                  <a:cubicBezTo>
                    <a:pt x="0" y="5"/>
                    <a:pt x="0" y="3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3"/>
                    <a:pt x="2" y="4"/>
                    <a:pt x="2" y="6"/>
                  </a:cubicBezTo>
                  <a:cubicBezTo>
                    <a:pt x="3" y="8"/>
                    <a:pt x="3" y="9"/>
                    <a:pt x="3" y="11"/>
                  </a:cubicBezTo>
                  <a:cubicBezTo>
                    <a:pt x="3" y="12"/>
                    <a:pt x="3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8" name="Freeform 51"/>
            <p:cNvSpPr/>
            <p:nvPr/>
          </p:nvSpPr>
          <p:spPr bwMode="auto">
            <a:xfrm>
              <a:off x="8180388" y="1692276"/>
              <a:ext cx="47625" cy="7938"/>
            </a:xfrm>
            <a:custGeom>
              <a:avLst/>
              <a:gdLst>
                <a:gd name="T0" fmla="*/ 12 w 20"/>
                <a:gd name="T1" fmla="*/ 3 h 3"/>
                <a:gd name="T2" fmla="*/ 8 w 20"/>
                <a:gd name="T3" fmla="*/ 3 h 3"/>
                <a:gd name="T4" fmla="*/ 1 w 20"/>
                <a:gd name="T5" fmla="*/ 3 h 3"/>
                <a:gd name="T6" fmla="*/ 0 w 20"/>
                <a:gd name="T7" fmla="*/ 2 h 3"/>
                <a:gd name="T8" fmla="*/ 1 w 20"/>
                <a:gd name="T9" fmla="*/ 1 h 3"/>
                <a:gd name="T10" fmla="*/ 8 w 20"/>
                <a:gd name="T11" fmla="*/ 1 h 3"/>
                <a:gd name="T12" fmla="*/ 19 w 20"/>
                <a:gd name="T13" fmla="*/ 0 h 3"/>
                <a:gd name="T14" fmla="*/ 20 w 20"/>
                <a:gd name="T15" fmla="*/ 1 h 3"/>
                <a:gd name="T16" fmla="*/ 19 w 20"/>
                <a:gd name="T17" fmla="*/ 3 h 3"/>
                <a:gd name="T18" fmla="*/ 12 w 20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">
                  <a:moveTo>
                    <a:pt x="12" y="3"/>
                  </a:moveTo>
                  <a:cubicBezTo>
                    <a:pt x="11" y="3"/>
                    <a:pt x="9" y="3"/>
                    <a:pt x="8" y="3"/>
                  </a:cubicBezTo>
                  <a:cubicBezTo>
                    <a:pt x="6" y="3"/>
                    <a:pt x="3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3" y="1"/>
                    <a:pt x="6" y="1"/>
                    <a:pt x="8" y="1"/>
                  </a:cubicBezTo>
                  <a:cubicBezTo>
                    <a:pt x="12" y="1"/>
                    <a:pt x="15" y="1"/>
                    <a:pt x="19" y="0"/>
                  </a:cubicBezTo>
                  <a:cubicBezTo>
                    <a:pt x="19" y="0"/>
                    <a:pt x="20" y="1"/>
                    <a:pt x="20" y="1"/>
                  </a:cubicBezTo>
                  <a:cubicBezTo>
                    <a:pt x="20" y="2"/>
                    <a:pt x="20" y="2"/>
                    <a:pt x="19" y="3"/>
                  </a:cubicBezTo>
                  <a:cubicBezTo>
                    <a:pt x="17" y="3"/>
                    <a:pt x="14" y="3"/>
                    <a:pt x="1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69" name="Freeform 52"/>
            <p:cNvSpPr/>
            <p:nvPr/>
          </p:nvSpPr>
          <p:spPr bwMode="auto">
            <a:xfrm>
              <a:off x="8134350" y="1670051"/>
              <a:ext cx="6350" cy="30163"/>
            </a:xfrm>
            <a:custGeom>
              <a:avLst/>
              <a:gdLst>
                <a:gd name="T0" fmla="*/ 1 w 3"/>
                <a:gd name="T1" fmla="*/ 12 h 12"/>
                <a:gd name="T2" fmla="*/ 1 w 3"/>
                <a:gd name="T3" fmla="*/ 12 h 12"/>
                <a:gd name="T4" fmla="*/ 0 w 3"/>
                <a:gd name="T5" fmla="*/ 11 h 12"/>
                <a:gd name="T6" fmla="*/ 1 w 3"/>
                <a:gd name="T7" fmla="*/ 6 h 12"/>
                <a:gd name="T8" fmla="*/ 1 w 3"/>
                <a:gd name="T9" fmla="*/ 1 h 12"/>
                <a:gd name="T10" fmla="*/ 2 w 3"/>
                <a:gd name="T11" fmla="*/ 0 h 12"/>
                <a:gd name="T12" fmla="*/ 3 w 3"/>
                <a:gd name="T13" fmla="*/ 1 h 12"/>
                <a:gd name="T14" fmla="*/ 3 w 3"/>
                <a:gd name="T15" fmla="*/ 7 h 12"/>
                <a:gd name="T16" fmla="*/ 3 w 3"/>
                <a:gd name="T17" fmla="*/ 11 h 12"/>
                <a:gd name="T18" fmla="*/ 1 w 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1" y="5"/>
                    <a:pt x="1" y="3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10"/>
                    <a:pt x="3" y="11"/>
                  </a:cubicBezTo>
                  <a:cubicBezTo>
                    <a:pt x="3" y="12"/>
                    <a:pt x="2" y="12"/>
                    <a:pt x="1" y="1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0" name="Freeform 53"/>
            <p:cNvSpPr/>
            <p:nvPr/>
          </p:nvSpPr>
          <p:spPr bwMode="auto">
            <a:xfrm>
              <a:off x="8134350" y="1695451"/>
              <a:ext cx="50800" cy="4763"/>
            </a:xfrm>
            <a:custGeom>
              <a:avLst/>
              <a:gdLst>
                <a:gd name="T0" fmla="*/ 1 w 21"/>
                <a:gd name="T1" fmla="*/ 2 h 2"/>
                <a:gd name="T2" fmla="*/ 0 w 21"/>
                <a:gd name="T3" fmla="*/ 1 h 2"/>
                <a:gd name="T4" fmla="*/ 1 w 21"/>
                <a:gd name="T5" fmla="*/ 0 h 2"/>
                <a:gd name="T6" fmla="*/ 13 w 21"/>
                <a:gd name="T7" fmla="*/ 0 h 2"/>
                <a:gd name="T8" fmla="*/ 20 w 21"/>
                <a:gd name="T9" fmla="*/ 0 h 2"/>
                <a:gd name="T10" fmla="*/ 21 w 21"/>
                <a:gd name="T11" fmla="*/ 1 h 2"/>
                <a:gd name="T12" fmla="*/ 20 w 21"/>
                <a:gd name="T13" fmla="*/ 2 h 2"/>
                <a:gd name="T14" fmla="*/ 13 w 21"/>
                <a:gd name="T15" fmla="*/ 2 h 2"/>
                <a:gd name="T16" fmla="*/ 2 w 21"/>
                <a:gd name="T17" fmla="*/ 2 h 2"/>
                <a:gd name="T18" fmla="*/ 1 w 21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">
                  <a:moveTo>
                    <a:pt x="1" y="2"/>
                  </a:move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5" y="0"/>
                    <a:pt x="9" y="0"/>
                    <a:pt x="13" y="0"/>
                  </a:cubicBezTo>
                  <a:cubicBezTo>
                    <a:pt x="15" y="0"/>
                    <a:pt x="18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8" y="2"/>
                    <a:pt x="15" y="2"/>
                    <a:pt x="13" y="2"/>
                  </a:cubicBezTo>
                  <a:cubicBezTo>
                    <a:pt x="9" y="2"/>
                    <a:pt x="5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1" name="Freeform 54"/>
            <p:cNvSpPr/>
            <p:nvPr/>
          </p:nvSpPr>
          <p:spPr bwMode="auto">
            <a:xfrm>
              <a:off x="8181975" y="16970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2" name="Freeform 55"/>
            <p:cNvSpPr/>
            <p:nvPr/>
          </p:nvSpPr>
          <p:spPr bwMode="auto">
            <a:xfrm>
              <a:off x="8094663" y="1673226"/>
              <a:ext cx="7938" cy="28575"/>
            </a:xfrm>
            <a:custGeom>
              <a:avLst/>
              <a:gdLst>
                <a:gd name="T0" fmla="*/ 1 w 3"/>
                <a:gd name="T1" fmla="*/ 12 h 12"/>
                <a:gd name="T2" fmla="*/ 0 w 3"/>
                <a:gd name="T3" fmla="*/ 11 h 12"/>
                <a:gd name="T4" fmla="*/ 1 w 3"/>
                <a:gd name="T5" fmla="*/ 5 h 12"/>
                <a:gd name="T6" fmla="*/ 1 w 3"/>
                <a:gd name="T7" fmla="*/ 1 h 12"/>
                <a:gd name="T8" fmla="*/ 2 w 3"/>
                <a:gd name="T9" fmla="*/ 0 h 12"/>
                <a:gd name="T10" fmla="*/ 3 w 3"/>
                <a:gd name="T11" fmla="*/ 1 h 12"/>
                <a:gd name="T12" fmla="*/ 3 w 3"/>
                <a:gd name="T13" fmla="*/ 6 h 12"/>
                <a:gd name="T14" fmla="*/ 2 w 3"/>
                <a:gd name="T15" fmla="*/ 10 h 12"/>
                <a:gd name="T16" fmla="*/ 1 w 3"/>
                <a:gd name="T17" fmla="*/ 12 h 12"/>
                <a:gd name="T18" fmla="*/ 1 w 3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2">
                  <a:moveTo>
                    <a:pt x="1" y="12"/>
                  </a:moveTo>
                  <a:cubicBezTo>
                    <a:pt x="1" y="12"/>
                    <a:pt x="0" y="11"/>
                    <a:pt x="0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"/>
                    <a:pt x="3" y="4"/>
                    <a:pt x="3" y="6"/>
                  </a:cubicBezTo>
                  <a:cubicBezTo>
                    <a:pt x="2" y="7"/>
                    <a:pt x="2" y="9"/>
                    <a:pt x="2" y="10"/>
                  </a:cubicBezTo>
                  <a:cubicBezTo>
                    <a:pt x="2" y="11"/>
                    <a:pt x="2" y="11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3" name="Freeform 56"/>
            <p:cNvSpPr/>
            <p:nvPr/>
          </p:nvSpPr>
          <p:spPr bwMode="auto">
            <a:xfrm>
              <a:off x="8094663" y="1695451"/>
              <a:ext cx="44450" cy="6350"/>
            </a:xfrm>
            <a:custGeom>
              <a:avLst/>
              <a:gdLst>
                <a:gd name="T0" fmla="*/ 17 w 18"/>
                <a:gd name="T1" fmla="*/ 3 h 3"/>
                <a:gd name="T2" fmla="*/ 17 w 18"/>
                <a:gd name="T3" fmla="*/ 3 h 3"/>
                <a:gd name="T4" fmla="*/ 8 w 18"/>
                <a:gd name="T5" fmla="*/ 3 h 3"/>
                <a:gd name="T6" fmla="*/ 1 w 18"/>
                <a:gd name="T7" fmla="*/ 2 h 3"/>
                <a:gd name="T8" fmla="*/ 0 w 18"/>
                <a:gd name="T9" fmla="*/ 1 h 3"/>
                <a:gd name="T10" fmla="*/ 1 w 18"/>
                <a:gd name="T11" fmla="*/ 0 h 3"/>
                <a:gd name="T12" fmla="*/ 8 w 18"/>
                <a:gd name="T13" fmla="*/ 0 h 3"/>
                <a:gd name="T14" fmla="*/ 17 w 18"/>
                <a:gd name="T15" fmla="*/ 1 h 3"/>
                <a:gd name="T16" fmla="*/ 18 w 18"/>
                <a:gd name="T17" fmla="*/ 2 h 3"/>
                <a:gd name="T18" fmla="*/ 17 w 18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"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4" y="2"/>
                    <a:pt x="11" y="2"/>
                    <a:pt x="8" y="3"/>
                  </a:cubicBezTo>
                  <a:cubicBezTo>
                    <a:pt x="6" y="3"/>
                    <a:pt x="3" y="3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" y="0"/>
                    <a:pt x="6" y="0"/>
                    <a:pt x="8" y="0"/>
                  </a:cubicBezTo>
                  <a:cubicBezTo>
                    <a:pt x="11" y="0"/>
                    <a:pt x="14" y="0"/>
                    <a:pt x="17" y="1"/>
                  </a:cubicBezTo>
                  <a:cubicBezTo>
                    <a:pt x="17" y="1"/>
                    <a:pt x="18" y="1"/>
                    <a:pt x="18" y="2"/>
                  </a:cubicBezTo>
                  <a:cubicBezTo>
                    <a:pt x="18" y="2"/>
                    <a:pt x="17" y="3"/>
                    <a:pt x="17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4" name="Freeform 57"/>
            <p:cNvSpPr/>
            <p:nvPr/>
          </p:nvSpPr>
          <p:spPr bwMode="auto">
            <a:xfrm>
              <a:off x="8131175" y="1692276"/>
              <a:ext cx="9525" cy="9525"/>
            </a:xfrm>
            <a:custGeom>
              <a:avLst/>
              <a:gdLst>
                <a:gd name="T0" fmla="*/ 2 w 4"/>
                <a:gd name="T1" fmla="*/ 4 h 4"/>
                <a:gd name="T2" fmla="*/ 0 w 4"/>
                <a:gd name="T3" fmla="*/ 4 h 4"/>
                <a:gd name="T4" fmla="*/ 1 w 4"/>
                <a:gd name="T5" fmla="*/ 1 h 4"/>
                <a:gd name="T6" fmla="*/ 1 w 4"/>
                <a:gd name="T7" fmla="*/ 1 h 4"/>
                <a:gd name="T8" fmla="*/ 4 w 4"/>
                <a:gd name="T9" fmla="*/ 1 h 4"/>
                <a:gd name="T10" fmla="*/ 3 w 4"/>
                <a:gd name="T11" fmla="*/ 4 h 4"/>
                <a:gd name="T12" fmla="*/ 2 w 4"/>
                <a:gd name="T13" fmla="*/ 4 h 4"/>
                <a:gd name="T14" fmla="*/ 2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4" y="3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5" name="Freeform 58"/>
            <p:cNvSpPr/>
            <p:nvPr/>
          </p:nvSpPr>
          <p:spPr bwMode="auto">
            <a:xfrm>
              <a:off x="7840663" y="1697038"/>
              <a:ext cx="65088" cy="7938"/>
            </a:xfrm>
            <a:custGeom>
              <a:avLst/>
              <a:gdLst>
                <a:gd name="T0" fmla="*/ 26 w 27"/>
                <a:gd name="T1" fmla="*/ 3 h 3"/>
                <a:gd name="T2" fmla="*/ 26 w 27"/>
                <a:gd name="T3" fmla="*/ 3 h 3"/>
                <a:gd name="T4" fmla="*/ 13 w 27"/>
                <a:gd name="T5" fmla="*/ 2 h 3"/>
                <a:gd name="T6" fmla="*/ 1 w 27"/>
                <a:gd name="T7" fmla="*/ 2 h 3"/>
                <a:gd name="T8" fmla="*/ 0 w 27"/>
                <a:gd name="T9" fmla="*/ 1 h 3"/>
                <a:gd name="T10" fmla="*/ 1 w 27"/>
                <a:gd name="T11" fmla="*/ 0 h 3"/>
                <a:gd name="T12" fmla="*/ 13 w 27"/>
                <a:gd name="T13" fmla="*/ 0 h 3"/>
                <a:gd name="T14" fmla="*/ 26 w 27"/>
                <a:gd name="T15" fmla="*/ 1 h 3"/>
                <a:gd name="T16" fmla="*/ 27 w 27"/>
                <a:gd name="T17" fmla="*/ 2 h 3"/>
                <a:gd name="T18" fmla="*/ 26 w 27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">
                  <a:moveTo>
                    <a:pt x="26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2" y="2"/>
                    <a:pt x="18" y="2"/>
                    <a:pt x="13" y="2"/>
                  </a:cubicBezTo>
                  <a:cubicBezTo>
                    <a:pt x="9" y="3"/>
                    <a:pt x="5" y="3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1"/>
                    <a:pt x="9" y="0"/>
                    <a:pt x="13" y="0"/>
                  </a:cubicBezTo>
                  <a:cubicBezTo>
                    <a:pt x="18" y="0"/>
                    <a:pt x="22" y="0"/>
                    <a:pt x="26" y="1"/>
                  </a:cubicBezTo>
                  <a:cubicBezTo>
                    <a:pt x="27" y="1"/>
                    <a:pt x="27" y="2"/>
                    <a:pt x="27" y="2"/>
                  </a:cubicBezTo>
                  <a:cubicBezTo>
                    <a:pt x="27" y="3"/>
                    <a:pt x="27" y="3"/>
                    <a:pt x="26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6" name="Freeform 59"/>
            <p:cNvSpPr/>
            <p:nvPr/>
          </p:nvSpPr>
          <p:spPr bwMode="auto">
            <a:xfrm>
              <a:off x="7899400" y="1695451"/>
              <a:ext cx="14288" cy="11113"/>
            </a:xfrm>
            <a:custGeom>
              <a:avLst/>
              <a:gdLst>
                <a:gd name="T0" fmla="*/ 2 w 6"/>
                <a:gd name="T1" fmla="*/ 5 h 5"/>
                <a:gd name="T2" fmla="*/ 1 w 6"/>
                <a:gd name="T3" fmla="*/ 3 h 5"/>
                <a:gd name="T4" fmla="*/ 2 w 6"/>
                <a:gd name="T5" fmla="*/ 1 h 5"/>
                <a:gd name="T6" fmla="*/ 3 w 6"/>
                <a:gd name="T7" fmla="*/ 1 h 5"/>
                <a:gd name="T8" fmla="*/ 4 w 6"/>
                <a:gd name="T9" fmla="*/ 0 h 5"/>
                <a:gd name="T10" fmla="*/ 6 w 6"/>
                <a:gd name="T11" fmla="*/ 1 h 5"/>
                <a:gd name="T12" fmla="*/ 5 w 6"/>
                <a:gd name="T13" fmla="*/ 3 h 5"/>
                <a:gd name="T14" fmla="*/ 4 w 6"/>
                <a:gd name="T15" fmla="*/ 4 h 5"/>
                <a:gd name="T16" fmla="*/ 3 w 6"/>
                <a:gd name="T17" fmla="*/ 4 h 5"/>
                <a:gd name="T18" fmla="*/ 2 w 6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1" y="5"/>
                    <a:pt x="1" y="4"/>
                    <a:pt x="1" y="3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6" y="2"/>
                    <a:pt x="6" y="3"/>
                    <a:pt x="5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2" y="5"/>
                    <a:pt x="2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7" name="Freeform 60"/>
            <p:cNvSpPr/>
            <p:nvPr/>
          </p:nvSpPr>
          <p:spPr bwMode="auto">
            <a:xfrm>
              <a:off x="7905750" y="1673226"/>
              <a:ext cx="19050" cy="28575"/>
            </a:xfrm>
            <a:custGeom>
              <a:avLst/>
              <a:gdLst>
                <a:gd name="T0" fmla="*/ 2 w 8"/>
                <a:gd name="T1" fmla="*/ 12 h 12"/>
                <a:gd name="T2" fmla="*/ 1 w 8"/>
                <a:gd name="T3" fmla="*/ 12 h 12"/>
                <a:gd name="T4" fmla="*/ 1 w 8"/>
                <a:gd name="T5" fmla="*/ 11 h 12"/>
                <a:gd name="T6" fmla="*/ 3 w 8"/>
                <a:gd name="T7" fmla="*/ 5 h 12"/>
                <a:gd name="T8" fmla="*/ 6 w 8"/>
                <a:gd name="T9" fmla="*/ 1 h 12"/>
                <a:gd name="T10" fmla="*/ 7 w 8"/>
                <a:gd name="T11" fmla="*/ 0 h 12"/>
                <a:gd name="T12" fmla="*/ 8 w 8"/>
                <a:gd name="T13" fmla="*/ 2 h 12"/>
                <a:gd name="T14" fmla="*/ 5 w 8"/>
                <a:gd name="T15" fmla="*/ 7 h 12"/>
                <a:gd name="T16" fmla="*/ 3 w 8"/>
                <a:gd name="T17" fmla="*/ 11 h 12"/>
                <a:gd name="T18" fmla="*/ 2 w 8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2">
                  <a:moveTo>
                    <a:pt x="2" y="12"/>
                  </a:move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0" y="11"/>
                    <a:pt x="1" y="11"/>
                  </a:cubicBezTo>
                  <a:cubicBezTo>
                    <a:pt x="1" y="8"/>
                    <a:pt x="2" y="7"/>
                    <a:pt x="3" y="5"/>
                  </a:cubicBezTo>
                  <a:cubicBezTo>
                    <a:pt x="5" y="4"/>
                    <a:pt x="6" y="3"/>
                    <a:pt x="6" y="1"/>
                  </a:cubicBezTo>
                  <a:cubicBezTo>
                    <a:pt x="6" y="1"/>
                    <a:pt x="6" y="0"/>
                    <a:pt x="7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8" y="4"/>
                    <a:pt x="6" y="6"/>
                    <a:pt x="5" y="7"/>
                  </a:cubicBezTo>
                  <a:cubicBezTo>
                    <a:pt x="4" y="8"/>
                    <a:pt x="3" y="9"/>
                    <a:pt x="3" y="11"/>
                  </a:cubicBezTo>
                  <a:cubicBezTo>
                    <a:pt x="3" y="11"/>
                    <a:pt x="2" y="12"/>
                    <a:pt x="2" y="1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8" name="Freeform 61"/>
            <p:cNvSpPr/>
            <p:nvPr/>
          </p:nvSpPr>
          <p:spPr bwMode="auto">
            <a:xfrm>
              <a:off x="7905750" y="1695451"/>
              <a:ext cx="53975" cy="9525"/>
            </a:xfrm>
            <a:custGeom>
              <a:avLst/>
              <a:gdLst>
                <a:gd name="T0" fmla="*/ 20 w 22"/>
                <a:gd name="T1" fmla="*/ 4 h 4"/>
                <a:gd name="T2" fmla="*/ 20 w 22"/>
                <a:gd name="T3" fmla="*/ 4 h 4"/>
                <a:gd name="T4" fmla="*/ 10 w 22"/>
                <a:gd name="T5" fmla="*/ 3 h 4"/>
                <a:gd name="T6" fmla="*/ 1 w 22"/>
                <a:gd name="T7" fmla="*/ 3 h 4"/>
                <a:gd name="T8" fmla="*/ 1 w 22"/>
                <a:gd name="T9" fmla="*/ 1 h 4"/>
                <a:gd name="T10" fmla="*/ 2 w 22"/>
                <a:gd name="T11" fmla="*/ 1 h 4"/>
                <a:gd name="T12" fmla="*/ 10 w 22"/>
                <a:gd name="T13" fmla="*/ 1 h 4"/>
                <a:gd name="T14" fmla="*/ 21 w 22"/>
                <a:gd name="T15" fmla="*/ 2 h 4"/>
                <a:gd name="T16" fmla="*/ 21 w 22"/>
                <a:gd name="T17" fmla="*/ 3 h 4"/>
                <a:gd name="T18" fmla="*/ 20 w 2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"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7" y="3"/>
                    <a:pt x="14" y="3"/>
                    <a:pt x="10" y="3"/>
                  </a:cubicBezTo>
                  <a:cubicBezTo>
                    <a:pt x="7" y="3"/>
                    <a:pt x="4" y="3"/>
                    <a:pt x="1" y="3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4" y="1"/>
                    <a:pt x="7" y="1"/>
                    <a:pt x="10" y="1"/>
                  </a:cubicBezTo>
                  <a:cubicBezTo>
                    <a:pt x="14" y="1"/>
                    <a:pt x="17" y="0"/>
                    <a:pt x="21" y="2"/>
                  </a:cubicBezTo>
                  <a:cubicBezTo>
                    <a:pt x="21" y="2"/>
                    <a:pt x="22" y="3"/>
                    <a:pt x="21" y="3"/>
                  </a:cubicBezTo>
                  <a:cubicBezTo>
                    <a:pt x="21" y="4"/>
                    <a:pt x="21" y="4"/>
                    <a:pt x="20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79" name="Freeform 62"/>
            <p:cNvSpPr/>
            <p:nvPr/>
          </p:nvSpPr>
          <p:spPr bwMode="auto">
            <a:xfrm>
              <a:off x="7951788" y="1695451"/>
              <a:ext cx="12700" cy="9525"/>
            </a:xfrm>
            <a:custGeom>
              <a:avLst/>
              <a:gdLst>
                <a:gd name="T0" fmla="*/ 1 w 5"/>
                <a:gd name="T1" fmla="*/ 4 h 4"/>
                <a:gd name="T2" fmla="*/ 0 w 5"/>
                <a:gd name="T3" fmla="*/ 3 h 4"/>
                <a:gd name="T4" fmla="*/ 1 w 5"/>
                <a:gd name="T5" fmla="*/ 1 h 4"/>
                <a:gd name="T6" fmla="*/ 2 w 5"/>
                <a:gd name="T7" fmla="*/ 1 h 4"/>
                <a:gd name="T8" fmla="*/ 3 w 5"/>
                <a:gd name="T9" fmla="*/ 0 h 4"/>
                <a:gd name="T10" fmla="*/ 5 w 5"/>
                <a:gd name="T11" fmla="*/ 1 h 4"/>
                <a:gd name="T12" fmla="*/ 4 w 5"/>
                <a:gd name="T13" fmla="*/ 3 h 4"/>
                <a:gd name="T14" fmla="*/ 4 w 5"/>
                <a:gd name="T15" fmla="*/ 3 h 4"/>
                <a:gd name="T16" fmla="*/ 2 w 5"/>
                <a:gd name="T17" fmla="*/ 4 h 4"/>
                <a:gd name="T18" fmla="*/ 1 w 5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0" name="Freeform 63"/>
            <p:cNvSpPr/>
            <p:nvPr/>
          </p:nvSpPr>
          <p:spPr bwMode="auto">
            <a:xfrm>
              <a:off x="7956550" y="1673226"/>
              <a:ext cx="20638" cy="26988"/>
            </a:xfrm>
            <a:custGeom>
              <a:avLst/>
              <a:gdLst>
                <a:gd name="T0" fmla="*/ 2 w 8"/>
                <a:gd name="T1" fmla="*/ 11 h 11"/>
                <a:gd name="T2" fmla="*/ 1 w 8"/>
                <a:gd name="T3" fmla="*/ 11 h 11"/>
                <a:gd name="T4" fmla="*/ 1 w 8"/>
                <a:gd name="T5" fmla="*/ 10 h 11"/>
                <a:gd name="T6" fmla="*/ 4 w 8"/>
                <a:gd name="T7" fmla="*/ 5 h 11"/>
                <a:gd name="T8" fmla="*/ 6 w 8"/>
                <a:gd name="T9" fmla="*/ 1 h 11"/>
                <a:gd name="T10" fmla="*/ 7 w 8"/>
                <a:gd name="T11" fmla="*/ 0 h 11"/>
                <a:gd name="T12" fmla="*/ 8 w 8"/>
                <a:gd name="T13" fmla="*/ 2 h 11"/>
                <a:gd name="T14" fmla="*/ 5 w 8"/>
                <a:gd name="T15" fmla="*/ 6 h 11"/>
                <a:gd name="T16" fmla="*/ 3 w 8"/>
                <a:gd name="T17" fmla="*/ 11 h 11"/>
                <a:gd name="T18" fmla="*/ 2 w 8"/>
                <a:gd name="T1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1">
                  <a:moveTo>
                    <a:pt x="2" y="11"/>
                  </a:move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0" y="11"/>
                    <a:pt x="1" y="10"/>
                  </a:cubicBezTo>
                  <a:cubicBezTo>
                    <a:pt x="1" y="8"/>
                    <a:pt x="2" y="7"/>
                    <a:pt x="4" y="5"/>
                  </a:cubicBezTo>
                  <a:cubicBezTo>
                    <a:pt x="5" y="4"/>
                    <a:pt x="6" y="3"/>
                    <a:pt x="6" y="1"/>
                  </a:cubicBezTo>
                  <a:cubicBezTo>
                    <a:pt x="6" y="1"/>
                    <a:pt x="7" y="0"/>
                    <a:pt x="7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4" y="8"/>
                    <a:pt x="3" y="9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1" name="Freeform 64"/>
            <p:cNvSpPr/>
            <p:nvPr/>
          </p:nvSpPr>
          <p:spPr bwMode="auto">
            <a:xfrm>
              <a:off x="7956550" y="1695451"/>
              <a:ext cx="49213" cy="9525"/>
            </a:xfrm>
            <a:custGeom>
              <a:avLst/>
              <a:gdLst>
                <a:gd name="T0" fmla="*/ 19 w 20"/>
                <a:gd name="T1" fmla="*/ 4 h 4"/>
                <a:gd name="T2" fmla="*/ 19 w 20"/>
                <a:gd name="T3" fmla="*/ 4 h 4"/>
                <a:gd name="T4" fmla="*/ 10 w 20"/>
                <a:gd name="T5" fmla="*/ 3 h 4"/>
                <a:gd name="T6" fmla="*/ 1 w 20"/>
                <a:gd name="T7" fmla="*/ 2 h 4"/>
                <a:gd name="T8" fmla="*/ 1 w 20"/>
                <a:gd name="T9" fmla="*/ 1 h 4"/>
                <a:gd name="T10" fmla="*/ 2 w 20"/>
                <a:gd name="T11" fmla="*/ 0 h 4"/>
                <a:gd name="T12" fmla="*/ 10 w 20"/>
                <a:gd name="T13" fmla="*/ 1 h 4"/>
                <a:gd name="T14" fmla="*/ 19 w 20"/>
                <a:gd name="T15" fmla="*/ 2 h 4"/>
                <a:gd name="T16" fmla="*/ 20 w 20"/>
                <a:gd name="T17" fmla="*/ 3 h 4"/>
                <a:gd name="T18" fmla="*/ 19 w 20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4">
                  <a:moveTo>
                    <a:pt x="19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16" y="3"/>
                    <a:pt x="13" y="3"/>
                    <a:pt x="10" y="3"/>
                  </a:cubicBezTo>
                  <a:cubicBezTo>
                    <a:pt x="7" y="3"/>
                    <a:pt x="4" y="3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5" y="1"/>
                    <a:pt x="7" y="1"/>
                    <a:pt x="10" y="1"/>
                  </a:cubicBezTo>
                  <a:cubicBezTo>
                    <a:pt x="13" y="1"/>
                    <a:pt x="16" y="1"/>
                    <a:pt x="19" y="2"/>
                  </a:cubicBezTo>
                  <a:cubicBezTo>
                    <a:pt x="20" y="2"/>
                    <a:pt x="20" y="3"/>
                    <a:pt x="20" y="3"/>
                  </a:cubicBezTo>
                  <a:cubicBezTo>
                    <a:pt x="20" y="4"/>
                    <a:pt x="19" y="4"/>
                    <a:pt x="19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2" name="Freeform 65"/>
            <p:cNvSpPr/>
            <p:nvPr/>
          </p:nvSpPr>
          <p:spPr bwMode="auto">
            <a:xfrm>
              <a:off x="7997825" y="1695451"/>
              <a:ext cx="12700" cy="9525"/>
            </a:xfrm>
            <a:custGeom>
              <a:avLst/>
              <a:gdLst>
                <a:gd name="T0" fmla="*/ 2 w 5"/>
                <a:gd name="T1" fmla="*/ 4 h 4"/>
                <a:gd name="T2" fmla="*/ 1 w 5"/>
                <a:gd name="T3" fmla="*/ 4 h 4"/>
                <a:gd name="T4" fmla="*/ 1 w 5"/>
                <a:gd name="T5" fmla="*/ 2 h 4"/>
                <a:gd name="T6" fmla="*/ 3 w 5"/>
                <a:gd name="T7" fmla="*/ 1 h 4"/>
                <a:gd name="T8" fmla="*/ 5 w 5"/>
                <a:gd name="T9" fmla="*/ 1 h 4"/>
                <a:gd name="T10" fmla="*/ 4 w 5"/>
                <a:gd name="T11" fmla="*/ 3 h 4"/>
                <a:gd name="T12" fmla="*/ 3 w 5"/>
                <a:gd name="T13" fmla="*/ 4 h 4"/>
                <a:gd name="T14" fmla="*/ 2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4" y="1"/>
                    <a:pt x="5" y="1"/>
                  </a:cubicBezTo>
                  <a:cubicBezTo>
                    <a:pt x="5" y="2"/>
                    <a:pt x="5" y="3"/>
                    <a:pt x="4" y="3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3" name="Freeform 66"/>
            <p:cNvSpPr/>
            <p:nvPr/>
          </p:nvSpPr>
          <p:spPr bwMode="auto">
            <a:xfrm>
              <a:off x="8002588" y="1697038"/>
              <a:ext cx="50800" cy="7938"/>
            </a:xfrm>
            <a:custGeom>
              <a:avLst/>
              <a:gdLst>
                <a:gd name="T0" fmla="*/ 19 w 21"/>
                <a:gd name="T1" fmla="*/ 3 h 3"/>
                <a:gd name="T2" fmla="*/ 19 w 21"/>
                <a:gd name="T3" fmla="*/ 3 h 3"/>
                <a:gd name="T4" fmla="*/ 10 w 21"/>
                <a:gd name="T5" fmla="*/ 2 h 3"/>
                <a:gd name="T6" fmla="*/ 1 w 21"/>
                <a:gd name="T7" fmla="*/ 2 h 3"/>
                <a:gd name="T8" fmla="*/ 0 w 21"/>
                <a:gd name="T9" fmla="*/ 1 h 3"/>
                <a:gd name="T10" fmla="*/ 2 w 21"/>
                <a:gd name="T11" fmla="*/ 0 h 3"/>
                <a:gd name="T12" fmla="*/ 10 w 21"/>
                <a:gd name="T13" fmla="*/ 0 h 3"/>
                <a:gd name="T14" fmla="*/ 19 w 21"/>
                <a:gd name="T15" fmla="*/ 0 h 3"/>
                <a:gd name="T16" fmla="*/ 20 w 21"/>
                <a:gd name="T17" fmla="*/ 2 h 3"/>
                <a:gd name="T18" fmla="*/ 19 w 21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">
                  <a:moveTo>
                    <a:pt x="19" y="3"/>
                  </a:moveTo>
                  <a:cubicBezTo>
                    <a:pt x="19" y="3"/>
                    <a:pt x="19" y="3"/>
                    <a:pt x="19" y="3"/>
                  </a:cubicBezTo>
                  <a:cubicBezTo>
                    <a:pt x="16" y="2"/>
                    <a:pt x="13" y="2"/>
                    <a:pt x="10" y="2"/>
                  </a:cubicBezTo>
                  <a:cubicBezTo>
                    <a:pt x="7" y="3"/>
                    <a:pt x="4" y="3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3" y="0"/>
                    <a:pt x="16" y="0"/>
                    <a:pt x="19" y="0"/>
                  </a:cubicBezTo>
                  <a:cubicBezTo>
                    <a:pt x="20" y="0"/>
                    <a:pt x="21" y="1"/>
                    <a:pt x="20" y="2"/>
                  </a:cubicBezTo>
                  <a:cubicBezTo>
                    <a:pt x="20" y="2"/>
                    <a:pt x="20" y="3"/>
                    <a:pt x="19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4" name="Freeform 67"/>
            <p:cNvSpPr/>
            <p:nvPr/>
          </p:nvSpPr>
          <p:spPr bwMode="auto">
            <a:xfrm>
              <a:off x="8047038" y="1695451"/>
              <a:ext cx="9525" cy="9525"/>
            </a:xfrm>
            <a:custGeom>
              <a:avLst/>
              <a:gdLst>
                <a:gd name="T0" fmla="*/ 1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1 w 4"/>
                <a:gd name="T7" fmla="*/ 1 h 4"/>
                <a:gd name="T8" fmla="*/ 3 w 4"/>
                <a:gd name="T9" fmla="*/ 1 h 4"/>
                <a:gd name="T10" fmla="*/ 3 w 4"/>
                <a:gd name="T11" fmla="*/ 3 h 4"/>
                <a:gd name="T12" fmla="*/ 2 w 4"/>
                <a:gd name="T13" fmla="*/ 4 h 4"/>
                <a:gd name="T14" fmla="*/ 1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ubicBezTo>
                    <a:pt x="3" y="3"/>
                    <a:pt x="3" y="3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5" name="Freeform 68"/>
            <p:cNvSpPr/>
            <p:nvPr/>
          </p:nvSpPr>
          <p:spPr bwMode="auto">
            <a:xfrm>
              <a:off x="8002588" y="1673226"/>
              <a:ext cx="17463" cy="28575"/>
            </a:xfrm>
            <a:custGeom>
              <a:avLst/>
              <a:gdLst>
                <a:gd name="T0" fmla="*/ 1 w 7"/>
                <a:gd name="T1" fmla="*/ 12 h 12"/>
                <a:gd name="T2" fmla="*/ 1 w 7"/>
                <a:gd name="T3" fmla="*/ 12 h 12"/>
                <a:gd name="T4" fmla="*/ 0 w 7"/>
                <a:gd name="T5" fmla="*/ 11 h 12"/>
                <a:gd name="T6" fmla="*/ 3 w 7"/>
                <a:gd name="T7" fmla="*/ 6 h 12"/>
                <a:gd name="T8" fmla="*/ 5 w 7"/>
                <a:gd name="T9" fmla="*/ 1 h 12"/>
                <a:gd name="T10" fmla="*/ 6 w 7"/>
                <a:gd name="T11" fmla="*/ 0 h 12"/>
                <a:gd name="T12" fmla="*/ 7 w 7"/>
                <a:gd name="T13" fmla="*/ 1 h 12"/>
                <a:gd name="T14" fmla="*/ 4 w 7"/>
                <a:gd name="T15" fmla="*/ 6 h 12"/>
                <a:gd name="T16" fmla="*/ 2 w 7"/>
                <a:gd name="T17" fmla="*/ 11 h 12"/>
                <a:gd name="T18" fmla="*/ 1 w 7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2"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1" y="9"/>
                    <a:pt x="2" y="7"/>
                    <a:pt x="3" y="6"/>
                  </a:cubicBezTo>
                  <a:cubicBezTo>
                    <a:pt x="4" y="4"/>
                    <a:pt x="4" y="3"/>
                    <a:pt x="5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cubicBezTo>
                    <a:pt x="6" y="3"/>
                    <a:pt x="5" y="5"/>
                    <a:pt x="4" y="6"/>
                  </a:cubicBezTo>
                  <a:cubicBezTo>
                    <a:pt x="3" y="8"/>
                    <a:pt x="3" y="10"/>
                    <a:pt x="2" y="11"/>
                  </a:cubicBezTo>
                  <a:cubicBezTo>
                    <a:pt x="2" y="12"/>
                    <a:pt x="2" y="12"/>
                    <a:pt x="1" y="1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6" name="Freeform 69"/>
            <p:cNvSpPr/>
            <p:nvPr/>
          </p:nvSpPr>
          <p:spPr bwMode="auto">
            <a:xfrm>
              <a:off x="8048625" y="1697038"/>
              <a:ext cx="49213" cy="4763"/>
            </a:xfrm>
            <a:custGeom>
              <a:avLst/>
              <a:gdLst>
                <a:gd name="T0" fmla="*/ 19 w 20"/>
                <a:gd name="T1" fmla="*/ 2 h 2"/>
                <a:gd name="T2" fmla="*/ 19 w 20"/>
                <a:gd name="T3" fmla="*/ 2 h 2"/>
                <a:gd name="T4" fmla="*/ 10 w 20"/>
                <a:gd name="T5" fmla="*/ 2 h 2"/>
                <a:gd name="T6" fmla="*/ 1 w 20"/>
                <a:gd name="T7" fmla="*/ 2 h 2"/>
                <a:gd name="T8" fmla="*/ 0 w 20"/>
                <a:gd name="T9" fmla="*/ 1 h 2"/>
                <a:gd name="T10" fmla="*/ 1 w 20"/>
                <a:gd name="T11" fmla="*/ 0 h 2"/>
                <a:gd name="T12" fmla="*/ 10 w 20"/>
                <a:gd name="T13" fmla="*/ 0 h 2"/>
                <a:gd name="T14" fmla="*/ 19 w 20"/>
                <a:gd name="T15" fmla="*/ 0 h 2"/>
                <a:gd name="T16" fmla="*/ 20 w 20"/>
                <a:gd name="T17" fmla="*/ 1 h 2"/>
                <a:gd name="T18" fmla="*/ 19 w 20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"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6" y="2"/>
                    <a:pt x="13" y="2"/>
                    <a:pt x="10" y="2"/>
                  </a:cubicBezTo>
                  <a:cubicBezTo>
                    <a:pt x="7" y="2"/>
                    <a:pt x="4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3" y="0"/>
                    <a:pt x="16" y="0"/>
                    <a:pt x="19" y="0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20" y="2"/>
                    <a:pt x="20" y="2"/>
                    <a:pt x="19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7" name="Freeform 70"/>
            <p:cNvSpPr/>
            <p:nvPr/>
          </p:nvSpPr>
          <p:spPr bwMode="auto">
            <a:xfrm>
              <a:off x="8089900" y="1695451"/>
              <a:ext cx="12700" cy="9525"/>
            </a:xfrm>
            <a:custGeom>
              <a:avLst/>
              <a:gdLst>
                <a:gd name="T0" fmla="*/ 2 w 5"/>
                <a:gd name="T1" fmla="*/ 4 h 4"/>
                <a:gd name="T2" fmla="*/ 1 w 5"/>
                <a:gd name="T3" fmla="*/ 3 h 4"/>
                <a:gd name="T4" fmla="*/ 1 w 5"/>
                <a:gd name="T5" fmla="*/ 1 h 4"/>
                <a:gd name="T6" fmla="*/ 3 w 5"/>
                <a:gd name="T7" fmla="*/ 0 h 4"/>
                <a:gd name="T8" fmla="*/ 4 w 5"/>
                <a:gd name="T9" fmla="*/ 1 h 4"/>
                <a:gd name="T10" fmla="*/ 4 w 5"/>
                <a:gd name="T11" fmla="*/ 3 h 4"/>
                <a:gd name="T12" fmla="*/ 3 w 5"/>
                <a:gd name="T13" fmla="*/ 3 h 4"/>
                <a:gd name="T14" fmla="*/ 2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8" name="Freeform 71"/>
            <p:cNvSpPr/>
            <p:nvPr/>
          </p:nvSpPr>
          <p:spPr bwMode="auto">
            <a:xfrm>
              <a:off x="8048625" y="1673226"/>
              <a:ext cx="15875" cy="28575"/>
            </a:xfrm>
            <a:custGeom>
              <a:avLst/>
              <a:gdLst>
                <a:gd name="T0" fmla="*/ 1 w 6"/>
                <a:gd name="T1" fmla="*/ 12 h 12"/>
                <a:gd name="T2" fmla="*/ 1 w 6"/>
                <a:gd name="T3" fmla="*/ 12 h 12"/>
                <a:gd name="T4" fmla="*/ 0 w 6"/>
                <a:gd name="T5" fmla="*/ 11 h 12"/>
                <a:gd name="T6" fmla="*/ 2 w 6"/>
                <a:gd name="T7" fmla="*/ 5 h 12"/>
                <a:gd name="T8" fmla="*/ 4 w 6"/>
                <a:gd name="T9" fmla="*/ 1 h 12"/>
                <a:gd name="T10" fmla="*/ 5 w 6"/>
                <a:gd name="T11" fmla="*/ 0 h 12"/>
                <a:gd name="T12" fmla="*/ 6 w 6"/>
                <a:gd name="T13" fmla="*/ 1 h 12"/>
                <a:gd name="T14" fmla="*/ 4 w 6"/>
                <a:gd name="T15" fmla="*/ 6 h 12"/>
                <a:gd name="T16" fmla="*/ 2 w 6"/>
                <a:gd name="T17" fmla="*/ 11 h 12"/>
                <a:gd name="T18" fmla="*/ 1 w 6"/>
                <a:gd name="T1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2"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1"/>
                  </a:cubicBezTo>
                  <a:cubicBezTo>
                    <a:pt x="1" y="9"/>
                    <a:pt x="2" y="7"/>
                    <a:pt x="2" y="5"/>
                  </a:cubicBezTo>
                  <a:cubicBezTo>
                    <a:pt x="3" y="4"/>
                    <a:pt x="4" y="2"/>
                    <a:pt x="4" y="1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5" y="3"/>
                    <a:pt x="5" y="4"/>
                    <a:pt x="4" y="6"/>
                  </a:cubicBezTo>
                  <a:cubicBezTo>
                    <a:pt x="3" y="7"/>
                    <a:pt x="3" y="9"/>
                    <a:pt x="2" y="11"/>
                  </a:cubicBezTo>
                  <a:cubicBezTo>
                    <a:pt x="2" y="11"/>
                    <a:pt x="2" y="12"/>
                    <a:pt x="1" y="1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89" name="Freeform 72"/>
            <p:cNvSpPr/>
            <p:nvPr/>
          </p:nvSpPr>
          <p:spPr bwMode="auto">
            <a:xfrm>
              <a:off x="8367713" y="1724026"/>
              <a:ext cx="14288" cy="7938"/>
            </a:xfrm>
            <a:custGeom>
              <a:avLst/>
              <a:gdLst>
                <a:gd name="T0" fmla="*/ 4 w 6"/>
                <a:gd name="T1" fmla="*/ 3 h 3"/>
                <a:gd name="T2" fmla="*/ 4 w 6"/>
                <a:gd name="T3" fmla="*/ 3 h 3"/>
                <a:gd name="T4" fmla="*/ 2 w 6"/>
                <a:gd name="T5" fmla="*/ 3 h 3"/>
                <a:gd name="T6" fmla="*/ 1 w 6"/>
                <a:gd name="T7" fmla="*/ 1 h 3"/>
                <a:gd name="T8" fmla="*/ 2 w 6"/>
                <a:gd name="T9" fmla="*/ 0 h 3"/>
                <a:gd name="T10" fmla="*/ 5 w 6"/>
                <a:gd name="T11" fmla="*/ 1 h 3"/>
                <a:gd name="T12" fmla="*/ 6 w 6"/>
                <a:gd name="T13" fmla="*/ 3 h 3"/>
                <a:gd name="T14" fmla="*/ 4 w 6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4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6" y="3"/>
                    <a:pt x="5" y="3"/>
                    <a:pt x="4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0" name="Freeform 73"/>
            <p:cNvSpPr/>
            <p:nvPr/>
          </p:nvSpPr>
          <p:spPr bwMode="auto">
            <a:xfrm>
              <a:off x="8393113" y="1687513"/>
              <a:ext cx="31750" cy="38100"/>
            </a:xfrm>
            <a:custGeom>
              <a:avLst/>
              <a:gdLst>
                <a:gd name="T0" fmla="*/ 11 w 13"/>
                <a:gd name="T1" fmla="*/ 16 h 16"/>
                <a:gd name="T2" fmla="*/ 10 w 13"/>
                <a:gd name="T3" fmla="*/ 16 h 16"/>
                <a:gd name="T4" fmla="*/ 1 w 13"/>
                <a:gd name="T5" fmla="*/ 2 h 16"/>
                <a:gd name="T6" fmla="*/ 1 w 13"/>
                <a:gd name="T7" fmla="*/ 0 h 16"/>
                <a:gd name="T8" fmla="*/ 2 w 13"/>
                <a:gd name="T9" fmla="*/ 0 h 16"/>
                <a:gd name="T10" fmla="*/ 12 w 13"/>
                <a:gd name="T11" fmla="*/ 15 h 16"/>
                <a:gd name="T12" fmla="*/ 12 w 13"/>
                <a:gd name="T13" fmla="*/ 16 h 16"/>
                <a:gd name="T14" fmla="*/ 11 w 13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6">
                  <a:moveTo>
                    <a:pt x="11" y="16"/>
                  </a:moveTo>
                  <a:cubicBezTo>
                    <a:pt x="11" y="16"/>
                    <a:pt x="10" y="16"/>
                    <a:pt x="10" y="16"/>
                  </a:cubicBezTo>
                  <a:cubicBezTo>
                    <a:pt x="8" y="10"/>
                    <a:pt x="5" y="5"/>
                    <a:pt x="1" y="2"/>
                  </a:cubicBezTo>
                  <a:cubicBezTo>
                    <a:pt x="1" y="2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7" y="3"/>
                    <a:pt x="10" y="9"/>
                    <a:pt x="12" y="15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6"/>
                    <a:pt x="11" y="16"/>
                    <a:pt x="11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1" name="Freeform 74"/>
            <p:cNvSpPr/>
            <p:nvPr/>
          </p:nvSpPr>
          <p:spPr bwMode="auto">
            <a:xfrm>
              <a:off x="8350250" y="1687513"/>
              <a:ext cx="50800" cy="9525"/>
            </a:xfrm>
            <a:custGeom>
              <a:avLst/>
              <a:gdLst>
                <a:gd name="T0" fmla="*/ 2 w 21"/>
                <a:gd name="T1" fmla="*/ 4 h 4"/>
                <a:gd name="T2" fmla="*/ 0 w 21"/>
                <a:gd name="T3" fmla="*/ 3 h 4"/>
                <a:gd name="T4" fmla="*/ 1 w 21"/>
                <a:gd name="T5" fmla="*/ 2 h 4"/>
                <a:gd name="T6" fmla="*/ 12 w 21"/>
                <a:gd name="T7" fmla="*/ 1 h 4"/>
                <a:gd name="T8" fmla="*/ 19 w 21"/>
                <a:gd name="T9" fmla="*/ 0 h 4"/>
                <a:gd name="T10" fmla="*/ 21 w 21"/>
                <a:gd name="T11" fmla="*/ 1 h 4"/>
                <a:gd name="T12" fmla="*/ 20 w 21"/>
                <a:gd name="T13" fmla="*/ 2 h 4"/>
                <a:gd name="T14" fmla="*/ 12 w 21"/>
                <a:gd name="T15" fmla="*/ 3 h 4"/>
                <a:gd name="T16" fmla="*/ 2 w 21"/>
                <a:gd name="T17" fmla="*/ 4 h 4"/>
                <a:gd name="T18" fmla="*/ 2 w 21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4">
                  <a:moveTo>
                    <a:pt x="2" y="4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5" y="1"/>
                    <a:pt x="8" y="1"/>
                    <a:pt x="12" y="1"/>
                  </a:cubicBezTo>
                  <a:cubicBezTo>
                    <a:pt x="14" y="1"/>
                    <a:pt x="17" y="1"/>
                    <a:pt x="19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7" y="3"/>
                    <a:pt x="14" y="3"/>
                    <a:pt x="12" y="3"/>
                  </a:cubicBezTo>
                  <a:cubicBezTo>
                    <a:pt x="8" y="3"/>
                    <a:pt x="5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2" name="Freeform 75"/>
            <p:cNvSpPr/>
            <p:nvPr/>
          </p:nvSpPr>
          <p:spPr bwMode="auto">
            <a:xfrm>
              <a:off x="8267700" y="1687513"/>
              <a:ext cx="38100" cy="12700"/>
            </a:xfrm>
            <a:custGeom>
              <a:avLst/>
              <a:gdLst>
                <a:gd name="T0" fmla="*/ 1 w 16"/>
                <a:gd name="T1" fmla="*/ 4 h 5"/>
                <a:gd name="T2" fmla="*/ 0 w 16"/>
                <a:gd name="T3" fmla="*/ 3 h 5"/>
                <a:gd name="T4" fmla="*/ 1 w 16"/>
                <a:gd name="T5" fmla="*/ 2 h 5"/>
                <a:gd name="T6" fmla="*/ 14 w 16"/>
                <a:gd name="T7" fmla="*/ 0 h 5"/>
                <a:gd name="T8" fmla="*/ 16 w 16"/>
                <a:gd name="T9" fmla="*/ 1 h 5"/>
                <a:gd name="T10" fmla="*/ 16 w 16"/>
                <a:gd name="T11" fmla="*/ 2 h 5"/>
                <a:gd name="T12" fmla="*/ 1 w 16"/>
                <a:gd name="T13" fmla="*/ 4 h 5"/>
                <a:gd name="T14" fmla="*/ 1 w 16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5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6" y="1"/>
                    <a:pt x="11" y="3"/>
                    <a:pt x="14" y="0"/>
                  </a:cubicBezTo>
                  <a:cubicBezTo>
                    <a:pt x="15" y="0"/>
                    <a:pt x="16" y="0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1" y="5"/>
                    <a:pt x="6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3" name="Freeform 76"/>
            <p:cNvSpPr/>
            <p:nvPr/>
          </p:nvSpPr>
          <p:spPr bwMode="auto">
            <a:xfrm>
              <a:off x="8277225" y="1724026"/>
              <a:ext cx="53975" cy="9525"/>
            </a:xfrm>
            <a:custGeom>
              <a:avLst/>
              <a:gdLst>
                <a:gd name="T0" fmla="*/ 2 w 22"/>
                <a:gd name="T1" fmla="*/ 4 h 4"/>
                <a:gd name="T2" fmla="*/ 0 w 22"/>
                <a:gd name="T3" fmla="*/ 3 h 4"/>
                <a:gd name="T4" fmla="*/ 1 w 22"/>
                <a:gd name="T5" fmla="*/ 2 h 4"/>
                <a:gd name="T6" fmla="*/ 11 w 22"/>
                <a:gd name="T7" fmla="*/ 1 h 4"/>
                <a:gd name="T8" fmla="*/ 20 w 22"/>
                <a:gd name="T9" fmla="*/ 0 h 4"/>
                <a:gd name="T10" fmla="*/ 22 w 22"/>
                <a:gd name="T11" fmla="*/ 1 h 4"/>
                <a:gd name="T12" fmla="*/ 21 w 22"/>
                <a:gd name="T13" fmla="*/ 2 h 4"/>
                <a:gd name="T14" fmla="*/ 11 w 22"/>
                <a:gd name="T15" fmla="*/ 3 h 4"/>
                <a:gd name="T16" fmla="*/ 2 w 22"/>
                <a:gd name="T17" fmla="*/ 4 h 4"/>
                <a:gd name="T18" fmla="*/ 2 w 2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">
                  <a:moveTo>
                    <a:pt x="2" y="4"/>
                  </a:moveTo>
                  <a:cubicBezTo>
                    <a:pt x="1" y="4"/>
                    <a:pt x="1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4" y="1"/>
                    <a:pt x="8" y="1"/>
                    <a:pt x="11" y="1"/>
                  </a:cubicBezTo>
                  <a:cubicBezTo>
                    <a:pt x="14" y="1"/>
                    <a:pt x="17" y="1"/>
                    <a:pt x="20" y="0"/>
                  </a:cubicBezTo>
                  <a:cubicBezTo>
                    <a:pt x="21" y="0"/>
                    <a:pt x="22" y="0"/>
                    <a:pt x="22" y="1"/>
                  </a:cubicBezTo>
                  <a:cubicBezTo>
                    <a:pt x="22" y="2"/>
                    <a:pt x="22" y="2"/>
                    <a:pt x="21" y="2"/>
                  </a:cubicBezTo>
                  <a:cubicBezTo>
                    <a:pt x="18" y="3"/>
                    <a:pt x="14" y="3"/>
                    <a:pt x="11" y="3"/>
                  </a:cubicBezTo>
                  <a:cubicBezTo>
                    <a:pt x="8" y="4"/>
                    <a:pt x="5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4" name="Freeform 77"/>
            <p:cNvSpPr/>
            <p:nvPr/>
          </p:nvSpPr>
          <p:spPr bwMode="auto">
            <a:xfrm>
              <a:off x="8305800" y="1692276"/>
              <a:ext cx="25400" cy="36513"/>
            </a:xfrm>
            <a:custGeom>
              <a:avLst/>
              <a:gdLst>
                <a:gd name="T0" fmla="*/ 9 w 10"/>
                <a:gd name="T1" fmla="*/ 15 h 15"/>
                <a:gd name="T2" fmla="*/ 8 w 10"/>
                <a:gd name="T3" fmla="*/ 15 h 15"/>
                <a:gd name="T4" fmla="*/ 3 w 10"/>
                <a:gd name="T5" fmla="*/ 7 h 15"/>
                <a:gd name="T6" fmla="*/ 0 w 10"/>
                <a:gd name="T7" fmla="*/ 2 h 15"/>
                <a:gd name="T8" fmla="*/ 1 w 10"/>
                <a:gd name="T9" fmla="*/ 1 h 15"/>
                <a:gd name="T10" fmla="*/ 3 w 10"/>
                <a:gd name="T11" fmla="*/ 1 h 15"/>
                <a:gd name="T12" fmla="*/ 5 w 10"/>
                <a:gd name="T13" fmla="*/ 5 h 15"/>
                <a:gd name="T14" fmla="*/ 10 w 10"/>
                <a:gd name="T15" fmla="*/ 14 h 15"/>
                <a:gd name="T16" fmla="*/ 9 w 10"/>
                <a:gd name="T17" fmla="*/ 15 h 15"/>
                <a:gd name="T18" fmla="*/ 9 w 10"/>
                <a:gd name="T1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9" y="15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7" y="12"/>
                    <a:pt x="5" y="9"/>
                    <a:pt x="3" y="7"/>
                  </a:cubicBezTo>
                  <a:cubicBezTo>
                    <a:pt x="2" y="5"/>
                    <a:pt x="1" y="4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3"/>
                    <a:pt x="4" y="4"/>
                    <a:pt x="5" y="5"/>
                  </a:cubicBezTo>
                  <a:cubicBezTo>
                    <a:pt x="7" y="8"/>
                    <a:pt x="9" y="11"/>
                    <a:pt x="10" y="14"/>
                  </a:cubicBezTo>
                  <a:cubicBezTo>
                    <a:pt x="10" y="15"/>
                    <a:pt x="10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5" name="Freeform 78"/>
            <p:cNvSpPr/>
            <p:nvPr/>
          </p:nvSpPr>
          <p:spPr bwMode="auto">
            <a:xfrm>
              <a:off x="8328025" y="1724026"/>
              <a:ext cx="46038" cy="9525"/>
            </a:xfrm>
            <a:custGeom>
              <a:avLst/>
              <a:gdLst>
                <a:gd name="T0" fmla="*/ 1 w 19"/>
                <a:gd name="T1" fmla="*/ 4 h 4"/>
                <a:gd name="T2" fmla="*/ 0 w 19"/>
                <a:gd name="T3" fmla="*/ 3 h 4"/>
                <a:gd name="T4" fmla="*/ 1 w 19"/>
                <a:gd name="T5" fmla="*/ 1 h 4"/>
                <a:gd name="T6" fmla="*/ 10 w 19"/>
                <a:gd name="T7" fmla="*/ 1 h 4"/>
                <a:gd name="T8" fmla="*/ 18 w 19"/>
                <a:gd name="T9" fmla="*/ 0 h 4"/>
                <a:gd name="T10" fmla="*/ 19 w 19"/>
                <a:gd name="T11" fmla="*/ 1 h 4"/>
                <a:gd name="T12" fmla="*/ 18 w 19"/>
                <a:gd name="T13" fmla="*/ 2 h 4"/>
                <a:gd name="T14" fmla="*/ 10 w 19"/>
                <a:gd name="T15" fmla="*/ 3 h 4"/>
                <a:gd name="T16" fmla="*/ 1 w 19"/>
                <a:gd name="T17" fmla="*/ 4 h 4"/>
                <a:gd name="T18" fmla="*/ 1 w 19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4">
                  <a:moveTo>
                    <a:pt x="1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4" y="0"/>
                    <a:pt x="7" y="0"/>
                    <a:pt x="10" y="1"/>
                  </a:cubicBezTo>
                  <a:cubicBezTo>
                    <a:pt x="13" y="1"/>
                    <a:pt x="15" y="1"/>
                    <a:pt x="18" y="0"/>
                  </a:cubicBezTo>
                  <a:cubicBezTo>
                    <a:pt x="18" y="0"/>
                    <a:pt x="19" y="0"/>
                    <a:pt x="19" y="1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6" y="3"/>
                    <a:pt x="13" y="3"/>
                    <a:pt x="10" y="3"/>
                  </a:cubicBezTo>
                  <a:cubicBezTo>
                    <a:pt x="7" y="3"/>
                    <a:pt x="4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6" name="Freeform 79"/>
            <p:cNvSpPr/>
            <p:nvPr/>
          </p:nvSpPr>
          <p:spPr bwMode="auto">
            <a:xfrm>
              <a:off x="8350250" y="1690688"/>
              <a:ext cx="26988" cy="41275"/>
            </a:xfrm>
            <a:custGeom>
              <a:avLst/>
              <a:gdLst>
                <a:gd name="T0" fmla="*/ 9 w 11"/>
                <a:gd name="T1" fmla="*/ 17 h 17"/>
                <a:gd name="T2" fmla="*/ 8 w 11"/>
                <a:gd name="T3" fmla="*/ 16 h 17"/>
                <a:gd name="T4" fmla="*/ 4 w 11"/>
                <a:gd name="T5" fmla="*/ 10 h 17"/>
                <a:gd name="T6" fmla="*/ 0 w 11"/>
                <a:gd name="T7" fmla="*/ 2 h 17"/>
                <a:gd name="T8" fmla="*/ 1 w 11"/>
                <a:gd name="T9" fmla="*/ 0 h 17"/>
                <a:gd name="T10" fmla="*/ 3 w 11"/>
                <a:gd name="T11" fmla="*/ 2 h 17"/>
                <a:gd name="T12" fmla="*/ 7 w 11"/>
                <a:gd name="T13" fmla="*/ 8 h 17"/>
                <a:gd name="T14" fmla="*/ 11 w 11"/>
                <a:gd name="T15" fmla="*/ 15 h 17"/>
                <a:gd name="T16" fmla="*/ 9 w 11"/>
                <a:gd name="T17" fmla="*/ 17 h 17"/>
                <a:gd name="T18" fmla="*/ 9 w 11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7">
                  <a:moveTo>
                    <a:pt x="9" y="17"/>
                  </a:moveTo>
                  <a:cubicBezTo>
                    <a:pt x="8" y="17"/>
                    <a:pt x="8" y="16"/>
                    <a:pt x="8" y="16"/>
                  </a:cubicBezTo>
                  <a:cubicBezTo>
                    <a:pt x="7" y="14"/>
                    <a:pt x="6" y="12"/>
                    <a:pt x="4" y="10"/>
                  </a:cubicBezTo>
                  <a:cubicBezTo>
                    <a:pt x="2" y="8"/>
                    <a:pt x="1" y="5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4" y="4"/>
                    <a:pt x="5" y="6"/>
                    <a:pt x="7" y="8"/>
                  </a:cubicBezTo>
                  <a:cubicBezTo>
                    <a:pt x="8" y="10"/>
                    <a:pt x="10" y="12"/>
                    <a:pt x="11" y="15"/>
                  </a:cubicBezTo>
                  <a:cubicBezTo>
                    <a:pt x="11" y="16"/>
                    <a:pt x="10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7" name="Freeform 80"/>
            <p:cNvSpPr/>
            <p:nvPr/>
          </p:nvSpPr>
          <p:spPr bwMode="auto">
            <a:xfrm>
              <a:off x="8231188" y="1724026"/>
              <a:ext cx="50800" cy="9525"/>
            </a:xfrm>
            <a:custGeom>
              <a:avLst/>
              <a:gdLst>
                <a:gd name="T0" fmla="*/ 1 w 21"/>
                <a:gd name="T1" fmla="*/ 4 h 4"/>
                <a:gd name="T2" fmla="*/ 0 w 21"/>
                <a:gd name="T3" fmla="*/ 3 h 4"/>
                <a:gd name="T4" fmla="*/ 0 w 21"/>
                <a:gd name="T5" fmla="*/ 2 h 4"/>
                <a:gd name="T6" fmla="*/ 12 w 21"/>
                <a:gd name="T7" fmla="*/ 1 h 4"/>
                <a:gd name="T8" fmla="*/ 19 w 21"/>
                <a:gd name="T9" fmla="*/ 1 h 4"/>
                <a:gd name="T10" fmla="*/ 21 w 21"/>
                <a:gd name="T11" fmla="*/ 2 h 4"/>
                <a:gd name="T12" fmla="*/ 20 w 21"/>
                <a:gd name="T13" fmla="*/ 4 h 4"/>
                <a:gd name="T14" fmla="*/ 12 w 21"/>
                <a:gd name="T15" fmla="*/ 3 h 4"/>
                <a:gd name="T16" fmla="*/ 1 w 21"/>
                <a:gd name="T17" fmla="*/ 4 h 4"/>
                <a:gd name="T18" fmla="*/ 1 w 21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4">
                  <a:moveTo>
                    <a:pt x="1" y="4"/>
                  </a:moveTo>
                  <a:cubicBezTo>
                    <a:pt x="0" y="4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0"/>
                    <a:pt x="8" y="1"/>
                    <a:pt x="12" y="1"/>
                  </a:cubicBezTo>
                  <a:cubicBezTo>
                    <a:pt x="15" y="1"/>
                    <a:pt x="17" y="2"/>
                    <a:pt x="19" y="1"/>
                  </a:cubicBezTo>
                  <a:cubicBezTo>
                    <a:pt x="20" y="1"/>
                    <a:pt x="21" y="2"/>
                    <a:pt x="21" y="2"/>
                  </a:cubicBezTo>
                  <a:cubicBezTo>
                    <a:pt x="21" y="3"/>
                    <a:pt x="20" y="4"/>
                    <a:pt x="20" y="4"/>
                  </a:cubicBezTo>
                  <a:cubicBezTo>
                    <a:pt x="17" y="4"/>
                    <a:pt x="14" y="4"/>
                    <a:pt x="12" y="3"/>
                  </a:cubicBezTo>
                  <a:cubicBezTo>
                    <a:pt x="8" y="3"/>
                    <a:pt x="5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8" name="Freeform 81"/>
            <p:cNvSpPr/>
            <p:nvPr/>
          </p:nvSpPr>
          <p:spPr bwMode="auto">
            <a:xfrm>
              <a:off x="8267700" y="1692276"/>
              <a:ext cx="14288" cy="41275"/>
            </a:xfrm>
            <a:custGeom>
              <a:avLst/>
              <a:gdLst>
                <a:gd name="T0" fmla="*/ 4 w 6"/>
                <a:gd name="T1" fmla="*/ 17 h 17"/>
                <a:gd name="T2" fmla="*/ 4 w 6"/>
                <a:gd name="T3" fmla="*/ 17 h 17"/>
                <a:gd name="T4" fmla="*/ 3 w 6"/>
                <a:gd name="T5" fmla="*/ 15 h 17"/>
                <a:gd name="T6" fmla="*/ 2 w 6"/>
                <a:gd name="T7" fmla="*/ 8 h 17"/>
                <a:gd name="T8" fmla="*/ 0 w 6"/>
                <a:gd name="T9" fmla="*/ 1 h 17"/>
                <a:gd name="T10" fmla="*/ 1 w 6"/>
                <a:gd name="T11" fmla="*/ 0 h 17"/>
                <a:gd name="T12" fmla="*/ 2 w 6"/>
                <a:gd name="T13" fmla="*/ 1 h 17"/>
                <a:gd name="T14" fmla="*/ 4 w 6"/>
                <a:gd name="T15" fmla="*/ 7 h 17"/>
                <a:gd name="T16" fmla="*/ 6 w 6"/>
                <a:gd name="T17" fmla="*/ 16 h 17"/>
                <a:gd name="T18" fmla="*/ 4 w 6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7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3" y="16"/>
                    <a:pt x="3" y="15"/>
                  </a:cubicBezTo>
                  <a:cubicBezTo>
                    <a:pt x="4" y="13"/>
                    <a:pt x="3" y="11"/>
                    <a:pt x="2" y="8"/>
                  </a:cubicBezTo>
                  <a:cubicBezTo>
                    <a:pt x="1" y="6"/>
                    <a:pt x="0" y="4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3"/>
                    <a:pt x="3" y="5"/>
                    <a:pt x="4" y="7"/>
                  </a:cubicBezTo>
                  <a:cubicBezTo>
                    <a:pt x="5" y="10"/>
                    <a:pt x="6" y="13"/>
                    <a:pt x="6" y="16"/>
                  </a:cubicBezTo>
                  <a:cubicBezTo>
                    <a:pt x="6" y="16"/>
                    <a:pt x="5" y="17"/>
                    <a:pt x="4" y="1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299" name="Freeform 82"/>
            <p:cNvSpPr/>
            <p:nvPr/>
          </p:nvSpPr>
          <p:spPr bwMode="auto">
            <a:xfrm>
              <a:off x="8223250" y="1692276"/>
              <a:ext cx="49213" cy="7938"/>
            </a:xfrm>
            <a:custGeom>
              <a:avLst/>
              <a:gdLst>
                <a:gd name="T0" fmla="*/ 1 w 20"/>
                <a:gd name="T1" fmla="*/ 3 h 3"/>
                <a:gd name="T2" fmla="*/ 0 w 20"/>
                <a:gd name="T3" fmla="*/ 2 h 3"/>
                <a:gd name="T4" fmla="*/ 1 w 20"/>
                <a:gd name="T5" fmla="*/ 1 h 3"/>
                <a:gd name="T6" fmla="*/ 12 w 20"/>
                <a:gd name="T7" fmla="*/ 0 h 3"/>
                <a:gd name="T8" fmla="*/ 19 w 20"/>
                <a:gd name="T9" fmla="*/ 0 h 3"/>
                <a:gd name="T10" fmla="*/ 20 w 20"/>
                <a:gd name="T11" fmla="*/ 1 h 3"/>
                <a:gd name="T12" fmla="*/ 19 w 20"/>
                <a:gd name="T13" fmla="*/ 2 h 3"/>
                <a:gd name="T14" fmla="*/ 12 w 20"/>
                <a:gd name="T15" fmla="*/ 2 h 3"/>
                <a:gd name="T16" fmla="*/ 1 w 20"/>
                <a:gd name="T17" fmla="*/ 3 h 3"/>
                <a:gd name="T18" fmla="*/ 1 w 20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">
                  <a:moveTo>
                    <a:pt x="1" y="3"/>
                  </a:move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5" y="0"/>
                    <a:pt x="8" y="0"/>
                    <a:pt x="12" y="0"/>
                  </a:cubicBezTo>
                  <a:cubicBezTo>
                    <a:pt x="14" y="0"/>
                    <a:pt x="16" y="0"/>
                    <a:pt x="19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0" y="1"/>
                    <a:pt x="19" y="2"/>
                    <a:pt x="19" y="2"/>
                  </a:cubicBezTo>
                  <a:cubicBezTo>
                    <a:pt x="16" y="2"/>
                    <a:pt x="14" y="2"/>
                    <a:pt x="12" y="2"/>
                  </a:cubicBezTo>
                  <a:cubicBezTo>
                    <a:pt x="8" y="2"/>
                    <a:pt x="5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0" name="Freeform 83"/>
            <p:cNvSpPr/>
            <p:nvPr/>
          </p:nvSpPr>
          <p:spPr bwMode="auto">
            <a:xfrm>
              <a:off x="8129588" y="1695451"/>
              <a:ext cx="9525" cy="42863"/>
            </a:xfrm>
            <a:custGeom>
              <a:avLst/>
              <a:gdLst>
                <a:gd name="T0" fmla="*/ 1 w 4"/>
                <a:gd name="T1" fmla="*/ 18 h 18"/>
                <a:gd name="T2" fmla="*/ 1 w 4"/>
                <a:gd name="T3" fmla="*/ 18 h 18"/>
                <a:gd name="T4" fmla="*/ 0 w 4"/>
                <a:gd name="T5" fmla="*/ 16 h 18"/>
                <a:gd name="T6" fmla="*/ 1 w 4"/>
                <a:gd name="T7" fmla="*/ 10 h 18"/>
                <a:gd name="T8" fmla="*/ 2 w 4"/>
                <a:gd name="T9" fmla="*/ 2 h 18"/>
                <a:gd name="T10" fmla="*/ 3 w 4"/>
                <a:gd name="T11" fmla="*/ 1 h 18"/>
                <a:gd name="T12" fmla="*/ 4 w 4"/>
                <a:gd name="T13" fmla="*/ 2 h 18"/>
                <a:gd name="T14" fmla="*/ 3 w 4"/>
                <a:gd name="T15" fmla="*/ 10 h 18"/>
                <a:gd name="T16" fmla="*/ 2 w 4"/>
                <a:gd name="T17" fmla="*/ 16 h 18"/>
                <a:gd name="T18" fmla="*/ 1 w 4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8">
                  <a:moveTo>
                    <a:pt x="1" y="18"/>
                  </a:move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4"/>
                    <a:pt x="0" y="12"/>
                    <a:pt x="1" y="10"/>
                  </a:cubicBezTo>
                  <a:cubicBezTo>
                    <a:pt x="1" y="7"/>
                    <a:pt x="2" y="4"/>
                    <a:pt x="2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5"/>
                    <a:pt x="4" y="7"/>
                    <a:pt x="3" y="10"/>
                  </a:cubicBezTo>
                  <a:cubicBezTo>
                    <a:pt x="3" y="12"/>
                    <a:pt x="2" y="14"/>
                    <a:pt x="2" y="16"/>
                  </a:cubicBezTo>
                  <a:cubicBezTo>
                    <a:pt x="2" y="17"/>
                    <a:pt x="2" y="18"/>
                    <a:pt x="1" y="18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1" name="Freeform 84"/>
            <p:cNvSpPr/>
            <p:nvPr/>
          </p:nvSpPr>
          <p:spPr bwMode="auto">
            <a:xfrm>
              <a:off x="8129588" y="1728788"/>
              <a:ext cx="52388" cy="9525"/>
            </a:xfrm>
            <a:custGeom>
              <a:avLst/>
              <a:gdLst>
                <a:gd name="T0" fmla="*/ 1 w 22"/>
                <a:gd name="T1" fmla="*/ 4 h 4"/>
                <a:gd name="T2" fmla="*/ 0 w 22"/>
                <a:gd name="T3" fmla="*/ 2 h 4"/>
                <a:gd name="T4" fmla="*/ 1 w 22"/>
                <a:gd name="T5" fmla="*/ 1 h 4"/>
                <a:gd name="T6" fmla="*/ 9 w 22"/>
                <a:gd name="T7" fmla="*/ 1 h 4"/>
                <a:gd name="T8" fmla="*/ 21 w 22"/>
                <a:gd name="T9" fmla="*/ 0 h 4"/>
                <a:gd name="T10" fmla="*/ 22 w 22"/>
                <a:gd name="T11" fmla="*/ 2 h 4"/>
                <a:gd name="T12" fmla="*/ 21 w 22"/>
                <a:gd name="T13" fmla="*/ 3 h 4"/>
                <a:gd name="T14" fmla="*/ 9 w 22"/>
                <a:gd name="T15" fmla="*/ 3 h 4"/>
                <a:gd name="T16" fmla="*/ 1 w 22"/>
                <a:gd name="T17" fmla="*/ 4 h 4"/>
                <a:gd name="T18" fmla="*/ 1 w 2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">
                  <a:moveTo>
                    <a:pt x="1" y="4"/>
                  </a:move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4" y="1"/>
                    <a:pt x="6" y="1"/>
                    <a:pt x="9" y="1"/>
                  </a:cubicBezTo>
                  <a:cubicBezTo>
                    <a:pt x="13" y="1"/>
                    <a:pt x="17" y="0"/>
                    <a:pt x="21" y="0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17" y="3"/>
                    <a:pt x="13" y="3"/>
                    <a:pt x="9" y="3"/>
                  </a:cubicBezTo>
                  <a:cubicBezTo>
                    <a:pt x="6" y="4"/>
                    <a:pt x="4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2" name="Freeform 85"/>
            <p:cNvSpPr/>
            <p:nvPr/>
          </p:nvSpPr>
          <p:spPr bwMode="auto">
            <a:xfrm>
              <a:off x="8175625" y="1725613"/>
              <a:ext cx="11113" cy="12700"/>
            </a:xfrm>
            <a:custGeom>
              <a:avLst/>
              <a:gdLst>
                <a:gd name="T0" fmla="*/ 2 w 5"/>
                <a:gd name="T1" fmla="*/ 5 h 5"/>
                <a:gd name="T2" fmla="*/ 1 w 5"/>
                <a:gd name="T3" fmla="*/ 4 h 5"/>
                <a:gd name="T4" fmla="*/ 1 w 5"/>
                <a:gd name="T5" fmla="*/ 1 h 5"/>
                <a:gd name="T6" fmla="*/ 1 w 5"/>
                <a:gd name="T7" fmla="*/ 1 h 5"/>
                <a:gd name="T8" fmla="*/ 4 w 5"/>
                <a:gd name="T9" fmla="*/ 1 h 5"/>
                <a:gd name="T10" fmla="*/ 4 w 5"/>
                <a:gd name="T11" fmla="*/ 4 h 5"/>
                <a:gd name="T12" fmla="*/ 3 w 5"/>
                <a:gd name="T13" fmla="*/ 4 h 5"/>
                <a:gd name="T14" fmla="*/ 2 w 5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2" y="5"/>
                    <a:pt x="1" y="5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2"/>
                    <a:pt x="5" y="3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2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3" name="Freeform 86"/>
            <p:cNvSpPr/>
            <p:nvPr/>
          </p:nvSpPr>
          <p:spPr bwMode="auto">
            <a:xfrm>
              <a:off x="8226425" y="1725613"/>
              <a:ext cx="12700" cy="11113"/>
            </a:xfrm>
            <a:custGeom>
              <a:avLst/>
              <a:gdLst>
                <a:gd name="T0" fmla="*/ 2 w 5"/>
                <a:gd name="T1" fmla="*/ 4 h 4"/>
                <a:gd name="T2" fmla="*/ 1 w 5"/>
                <a:gd name="T3" fmla="*/ 4 h 4"/>
                <a:gd name="T4" fmla="*/ 1 w 5"/>
                <a:gd name="T5" fmla="*/ 1 h 4"/>
                <a:gd name="T6" fmla="*/ 2 w 5"/>
                <a:gd name="T7" fmla="*/ 1 h 4"/>
                <a:gd name="T8" fmla="*/ 4 w 5"/>
                <a:gd name="T9" fmla="*/ 0 h 4"/>
                <a:gd name="T10" fmla="*/ 4 w 5"/>
                <a:gd name="T11" fmla="*/ 3 h 4"/>
                <a:gd name="T12" fmla="*/ 3 w 5"/>
                <a:gd name="T13" fmla="*/ 3 h 4"/>
                <a:gd name="T14" fmla="*/ 2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5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4" name="Freeform 87"/>
            <p:cNvSpPr/>
            <p:nvPr/>
          </p:nvSpPr>
          <p:spPr bwMode="auto">
            <a:xfrm>
              <a:off x="8223250" y="1695451"/>
              <a:ext cx="12700" cy="38100"/>
            </a:xfrm>
            <a:custGeom>
              <a:avLst/>
              <a:gdLst>
                <a:gd name="T0" fmla="*/ 4 w 5"/>
                <a:gd name="T1" fmla="*/ 16 h 16"/>
                <a:gd name="T2" fmla="*/ 4 w 5"/>
                <a:gd name="T3" fmla="*/ 16 h 16"/>
                <a:gd name="T4" fmla="*/ 3 w 5"/>
                <a:gd name="T5" fmla="*/ 15 h 16"/>
                <a:gd name="T6" fmla="*/ 1 w 5"/>
                <a:gd name="T7" fmla="*/ 6 h 16"/>
                <a:gd name="T8" fmla="*/ 0 w 5"/>
                <a:gd name="T9" fmla="*/ 1 h 16"/>
                <a:gd name="T10" fmla="*/ 1 w 5"/>
                <a:gd name="T11" fmla="*/ 0 h 16"/>
                <a:gd name="T12" fmla="*/ 2 w 5"/>
                <a:gd name="T13" fmla="*/ 1 h 16"/>
                <a:gd name="T14" fmla="*/ 3 w 5"/>
                <a:gd name="T15" fmla="*/ 5 h 16"/>
                <a:gd name="T16" fmla="*/ 5 w 5"/>
                <a:gd name="T17" fmla="*/ 15 h 16"/>
                <a:gd name="T18" fmla="*/ 4 w 5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6"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3" y="12"/>
                    <a:pt x="2" y="9"/>
                    <a:pt x="1" y="6"/>
                  </a:cubicBezTo>
                  <a:cubicBezTo>
                    <a:pt x="1" y="4"/>
                    <a:pt x="0" y="3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2"/>
                    <a:pt x="3" y="4"/>
                    <a:pt x="3" y="5"/>
                  </a:cubicBezTo>
                  <a:cubicBezTo>
                    <a:pt x="4" y="8"/>
                    <a:pt x="5" y="11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5" name="Freeform 88"/>
            <p:cNvSpPr/>
            <p:nvPr/>
          </p:nvSpPr>
          <p:spPr bwMode="auto">
            <a:xfrm>
              <a:off x="8177213" y="1695451"/>
              <a:ext cx="7938" cy="41275"/>
            </a:xfrm>
            <a:custGeom>
              <a:avLst/>
              <a:gdLst>
                <a:gd name="T0" fmla="*/ 2 w 3"/>
                <a:gd name="T1" fmla="*/ 17 h 17"/>
                <a:gd name="T2" fmla="*/ 0 w 3"/>
                <a:gd name="T3" fmla="*/ 16 h 17"/>
                <a:gd name="T4" fmla="*/ 1 w 3"/>
                <a:gd name="T5" fmla="*/ 9 h 17"/>
                <a:gd name="T6" fmla="*/ 1 w 3"/>
                <a:gd name="T7" fmla="*/ 1 h 17"/>
                <a:gd name="T8" fmla="*/ 2 w 3"/>
                <a:gd name="T9" fmla="*/ 0 h 17"/>
                <a:gd name="T10" fmla="*/ 3 w 3"/>
                <a:gd name="T11" fmla="*/ 1 h 17"/>
                <a:gd name="T12" fmla="*/ 3 w 3"/>
                <a:gd name="T13" fmla="*/ 9 h 17"/>
                <a:gd name="T14" fmla="*/ 3 w 3"/>
                <a:gd name="T15" fmla="*/ 15 h 17"/>
                <a:gd name="T16" fmla="*/ 2 w 3"/>
                <a:gd name="T17" fmla="*/ 17 h 17"/>
                <a:gd name="T18" fmla="*/ 2 w 3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7">
                  <a:moveTo>
                    <a:pt x="2" y="17"/>
                  </a:moveTo>
                  <a:cubicBezTo>
                    <a:pt x="1" y="17"/>
                    <a:pt x="1" y="16"/>
                    <a:pt x="0" y="16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1" y="6"/>
                    <a:pt x="1" y="4"/>
                    <a:pt x="1" y="1"/>
                  </a:cubicBez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3"/>
                    <a:pt x="3" y="6"/>
                    <a:pt x="3" y="9"/>
                  </a:cubicBezTo>
                  <a:cubicBezTo>
                    <a:pt x="3" y="11"/>
                    <a:pt x="3" y="13"/>
                    <a:pt x="3" y="15"/>
                  </a:cubicBezTo>
                  <a:cubicBezTo>
                    <a:pt x="3" y="16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6" name="Freeform 89"/>
            <p:cNvSpPr/>
            <p:nvPr/>
          </p:nvSpPr>
          <p:spPr bwMode="auto">
            <a:xfrm>
              <a:off x="8085138" y="1697038"/>
              <a:ext cx="12700" cy="41275"/>
            </a:xfrm>
            <a:custGeom>
              <a:avLst/>
              <a:gdLst>
                <a:gd name="T0" fmla="*/ 1 w 5"/>
                <a:gd name="T1" fmla="*/ 17 h 17"/>
                <a:gd name="T2" fmla="*/ 1 w 5"/>
                <a:gd name="T3" fmla="*/ 17 h 17"/>
                <a:gd name="T4" fmla="*/ 0 w 5"/>
                <a:gd name="T5" fmla="*/ 15 h 17"/>
                <a:gd name="T6" fmla="*/ 2 w 5"/>
                <a:gd name="T7" fmla="*/ 9 h 17"/>
                <a:gd name="T8" fmla="*/ 3 w 5"/>
                <a:gd name="T9" fmla="*/ 1 h 17"/>
                <a:gd name="T10" fmla="*/ 4 w 5"/>
                <a:gd name="T11" fmla="*/ 0 h 17"/>
                <a:gd name="T12" fmla="*/ 4 w 5"/>
                <a:gd name="T13" fmla="*/ 0 h 17"/>
                <a:gd name="T14" fmla="*/ 5 w 5"/>
                <a:gd name="T15" fmla="*/ 1 h 17"/>
                <a:gd name="T16" fmla="*/ 4 w 5"/>
                <a:gd name="T17" fmla="*/ 9 h 17"/>
                <a:gd name="T18" fmla="*/ 2 w 5"/>
                <a:gd name="T19" fmla="*/ 16 h 17"/>
                <a:gd name="T20" fmla="*/ 1 w 5"/>
                <a:gd name="T2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7"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6"/>
                    <a:pt x="0" y="15"/>
                  </a:cubicBezTo>
                  <a:cubicBezTo>
                    <a:pt x="0" y="13"/>
                    <a:pt x="1" y="11"/>
                    <a:pt x="2" y="9"/>
                  </a:cubicBezTo>
                  <a:cubicBezTo>
                    <a:pt x="2" y="6"/>
                    <a:pt x="3" y="4"/>
                    <a:pt x="3" y="1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1"/>
                    <a:pt x="5" y="1"/>
                  </a:cubicBezTo>
                  <a:cubicBezTo>
                    <a:pt x="5" y="4"/>
                    <a:pt x="4" y="7"/>
                    <a:pt x="4" y="9"/>
                  </a:cubicBezTo>
                  <a:cubicBezTo>
                    <a:pt x="3" y="11"/>
                    <a:pt x="3" y="14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7" name="Freeform 90"/>
            <p:cNvSpPr/>
            <p:nvPr/>
          </p:nvSpPr>
          <p:spPr bwMode="auto">
            <a:xfrm>
              <a:off x="8126413" y="1731963"/>
              <a:ext cx="9525" cy="6350"/>
            </a:xfrm>
            <a:custGeom>
              <a:avLst/>
              <a:gdLst>
                <a:gd name="T0" fmla="*/ 2 w 4"/>
                <a:gd name="T1" fmla="*/ 3 h 3"/>
                <a:gd name="T2" fmla="*/ 0 w 4"/>
                <a:gd name="T3" fmla="*/ 3 h 3"/>
                <a:gd name="T4" fmla="*/ 1 w 4"/>
                <a:gd name="T5" fmla="*/ 1 h 3"/>
                <a:gd name="T6" fmla="*/ 1 w 4"/>
                <a:gd name="T7" fmla="*/ 0 h 3"/>
                <a:gd name="T8" fmla="*/ 3 w 4"/>
                <a:gd name="T9" fmla="*/ 0 h 3"/>
                <a:gd name="T10" fmla="*/ 3 w 4"/>
                <a:gd name="T11" fmla="*/ 3 h 3"/>
                <a:gd name="T12" fmla="*/ 3 w 4"/>
                <a:gd name="T13" fmla="*/ 3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8" name="Freeform 91"/>
            <p:cNvSpPr/>
            <p:nvPr/>
          </p:nvSpPr>
          <p:spPr bwMode="auto">
            <a:xfrm>
              <a:off x="7878763" y="1700213"/>
              <a:ext cx="26988" cy="38100"/>
            </a:xfrm>
            <a:custGeom>
              <a:avLst/>
              <a:gdLst>
                <a:gd name="T0" fmla="*/ 1 w 11"/>
                <a:gd name="T1" fmla="*/ 16 h 16"/>
                <a:gd name="T2" fmla="*/ 1 w 11"/>
                <a:gd name="T3" fmla="*/ 16 h 16"/>
                <a:gd name="T4" fmla="*/ 0 w 11"/>
                <a:gd name="T5" fmla="*/ 14 h 16"/>
                <a:gd name="T6" fmla="*/ 5 w 11"/>
                <a:gd name="T7" fmla="*/ 7 h 16"/>
                <a:gd name="T8" fmla="*/ 9 w 11"/>
                <a:gd name="T9" fmla="*/ 0 h 16"/>
                <a:gd name="T10" fmla="*/ 11 w 11"/>
                <a:gd name="T11" fmla="*/ 0 h 16"/>
                <a:gd name="T12" fmla="*/ 11 w 11"/>
                <a:gd name="T13" fmla="*/ 1 h 16"/>
                <a:gd name="T14" fmla="*/ 7 w 11"/>
                <a:gd name="T15" fmla="*/ 8 h 16"/>
                <a:gd name="T16" fmla="*/ 2 w 11"/>
                <a:gd name="T17" fmla="*/ 15 h 16"/>
                <a:gd name="T18" fmla="*/ 1 w 11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6"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1"/>
                    <a:pt x="3" y="9"/>
                    <a:pt x="5" y="7"/>
                  </a:cubicBezTo>
                  <a:cubicBezTo>
                    <a:pt x="7" y="5"/>
                    <a:pt x="8" y="3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0" y="4"/>
                    <a:pt x="8" y="6"/>
                    <a:pt x="7" y="8"/>
                  </a:cubicBezTo>
                  <a:cubicBezTo>
                    <a:pt x="5" y="10"/>
                    <a:pt x="3" y="12"/>
                    <a:pt x="2" y="15"/>
                  </a:cubicBezTo>
                  <a:cubicBezTo>
                    <a:pt x="2" y="16"/>
                    <a:pt x="2" y="16"/>
                    <a:pt x="1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09" name="Freeform 92"/>
            <p:cNvSpPr/>
            <p:nvPr/>
          </p:nvSpPr>
          <p:spPr bwMode="auto">
            <a:xfrm>
              <a:off x="7878763" y="1733551"/>
              <a:ext cx="57150" cy="7938"/>
            </a:xfrm>
            <a:custGeom>
              <a:avLst/>
              <a:gdLst>
                <a:gd name="T0" fmla="*/ 22 w 23"/>
                <a:gd name="T1" fmla="*/ 3 h 3"/>
                <a:gd name="T2" fmla="*/ 21 w 23"/>
                <a:gd name="T3" fmla="*/ 3 h 3"/>
                <a:gd name="T4" fmla="*/ 12 w 23"/>
                <a:gd name="T5" fmla="*/ 2 h 3"/>
                <a:gd name="T6" fmla="*/ 1 w 23"/>
                <a:gd name="T7" fmla="*/ 2 h 3"/>
                <a:gd name="T8" fmla="*/ 0 w 23"/>
                <a:gd name="T9" fmla="*/ 1 h 3"/>
                <a:gd name="T10" fmla="*/ 1 w 23"/>
                <a:gd name="T11" fmla="*/ 0 h 3"/>
                <a:gd name="T12" fmla="*/ 12 w 23"/>
                <a:gd name="T13" fmla="*/ 0 h 3"/>
                <a:gd name="T14" fmla="*/ 22 w 23"/>
                <a:gd name="T15" fmla="*/ 1 h 3"/>
                <a:gd name="T16" fmla="*/ 23 w 23"/>
                <a:gd name="T17" fmla="*/ 2 h 3"/>
                <a:gd name="T18" fmla="*/ 22 w 2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">
                  <a:moveTo>
                    <a:pt x="22" y="3"/>
                  </a:moveTo>
                  <a:cubicBezTo>
                    <a:pt x="22" y="3"/>
                    <a:pt x="22" y="3"/>
                    <a:pt x="21" y="3"/>
                  </a:cubicBezTo>
                  <a:cubicBezTo>
                    <a:pt x="18" y="2"/>
                    <a:pt x="15" y="2"/>
                    <a:pt x="12" y="2"/>
                  </a:cubicBezTo>
                  <a:cubicBezTo>
                    <a:pt x="8" y="2"/>
                    <a:pt x="4" y="3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0"/>
                    <a:pt x="8" y="0"/>
                    <a:pt x="12" y="0"/>
                  </a:cubicBezTo>
                  <a:cubicBezTo>
                    <a:pt x="15" y="0"/>
                    <a:pt x="18" y="0"/>
                    <a:pt x="22" y="1"/>
                  </a:cubicBezTo>
                  <a:cubicBezTo>
                    <a:pt x="22" y="1"/>
                    <a:pt x="23" y="2"/>
                    <a:pt x="23" y="2"/>
                  </a:cubicBezTo>
                  <a:cubicBezTo>
                    <a:pt x="23" y="3"/>
                    <a:pt x="22" y="3"/>
                    <a:pt x="2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0" name="Freeform 93"/>
            <p:cNvSpPr/>
            <p:nvPr/>
          </p:nvSpPr>
          <p:spPr bwMode="auto">
            <a:xfrm>
              <a:off x="7927975" y="1733551"/>
              <a:ext cx="12700" cy="7938"/>
            </a:xfrm>
            <a:custGeom>
              <a:avLst/>
              <a:gdLst>
                <a:gd name="T0" fmla="*/ 2 w 5"/>
                <a:gd name="T1" fmla="*/ 3 h 3"/>
                <a:gd name="T2" fmla="*/ 0 w 5"/>
                <a:gd name="T3" fmla="*/ 2 h 3"/>
                <a:gd name="T4" fmla="*/ 1 w 5"/>
                <a:gd name="T5" fmla="*/ 1 h 3"/>
                <a:gd name="T6" fmla="*/ 3 w 5"/>
                <a:gd name="T7" fmla="*/ 0 h 3"/>
                <a:gd name="T8" fmla="*/ 5 w 5"/>
                <a:gd name="T9" fmla="*/ 1 h 3"/>
                <a:gd name="T10" fmla="*/ 4 w 5"/>
                <a:gd name="T11" fmla="*/ 3 h 3"/>
                <a:gd name="T12" fmla="*/ 2 w 5"/>
                <a:gd name="T13" fmla="*/ 3 h 3"/>
                <a:gd name="T14" fmla="*/ 2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1" y="3"/>
                    <a:pt x="1" y="3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1" name="Freeform 94"/>
            <p:cNvSpPr/>
            <p:nvPr/>
          </p:nvSpPr>
          <p:spPr bwMode="auto">
            <a:xfrm>
              <a:off x="7932738" y="1700213"/>
              <a:ext cx="26988" cy="38100"/>
            </a:xfrm>
            <a:custGeom>
              <a:avLst/>
              <a:gdLst>
                <a:gd name="T0" fmla="*/ 1 w 11"/>
                <a:gd name="T1" fmla="*/ 16 h 16"/>
                <a:gd name="T2" fmla="*/ 1 w 11"/>
                <a:gd name="T3" fmla="*/ 16 h 16"/>
                <a:gd name="T4" fmla="*/ 0 w 11"/>
                <a:gd name="T5" fmla="*/ 15 h 16"/>
                <a:gd name="T6" fmla="*/ 4 w 11"/>
                <a:gd name="T7" fmla="*/ 7 h 16"/>
                <a:gd name="T8" fmla="*/ 8 w 11"/>
                <a:gd name="T9" fmla="*/ 0 h 16"/>
                <a:gd name="T10" fmla="*/ 10 w 11"/>
                <a:gd name="T11" fmla="*/ 0 h 16"/>
                <a:gd name="T12" fmla="*/ 10 w 11"/>
                <a:gd name="T13" fmla="*/ 1 h 16"/>
                <a:gd name="T14" fmla="*/ 6 w 11"/>
                <a:gd name="T15" fmla="*/ 9 h 16"/>
                <a:gd name="T16" fmla="*/ 2 w 11"/>
                <a:gd name="T17" fmla="*/ 16 h 16"/>
                <a:gd name="T18" fmla="*/ 1 w 11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6"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1" y="12"/>
                    <a:pt x="3" y="10"/>
                    <a:pt x="4" y="7"/>
                  </a:cubicBezTo>
                  <a:cubicBezTo>
                    <a:pt x="6" y="5"/>
                    <a:pt x="8" y="3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0" y="0"/>
                    <a:pt x="11" y="1"/>
                    <a:pt x="10" y="1"/>
                  </a:cubicBezTo>
                  <a:cubicBezTo>
                    <a:pt x="9" y="4"/>
                    <a:pt x="8" y="6"/>
                    <a:pt x="6" y="9"/>
                  </a:cubicBezTo>
                  <a:cubicBezTo>
                    <a:pt x="5" y="11"/>
                    <a:pt x="3" y="13"/>
                    <a:pt x="2" y="16"/>
                  </a:cubicBezTo>
                  <a:cubicBezTo>
                    <a:pt x="2" y="16"/>
                    <a:pt x="2" y="16"/>
                    <a:pt x="1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2" name="Freeform 95"/>
            <p:cNvSpPr/>
            <p:nvPr/>
          </p:nvSpPr>
          <p:spPr bwMode="auto">
            <a:xfrm>
              <a:off x="7932738" y="1733551"/>
              <a:ext cx="53975" cy="7938"/>
            </a:xfrm>
            <a:custGeom>
              <a:avLst/>
              <a:gdLst>
                <a:gd name="T0" fmla="*/ 21 w 22"/>
                <a:gd name="T1" fmla="*/ 3 h 3"/>
                <a:gd name="T2" fmla="*/ 21 w 22"/>
                <a:gd name="T3" fmla="*/ 3 h 3"/>
                <a:gd name="T4" fmla="*/ 12 w 22"/>
                <a:gd name="T5" fmla="*/ 3 h 3"/>
                <a:gd name="T6" fmla="*/ 1 w 22"/>
                <a:gd name="T7" fmla="*/ 2 h 3"/>
                <a:gd name="T8" fmla="*/ 0 w 22"/>
                <a:gd name="T9" fmla="*/ 1 h 3"/>
                <a:gd name="T10" fmla="*/ 1 w 22"/>
                <a:gd name="T11" fmla="*/ 0 h 3"/>
                <a:gd name="T12" fmla="*/ 12 w 22"/>
                <a:gd name="T13" fmla="*/ 0 h 3"/>
                <a:gd name="T14" fmla="*/ 21 w 22"/>
                <a:gd name="T15" fmla="*/ 1 h 3"/>
                <a:gd name="T16" fmla="*/ 22 w 22"/>
                <a:gd name="T17" fmla="*/ 2 h 3"/>
                <a:gd name="T18" fmla="*/ 21 w 22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">
                  <a:moveTo>
                    <a:pt x="2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18" y="3"/>
                    <a:pt x="15" y="3"/>
                    <a:pt x="12" y="3"/>
                  </a:cubicBezTo>
                  <a:cubicBezTo>
                    <a:pt x="8" y="3"/>
                    <a:pt x="5" y="3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1"/>
                    <a:pt x="8" y="1"/>
                    <a:pt x="12" y="0"/>
                  </a:cubicBezTo>
                  <a:cubicBezTo>
                    <a:pt x="15" y="0"/>
                    <a:pt x="18" y="0"/>
                    <a:pt x="21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2" y="3"/>
                    <a:pt x="22" y="3"/>
                    <a:pt x="2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3" name="Freeform 96"/>
            <p:cNvSpPr/>
            <p:nvPr/>
          </p:nvSpPr>
          <p:spPr bwMode="auto">
            <a:xfrm>
              <a:off x="7978775" y="1733551"/>
              <a:ext cx="12700" cy="7938"/>
            </a:xfrm>
            <a:custGeom>
              <a:avLst/>
              <a:gdLst>
                <a:gd name="T0" fmla="*/ 2 w 5"/>
                <a:gd name="T1" fmla="*/ 3 h 3"/>
                <a:gd name="T2" fmla="*/ 1 w 5"/>
                <a:gd name="T3" fmla="*/ 2 h 3"/>
                <a:gd name="T4" fmla="*/ 1 w 5"/>
                <a:gd name="T5" fmla="*/ 1 h 3"/>
                <a:gd name="T6" fmla="*/ 3 w 5"/>
                <a:gd name="T7" fmla="*/ 0 h 3"/>
                <a:gd name="T8" fmla="*/ 4 w 5"/>
                <a:gd name="T9" fmla="*/ 1 h 3"/>
                <a:gd name="T10" fmla="*/ 4 w 5"/>
                <a:gd name="T11" fmla="*/ 3 h 3"/>
                <a:gd name="T12" fmla="*/ 2 w 5"/>
                <a:gd name="T13" fmla="*/ 3 h 3"/>
                <a:gd name="T14" fmla="*/ 2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4" name="Freeform 97"/>
            <p:cNvSpPr/>
            <p:nvPr/>
          </p:nvSpPr>
          <p:spPr bwMode="auto">
            <a:xfrm>
              <a:off x="8037513" y="1697038"/>
              <a:ext cx="14288" cy="41275"/>
            </a:xfrm>
            <a:custGeom>
              <a:avLst/>
              <a:gdLst>
                <a:gd name="T0" fmla="*/ 1 w 6"/>
                <a:gd name="T1" fmla="*/ 17 h 17"/>
                <a:gd name="T2" fmla="*/ 1 w 6"/>
                <a:gd name="T3" fmla="*/ 17 h 17"/>
                <a:gd name="T4" fmla="*/ 0 w 6"/>
                <a:gd name="T5" fmla="*/ 16 h 17"/>
                <a:gd name="T6" fmla="*/ 2 w 6"/>
                <a:gd name="T7" fmla="*/ 8 h 17"/>
                <a:gd name="T8" fmla="*/ 4 w 6"/>
                <a:gd name="T9" fmla="*/ 1 h 17"/>
                <a:gd name="T10" fmla="*/ 5 w 6"/>
                <a:gd name="T11" fmla="*/ 1 h 17"/>
                <a:gd name="T12" fmla="*/ 6 w 6"/>
                <a:gd name="T13" fmla="*/ 2 h 17"/>
                <a:gd name="T14" fmla="*/ 4 w 6"/>
                <a:gd name="T15" fmla="*/ 9 h 17"/>
                <a:gd name="T16" fmla="*/ 2 w 6"/>
                <a:gd name="T17" fmla="*/ 16 h 17"/>
                <a:gd name="T18" fmla="*/ 1 w 6"/>
                <a:gd name="T1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7">
                  <a:moveTo>
                    <a:pt x="1" y="17"/>
                  </a:move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3"/>
                    <a:pt x="1" y="11"/>
                    <a:pt x="2" y="8"/>
                  </a:cubicBezTo>
                  <a:cubicBezTo>
                    <a:pt x="3" y="6"/>
                    <a:pt x="4" y="4"/>
                    <a:pt x="4" y="1"/>
                  </a:cubicBezTo>
                  <a:cubicBezTo>
                    <a:pt x="4" y="1"/>
                    <a:pt x="5" y="0"/>
                    <a:pt x="5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4"/>
                    <a:pt x="5" y="7"/>
                    <a:pt x="4" y="9"/>
                  </a:cubicBezTo>
                  <a:cubicBezTo>
                    <a:pt x="3" y="11"/>
                    <a:pt x="2" y="13"/>
                    <a:pt x="2" y="16"/>
                  </a:cubicBezTo>
                  <a:cubicBezTo>
                    <a:pt x="2" y="16"/>
                    <a:pt x="1" y="17"/>
                    <a:pt x="1" y="1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5" name="Freeform 98"/>
            <p:cNvSpPr/>
            <p:nvPr/>
          </p:nvSpPr>
          <p:spPr bwMode="auto">
            <a:xfrm>
              <a:off x="8083550" y="1731963"/>
              <a:ext cx="9525" cy="9525"/>
            </a:xfrm>
            <a:custGeom>
              <a:avLst/>
              <a:gdLst>
                <a:gd name="T0" fmla="*/ 1 w 4"/>
                <a:gd name="T1" fmla="*/ 4 h 4"/>
                <a:gd name="T2" fmla="*/ 0 w 4"/>
                <a:gd name="T3" fmla="*/ 3 h 4"/>
                <a:gd name="T4" fmla="*/ 1 w 4"/>
                <a:gd name="T5" fmla="*/ 1 h 4"/>
                <a:gd name="T6" fmla="*/ 2 w 4"/>
                <a:gd name="T7" fmla="*/ 1 h 4"/>
                <a:gd name="T8" fmla="*/ 3 w 4"/>
                <a:gd name="T9" fmla="*/ 1 h 4"/>
                <a:gd name="T10" fmla="*/ 3 w 4"/>
                <a:gd name="T11" fmla="*/ 3 h 4"/>
                <a:gd name="T12" fmla="*/ 2 w 4"/>
                <a:gd name="T13" fmla="*/ 3 h 4"/>
                <a:gd name="T14" fmla="*/ 1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cubicBezTo>
                    <a:pt x="1" y="4"/>
                    <a:pt x="1" y="3"/>
                    <a:pt x="0" y="3"/>
                  </a:cubicBezTo>
                  <a:cubicBezTo>
                    <a:pt x="0" y="2"/>
                    <a:pt x="0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1"/>
                    <a:pt x="4" y="2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6" name="Freeform 99"/>
            <p:cNvSpPr/>
            <p:nvPr/>
          </p:nvSpPr>
          <p:spPr bwMode="auto">
            <a:xfrm>
              <a:off x="7816850" y="1731963"/>
              <a:ext cx="65088" cy="9525"/>
            </a:xfrm>
            <a:custGeom>
              <a:avLst/>
              <a:gdLst>
                <a:gd name="T0" fmla="*/ 26 w 27"/>
                <a:gd name="T1" fmla="*/ 4 h 4"/>
                <a:gd name="T2" fmla="*/ 25 w 27"/>
                <a:gd name="T3" fmla="*/ 4 h 4"/>
                <a:gd name="T4" fmla="*/ 11 w 27"/>
                <a:gd name="T5" fmla="*/ 3 h 4"/>
                <a:gd name="T6" fmla="*/ 1 w 27"/>
                <a:gd name="T7" fmla="*/ 2 h 4"/>
                <a:gd name="T8" fmla="*/ 0 w 27"/>
                <a:gd name="T9" fmla="*/ 1 h 4"/>
                <a:gd name="T10" fmla="*/ 2 w 27"/>
                <a:gd name="T11" fmla="*/ 0 h 4"/>
                <a:gd name="T12" fmla="*/ 11 w 27"/>
                <a:gd name="T13" fmla="*/ 0 h 4"/>
                <a:gd name="T14" fmla="*/ 26 w 27"/>
                <a:gd name="T15" fmla="*/ 2 h 4"/>
                <a:gd name="T16" fmla="*/ 27 w 27"/>
                <a:gd name="T17" fmla="*/ 3 h 4"/>
                <a:gd name="T18" fmla="*/ 26 w 27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4">
                  <a:moveTo>
                    <a:pt x="26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1" y="3"/>
                    <a:pt x="16" y="3"/>
                    <a:pt x="11" y="3"/>
                  </a:cubicBezTo>
                  <a:cubicBezTo>
                    <a:pt x="8" y="3"/>
                    <a:pt x="5" y="3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5" y="0"/>
                    <a:pt x="8" y="0"/>
                    <a:pt x="11" y="0"/>
                  </a:cubicBezTo>
                  <a:cubicBezTo>
                    <a:pt x="16" y="1"/>
                    <a:pt x="21" y="1"/>
                    <a:pt x="26" y="2"/>
                  </a:cubicBezTo>
                  <a:cubicBezTo>
                    <a:pt x="26" y="2"/>
                    <a:pt x="27" y="2"/>
                    <a:pt x="27" y="3"/>
                  </a:cubicBezTo>
                  <a:cubicBezTo>
                    <a:pt x="27" y="4"/>
                    <a:pt x="26" y="4"/>
                    <a:pt x="26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7" name="Freeform 100"/>
            <p:cNvSpPr/>
            <p:nvPr/>
          </p:nvSpPr>
          <p:spPr bwMode="auto">
            <a:xfrm>
              <a:off x="7874000" y="1731963"/>
              <a:ext cx="12700" cy="9525"/>
            </a:xfrm>
            <a:custGeom>
              <a:avLst/>
              <a:gdLst>
                <a:gd name="T0" fmla="*/ 2 w 5"/>
                <a:gd name="T1" fmla="*/ 4 h 4"/>
                <a:gd name="T2" fmla="*/ 0 w 5"/>
                <a:gd name="T3" fmla="*/ 4 h 4"/>
                <a:gd name="T4" fmla="*/ 0 w 5"/>
                <a:gd name="T5" fmla="*/ 2 h 4"/>
                <a:gd name="T6" fmla="*/ 2 w 5"/>
                <a:gd name="T7" fmla="*/ 0 h 4"/>
                <a:gd name="T8" fmla="*/ 3 w 5"/>
                <a:gd name="T9" fmla="*/ 0 h 4"/>
                <a:gd name="T10" fmla="*/ 5 w 5"/>
                <a:gd name="T11" fmla="*/ 1 h 4"/>
                <a:gd name="T12" fmla="*/ 4 w 5"/>
                <a:gd name="T13" fmla="*/ 3 h 4"/>
                <a:gd name="T14" fmla="*/ 4 w 5"/>
                <a:gd name="T15" fmla="*/ 3 h 4"/>
                <a:gd name="T16" fmla="*/ 3 w 5"/>
                <a:gd name="T17" fmla="*/ 4 h 4"/>
                <a:gd name="T18" fmla="*/ 2 w 5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1" y="4"/>
                    <a:pt x="1" y="4"/>
                    <a:pt x="0" y="4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5" y="2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8" name="Freeform 101"/>
            <p:cNvSpPr/>
            <p:nvPr/>
          </p:nvSpPr>
          <p:spPr bwMode="auto">
            <a:xfrm>
              <a:off x="7983538" y="1700213"/>
              <a:ext cx="22225" cy="38100"/>
            </a:xfrm>
            <a:custGeom>
              <a:avLst/>
              <a:gdLst>
                <a:gd name="T0" fmla="*/ 1 w 9"/>
                <a:gd name="T1" fmla="*/ 16 h 16"/>
                <a:gd name="T2" fmla="*/ 1 w 9"/>
                <a:gd name="T3" fmla="*/ 16 h 16"/>
                <a:gd name="T4" fmla="*/ 0 w 9"/>
                <a:gd name="T5" fmla="*/ 15 h 16"/>
                <a:gd name="T6" fmla="*/ 4 w 9"/>
                <a:gd name="T7" fmla="*/ 8 h 16"/>
                <a:gd name="T8" fmla="*/ 7 w 9"/>
                <a:gd name="T9" fmla="*/ 1 h 16"/>
                <a:gd name="T10" fmla="*/ 8 w 9"/>
                <a:gd name="T11" fmla="*/ 0 h 16"/>
                <a:gd name="T12" fmla="*/ 9 w 9"/>
                <a:gd name="T13" fmla="*/ 1 h 16"/>
                <a:gd name="T14" fmla="*/ 5 w 9"/>
                <a:gd name="T15" fmla="*/ 9 h 16"/>
                <a:gd name="T16" fmla="*/ 2 w 9"/>
                <a:gd name="T17" fmla="*/ 16 h 16"/>
                <a:gd name="T18" fmla="*/ 1 w 9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6">
                  <a:moveTo>
                    <a:pt x="1" y="16"/>
                  </a:move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6"/>
                    <a:pt x="0" y="15"/>
                  </a:cubicBezTo>
                  <a:cubicBezTo>
                    <a:pt x="1" y="12"/>
                    <a:pt x="2" y="10"/>
                    <a:pt x="4" y="8"/>
                  </a:cubicBezTo>
                  <a:cubicBezTo>
                    <a:pt x="5" y="5"/>
                    <a:pt x="6" y="3"/>
                    <a:pt x="7" y="1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8" y="4"/>
                    <a:pt x="7" y="6"/>
                    <a:pt x="5" y="9"/>
                  </a:cubicBezTo>
                  <a:cubicBezTo>
                    <a:pt x="4" y="11"/>
                    <a:pt x="2" y="13"/>
                    <a:pt x="2" y="16"/>
                  </a:cubicBezTo>
                  <a:cubicBezTo>
                    <a:pt x="2" y="16"/>
                    <a:pt x="2" y="16"/>
                    <a:pt x="1" y="1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19" name="Freeform 102"/>
            <p:cNvSpPr/>
            <p:nvPr/>
          </p:nvSpPr>
          <p:spPr bwMode="auto">
            <a:xfrm>
              <a:off x="8032750" y="1731963"/>
              <a:ext cx="11113" cy="9525"/>
            </a:xfrm>
            <a:custGeom>
              <a:avLst/>
              <a:gdLst>
                <a:gd name="T0" fmla="*/ 2 w 5"/>
                <a:gd name="T1" fmla="*/ 4 h 4"/>
                <a:gd name="T2" fmla="*/ 1 w 5"/>
                <a:gd name="T3" fmla="*/ 3 h 4"/>
                <a:gd name="T4" fmla="*/ 1 w 5"/>
                <a:gd name="T5" fmla="*/ 1 h 4"/>
                <a:gd name="T6" fmla="*/ 2 w 5"/>
                <a:gd name="T7" fmla="*/ 1 h 4"/>
                <a:gd name="T8" fmla="*/ 4 w 5"/>
                <a:gd name="T9" fmla="*/ 1 h 4"/>
                <a:gd name="T10" fmla="*/ 4 w 5"/>
                <a:gd name="T11" fmla="*/ 3 h 4"/>
                <a:gd name="T12" fmla="*/ 3 w 5"/>
                <a:gd name="T13" fmla="*/ 4 h 4"/>
                <a:gd name="T14" fmla="*/ 2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1" y="4"/>
                    <a:pt x="1" y="4"/>
                    <a:pt x="1" y="3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0" name="Freeform 103"/>
            <p:cNvSpPr/>
            <p:nvPr/>
          </p:nvSpPr>
          <p:spPr bwMode="auto">
            <a:xfrm>
              <a:off x="8396288" y="1720851"/>
              <a:ext cx="47625" cy="53975"/>
            </a:xfrm>
            <a:custGeom>
              <a:avLst/>
              <a:gdLst>
                <a:gd name="T0" fmla="*/ 9 w 20"/>
                <a:gd name="T1" fmla="*/ 22 h 22"/>
                <a:gd name="T2" fmla="*/ 1 w 20"/>
                <a:gd name="T3" fmla="*/ 21 h 22"/>
                <a:gd name="T4" fmla="*/ 0 w 20"/>
                <a:gd name="T5" fmla="*/ 20 h 22"/>
                <a:gd name="T6" fmla="*/ 1 w 20"/>
                <a:gd name="T7" fmla="*/ 19 h 22"/>
                <a:gd name="T8" fmla="*/ 16 w 20"/>
                <a:gd name="T9" fmla="*/ 17 h 22"/>
                <a:gd name="T10" fmla="*/ 10 w 20"/>
                <a:gd name="T11" fmla="*/ 2 h 22"/>
                <a:gd name="T12" fmla="*/ 9 w 20"/>
                <a:gd name="T13" fmla="*/ 1 h 22"/>
                <a:gd name="T14" fmla="*/ 11 w 20"/>
                <a:gd name="T15" fmla="*/ 1 h 22"/>
                <a:gd name="T16" fmla="*/ 18 w 20"/>
                <a:gd name="T17" fmla="*/ 18 h 22"/>
                <a:gd name="T18" fmla="*/ 9 w 20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2">
                  <a:moveTo>
                    <a:pt x="9" y="22"/>
                  </a:moveTo>
                  <a:cubicBezTo>
                    <a:pt x="6" y="22"/>
                    <a:pt x="4" y="22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1" y="19"/>
                    <a:pt x="1" y="19"/>
                  </a:cubicBezTo>
                  <a:cubicBezTo>
                    <a:pt x="8" y="21"/>
                    <a:pt x="14" y="20"/>
                    <a:pt x="16" y="17"/>
                  </a:cubicBezTo>
                  <a:cubicBezTo>
                    <a:pt x="18" y="13"/>
                    <a:pt x="15" y="8"/>
                    <a:pt x="10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0"/>
                    <a:pt x="11" y="0"/>
                    <a:pt x="11" y="1"/>
                  </a:cubicBezTo>
                  <a:cubicBezTo>
                    <a:pt x="18" y="7"/>
                    <a:pt x="20" y="14"/>
                    <a:pt x="18" y="18"/>
                  </a:cubicBezTo>
                  <a:cubicBezTo>
                    <a:pt x="16" y="21"/>
                    <a:pt x="13" y="22"/>
                    <a:pt x="9" y="2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1" name="Freeform 104"/>
            <p:cNvSpPr/>
            <p:nvPr/>
          </p:nvSpPr>
          <p:spPr bwMode="auto">
            <a:xfrm>
              <a:off x="8374063" y="1720851"/>
              <a:ext cx="50800" cy="11113"/>
            </a:xfrm>
            <a:custGeom>
              <a:avLst/>
              <a:gdLst>
                <a:gd name="T0" fmla="*/ 1 w 21"/>
                <a:gd name="T1" fmla="*/ 4 h 4"/>
                <a:gd name="T2" fmla="*/ 0 w 21"/>
                <a:gd name="T3" fmla="*/ 3 h 4"/>
                <a:gd name="T4" fmla="*/ 1 w 21"/>
                <a:gd name="T5" fmla="*/ 2 h 4"/>
                <a:gd name="T6" fmla="*/ 6 w 21"/>
                <a:gd name="T7" fmla="*/ 1 h 4"/>
                <a:gd name="T8" fmla="*/ 19 w 21"/>
                <a:gd name="T9" fmla="*/ 0 h 4"/>
                <a:gd name="T10" fmla="*/ 21 w 21"/>
                <a:gd name="T11" fmla="*/ 1 h 4"/>
                <a:gd name="T12" fmla="*/ 19 w 21"/>
                <a:gd name="T13" fmla="*/ 3 h 4"/>
                <a:gd name="T14" fmla="*/ 6 w 21"/>
                <a:gd name="T15" fmla="*/ 4 h 4"/>
                <a:gd name="T16" fmla="*/ 1 w 21"/>
                <a:gd name="T17" fmla="*/ 4 h 4"/>
                <a:gd name="T18" fmla="*/ 1 w 21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4">
                  <a:moveTo>
                    <a:pt x="1" y="4"/>
                  </a:move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3" y="2"/>
                    <a:pt x="4" y="1"/>
                    <a:pt x="6" y="1"/>
                  </a:cubicBezTo>
                  <a:cubicBezTo>
                    <a:pt x="10" y="1"/>
                    <a:pt x="15" y="0"/>
                    <a:pt x="19" y="0"/>
                  </a:cubicBezTo>
                  <a:cubicBezTo>
                    <a:pt x="20" y="0"/>
                    <a:pt x="20" y="1"/>
                    <a:pt x="21" y="1"/>
                  </a:cubicBezTo>
                  <a:cubicBezTo>
                    <a:pt x="21" y="2"/>
                    <a:pt x="20" y="3"/>
                    <a:pt x="19" y="3"/>
                  </a:cubicBezTo>
                  <a:cubicBezTo>
                    <a:pt x="15" y="3"/>
                    <a:pt x="11" y="3"/>
                    <a:pt x="6" y="4"/>
                  </a:cubicBezTo>
                  <a:cubicBezTo>
                    <a:pt x="5" y="4"/>
                    <a:pt x="3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2" name="Freeform 105"/>
            <p:cNvSpPr/>
            <p:nvPr/>
          </p:nvSpPr>
          <p:spPr bwMode="auto">
            <a:xfrm>
              <a:off x="8232775" y="1774826"/>
              <a:ext cx="58738" cy="7938"/>
            </a:xfrm>
            <a:custGeom>
              <a:avLst/>
              <a:gdLst>
                <a:gd name="T0" fmla="*/ 8 w 24"/>
                <a:gd name="T1" fmla="*/ 3 h 3"/>
                <a:gd name="T2" fmla="*/ 1 w 24"/>
                <a:gd name="T3" fmla="*/ 2 h 3"/>
                <a:gd name="T4" fmla="*/ 0 w 24"/>
                <a:gd name="T5" fmla="*/ 1 h 3"/>
                <a:gd name="T6" fmla="*/ 1 w 24"/>
                <a:gd name="T7" fmla="*/ 0 h 3"/>
                <a:gd name="T8" fmla="*/ 18 w 24"/>
                <a:gd name="T9" fmla="*/ 0 h 3"/>
                <a:gd name="T10" fmla="*/ 23 w 24"/>
                <a:gd name="T11" fmla="*/ 0 h 3"/>
                <a:gd name="T12" fmla="*/ 24 w 24"/>
                <a:gd name="T13" fmla="*/ 1 h 3"/>
                <a:gd name="T14" fmla="*/ 23 w 24"/>
                <a:gd name="T15" fmla="*/ 2 h 3"/>
                <a:gd name="T16" fmla="*/ 18 w 24"/>
                <a:gd name="T17" fmla="*/ 2 h 3"/>
                <a:gd name="T18" fmla="*/ 8 w 2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">
                  <a:moveTo>
                    <a:pt x="8" y="3"/>
                  </a:moveTo>
                  <a:cubicBezTo>
                    <a:pt x="5" y="3"/>
                    <a:pt x="3" y="3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7" y="1"/>
                    <a:pt x="12" y="0"/>
                    <a:pt x="18" y="0"/>
                  </a:cubicBezTo>
                  <a:cubicBezTo>
                    <a:pt x="20" y="0"/>
                    <a:pt x="21" y="0"/>
                    <a:pt x="23" y="0"/>
                  </a:cubicBezTo>
                  <a:cubicBezTo>
                    <a:pt x="24" y="0"/>
                    <a:pt x="24" y="0"/>
                    <a:pt x="24" y="1"/>
                  </a:cubicBezTo>
                  <a:cubicBezTo>
                    <a:pt x="24" y="1"/>
                    <a:pt x="24" y="2"/>
                    <a:pt x="23" y="2"/>
                  </a:cubicBezTo>
                  <a:cubicBezTo>
                    <a:pt x="22" y="2"/>
                    <a:pt x="20" y="2"/>
                    <a:pt x="18" y="2"/>
                  </a:cubicBezTo>
                  <a:cubicBezTo>
                    <a:pt x="15" y="2"/>
                    <a:pt x="11" y="3"/>
                    <a:pt x="8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3" name="Freeform 106"/>
            <p:cNvSpPr/>
            <p:nvPr/>
          </p:nvSpPr>
          <p:spPr bwMode="auto">
            <a:xfrm>
              <a:off x="8277225" y="1728788"/>
              <a:ext cx="17463" cy="50800"/>
            </a:xfrm>
            <a:custGeom>
              <a:avLst/>
              <a:gdLst>
                <a:gd name="T0" fmla="*/ 5 w 7"/>
                <a:gd name="T1" fmla="*/ 21 h 21"/>
                <a:gd name="T2" fmla="*/ 4 w 7"/>
                <a:gd name="T3" fmla="*/ 20 h 21"/>
                <a:gd name="T4" fmla="*/ 0 w 7"/>
                <a:gd name="T5" fmla="*/ 2 h 21"/>
                <a:gd name="T6" fmla="*/ 1 w 7"/>
                <a:gd name="T7" fmla="*/ 0 h 21"/>
                <a:gd name="T8" fmla="*/ 3 w 7"/>
                <a:gd name="T9" fmla="*/ 1 h 21"/>
                <a:gd name="T10" fmla="*/ 6 w 7"/>
                <a:gd name="T11" fmla="*/ 20 h 21"/>
                <a:gd name="T12" fmla="*/ 5 w 7"/>
                <a:gd name="T13" fmla="*/ 21 h 21"/>
                <a:gd name="T14" fmla="*/ 5 w 7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1">
                  <a:moveTo>
                    <a:pt x="5" y="21"/>
                  </a:moveTo>
                  <a:cubicBezTo>
                    <a:pt x="5" y="21"/>
                    <a:pt x="4" y="20"/>
                    <a:pt x="4" y="20"/>
                  </a:cubicBezTo>
                  <a:cubicBezTo>
                    <a:pt x="3" y="14"/>
                    <a:pt x="2" y="7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4" y="7"/>
                    <a:pt x="6" y="13"/>
                    <a:pt x="6" y="20"/>
                  </a:cubicBezTo>
                  <a:cubicBezTo>
                    <a:pt x="7" y="20"/>
                    <a:pt x="6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4" name="Freeform 107"/>
            <p:cNvSpPr/>
            <p:nvPr/>
          </p:nvSpPr>
          <p:spPr bwMode="auto">
            <a:xfrm>
              <a:off x="8274050" y="1725613"/>
              <a:ext cx="11113" cy="11113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4 h 4"/>
                <a:gd name="T4" fmla="*/ 1 w 4"/>
                <a:gd name="T5" fmla="*/ 3 h 4"/>
                <a:gd name="T6" fmla="*/ 0 w 4"/>
                <a:gd name="T7" fmla="*/ 1 h 4"/>
                <a:gd name="T8" fmla="*/ 2 w 4"/>
                <a:gd name="T9" fmla="*/ 0 h 4"/>
                <a:gd name="T10" fmla="*/ 3 w 4"/>
                <a:gd name="T11" fmla="*/ 1 h 4"/>
                <a:gd name="T12" fmla="*/ 4 w 4"/>
                <a:gd name="T13" fmla="*/ 3 h 4"/>
                <a:gd name="T14" fmla="*/ 3 w 4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4" y="1"/>
                    <a:pt x="4" y="2"/>
                    <a:pt x="4" y="3"/>
                  </a:cubicBezTo>
                  <a:cubicBezTo>
                    <a:pt x="4" y="4"/>
                    <a:pt x="3" y="4"/>
                    <a:pt x="3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5" name="Freeform 108"/>
            <p:cNvSpPr/>
            <p:nvPr/>
          </p:nvSpPr>
          <p:spPr bwMode="auto">
            <a:xfrm>
              <a:off x="8286750" y="1770063"/>
              <a:ext cx="68263" cy="9525"/>
            </a:xfrm>
            <a:custGeom>
              <a:avLst/>
              <a:gdLst>
                <a:gd name="T0" fmla="*/ 1 w 28"/>
                <a:gd name="T1" fmla="*/ 4 h 4"/>
                <a:gd name="T2" fmla="*/ 0 w 28"/>
                <a:gd name="T3" fmla="*/ 3 h 4"/>
                <a:gd name="T4" fmla="*/ 1 w 28"/>
                <a:gd name="T5" fmla="*/ 2 h 4"/>
                <a:gd name="T6" fmla="*/ 8 w 28"/>
                <a:gd name="T7" fmla="*/ 2 h 4"/>
                <a:gd name="T8" fmla="*/ 27 w 28"/>
                <a:gd name="T9" fmla="*/ 0 h 4"/>
                <a:gd name="T10" fmla="*/ 28 w 28"/>
                <a:gd name="T11" fmla="*/ 1 h 4"/>
                <a:gd name="T12" fmla="*/ 27 w 28"/>
                <a:gd name="T13" fmla="*/ 2 h 4"/>
                <a:gd name="T14" fmla="*/ 8 w 28"/>
                <a:gd name="T15" fmla="*/ 4 h 4"/>
                <a:gd name="T16" fmla="*/ 1 w 28"/>
                <a:gd name="T17" fmla="*/ 4 h 4"/>
                <a:gd name="T18" fmla="*/ 1 w 28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">
                  <a:moveTo>
                    <a:pt x="1" y="4"/>
                  </a:moveTo>
                  <a:cubicBezTo>
                    <a:pt x="1" y="4"/>
                    <a:pt x="0" y="3"/>
                    <a:pt x="0" y="3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3" y="2"/>
                    <a:pt x="6" y="2"/>
                    <a:pt x="8" y="2"/>
                  </a:cubicBezTo>
                  <a:cubicBezTo>
                    <a:pt x="14" y="2"/>
                    <a:pt x="21" y="1"/>
                    <a:pt x="27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8" y="2"/>
                    <a:pt x="28" y="2"/>
                    <a:pt x="27" y="2"/>
                  </a:cubicBezTo>
                  <a:cubicBezTo>
                    <a:pt x="21" y="4"/>
                    <a:pt x="15" y="4"/>
                    <a:pt x="8" y="4"/>
                  </a:cubicBezTo>
                  <a:cubicBezTo>
                    <a:pt x="6" y="4"/>
                    <a:pt x="3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6" name="Freeform 109"/>
            <p:cNvSpPr/>
            <p:nvPr/>
          </p:nvSpPr>
          <p:spPr bwMode="auto">
            <a:xfrm>
              <a:off x="8328025" y="1725613"/>
              <a:ext cx="28575" cy="49213"/>
            </a:xfrm>
            <a:custGeom>
              <a:avLst/>
              <a:gdLst>
                <a:gd name="T0" fmla="*/ 10 w 12"/>
                <a:gd name="T1" fmla="*/ 20 h 20"/>
                <a:gd name="T2" fmla="*/ 9 w 12"/>
                <a:gd name="T3" fmla="*/ 20 h 20"/>
                <a:gd name="T4" fmla="*/ 5 w 12"/>
                <a:gd name="T5" fmla="*/ 11 h 20"/>
                <a:gd name="T6" fmla="*/ 0 w 12"/>
                <a:gd name="T7" fmla="*/ 2 h 20"/>
                <a:gd name="T8" fmla="*/ 1 w 12"/>
                <a:gd name="T9" fmla="*/ 0 h 20"/>
                <a:gd name="T10" fmla="*/ 2 w 12"/>
                <a:gd name="T11" fmla="*/ 1 h 20"/>
                <a:gd name="T12" fmla="*/ 7 w 12"/>
                <a:gd name="T13" fmla="*/ 10 h 20"/>
                <a:gd name="T14" fmla="*/ 11 w 12"/>
                <a:gd name="T15" fmla="*/ 19 h 20"/>
                <a:gd name="T16" fmla="*/ 11 w 12"/>
                <a:gd name="T17" fmla="*/ 20 h 20"/>
                <a:gd name="T18" fmla="*/ 10 w 12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0">
                  <a:moveTo>
                    <a:pt x="10" y="20"/>
                  </a:moveTo>
                  <a:cubicBezTo>
                    <a:pt x="10" y="20"/>
                    <a:pt x="9" y="20"/>
                    <a:pt x="9" y="20"/>
                  </a:cubicBezTo>
                  <a:cubicBezTo>
                    <a:pt x="8" y="17"/>
                    <a:pt x="7" y="14"/>
                    <a:pt x="5" y="11"/>
                  </a:cubicBezTo>
                  <a:cubicBezTo>
                    <a:pt x="3" y="8"/>
                    <a:pt x="1" y="5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4"/>
                    <a:pt x="5" y="7"/>
                    <a:pt x="7" y="10"/>
                  </a:cubicBezTo>
                  <a:cubicBezTo>
                    <a:pt x="8" y="13"/>
                    <a:pt x="10" y="16"/>
                    <a:pt x="11" y="19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7" name="Freeform 110"/>
            <p:cNvSpPr/>
            <p:nvPr/>
          </p:nvSpPr>
          <p:spPr bwMode="auto">
            <a:xfrm>
              <a:off x="8323263" y="1720851"/>
              <a:ext cx="12700" cy="12700"/>
            </a:xfrm>
            <a:custGeom>
              <a:avLst/>
              <a:gdLst>
                <a:gd name="T0" fmla="*/ 3 w 5"/>
                <a:gd name="T1" fmla="*/ 5 h 5"/>
                <a:gd name="T2" fmla="*/ 2 w 5"/>
                <a:gd name="T3" fmla="*/ 5 h 5"/>
                <a:gd name="T4" fmla="*/ 1 w 5"/>
                <a:gd name="T5" fmla="*/ 4 h 5"/>
                <a:gd name="T6" fmla="*/ 0 w 5"/>
                <a:gd name="T7" fmla="*/ 1 h 5"/>
                <a:gd name="T8" fmla="*/ 3 w 5"/>
                <a:gd name="T9" fmla="*/ 1 h 5"/>
                <a:gd name="T10" fmla="*/ 4 w 5"/>
                <a:gd name="T11" fmla="*/ 2 h 5"/>
                <a:gd name="T12" fmla="*/ 4 w 5"/>
                <a:gd name="T13" fmla="*/ 4 h 5"/>
                <a:gd name="T14" fmla="*/ 3 w 5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">
                  <a:moveTo>
                    <a:pt x="3" y="5"/>
                  </a:move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1" y="4"/>
                    <a:pt x="1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4" y="5"/>
                    <a:pt x="4" y="5"/>
                    <a:pt x="3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8" name="Freeform 111"/>
            <p:cNvSpPr/>
            <p:nvPr/>
          </p:nvSpPr>
          <p:spPr bwMode="auto">
            <a:xfrm>
              <a:off x="8350250" y="1766888"/>
              <a:ext cx="50800" cy="11113"/>
            </a:xfrm>
            <a:custGeom>
              <a:avLst/>
              <a:gdLst>
                <a:gd name="T0" fmla="*/ 9 w 21"/>
                <a:gd name="T1" fmla="*/ 4 h 4"/>
                <a:gd name="T2" fmla="*/ 1 w 21"/>
                <a:gd name="T3" fmla="*/ 3 h 4"/>
                <a:gd name="T4" fmla="*/ 0 w 21"/>
                <a:gd name="T5" fmla="*/ 2 h 4"/>
                <a:gd name="T6" fmla="*/ 1 w 21"/>
                <a:gd name="T7" fmla="*/ 1 h 4"/>
                <a:gd name="T8" fmla="*/ 20 w 21"/>
                <a:gd name="T9" fmla="*/ 0 h 4"/>
                <a:gd name="T10" fmla="*/ 21 w 21"/>
                <a:gd name="T11" fmla="*/ 0 h 4"/>
                <a:gd name="T12" fmla="*/ 20 w 21"/>
                <a:gd name="T13" fmla="*/ 2 h 4"/>
                <a:gd name="T14" fmla="*/ 9 w 21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">
                  <a:moveTo>
                    <a:pt x="9" y="4"/>
                  </a:moveTo>
                  <a:cubicBezTo>
                    <a:pt x="6" y="4"/>
                    <a:pt x="4" y="4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8" y="2"/>
                    <a:pt x="14" y="2"/>
                    <a:pt x="20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1" y="1"/>
                    <a:pt x="21" y="2"/>
                    <a:pt x="20" y="2"/>
                  </a:cubicBezTo>
                  <a:cubicBezTo>
                    <a:pt x="17" y="3"/>
                    <a:pt x="13" y="4"/>
                    <a:pt x="9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29" name="Freeform 112"/>
            <p:cNvSpPr/>
            <p:nvPr/>
          </p:nvSpPr>
          <p:spPr bwMode="auto">
            <a:xfrm>
              <a:off x="8374063" y="1725613"/>
              <a:ext cx="26988" cy="46038"/>
            </a:xfrm>
            <a:custGeom>
              <a:avLst/>
              <a:gdLst>
                <a:gd name="T0" fmla="*/ 10 w 11"/>
                <a:gd name="T1" fmla="*/ 19 h 19"/>
                <a:gd name="T2" fmla="*/ 9 w 11"/>
                <a:gd name="T3" fmla="*/ 18 h 19"/>
                <a:gd name="T4" fmla="*/ 5 w 11"/>
                <a:gd name="T5" fmla="*/ 10 h 19"/>
                <a:gd name="T6" fmla="*/ 0 w 11"/>
                <a:gd name="T7" fmla="*/ 1 h 19"/>
                <a:gd name="T8" fmla="*/ 1 w 11"/>
                <a:gd name="T9" fmla="*/ 0 h 19"/>
                <a:gd name="T10" fmla="*/ 2 w 11"/>
                <a:gd name="T11" fmla="*/ 1 h 19"/>
                <a:gd name="T12" fmla="*/ 7 w 11"/>
                <a:gd name="T13" fmla="*/ 9 h 19"/>
                <a:gd name="T14" fmla="*/ 11 w 11"/>
                <a:gd name="T15" fmla="*/ 18 h 19"/>
                <a:gd name="T16" fmla="*/ 10 w 11"/>
                <a:gd name="T17" fmla="*/ 19 h 19"/>
                <a:gd name="T18" fmla="*/ 10 w 11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9">
                  <a:moveTo>
                    <a:pt x="10" y="19"/>
                  </a:moveTo>
                  <a:cubicBezTo>
                    <a:pt x="10" y="19"/>
                    <a:pt x="9" y="19"/>
                    <a:pt x="9" y="18"/>
                  </a:cubicBezTo>
                  <a:cubicBezTo>
                    <a:pt x="9" y="15"/>
                    <a:pt x="7" y="13"/>
                    <a:pt x="5" y="10"/>
                  </a:cubicBezTo>
                  <a:cubicBezTo>
                    <a:pt x="3" y="7"/>
                    <a:pt x="1" y="4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4"/>
                    <a:pt x="5" y="6"/>
                    <a:pt x="7" y="9"/>
                  </a:cubicBezTo>
                  <a:cubicBezTo>
                    <a:pt x="9" y="11"/>
                    <a:pt x="11" y="14"/>
                    <a:pt x="11" y="18"/>
                  </a:cubicBezTo>
                  <a:cubicBezTo>
                    <a:pt x="11" y="18"/>
                    <a:pt x="11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0" name="Freeform 113"/>
            <p:cNvSpPr/>
            <p:nvPr/>
          </p:nvSpPr>
          <p:spPr bwMode="auto">
            <a:xfrm>
              <a:off x="8177213" y="1774826"/>
              <a:ext cx="61913" cy="7938"/>
            </a:xfrm>
            <a:custGeom>
              <a:avLst/>
              <a:gdLst>
                <a:gd name="T0" fmla="*/ 2 w 25"/>
                <a:gd name="T1" fmla="*/ 3 h 3"/>
                <a:gd name="T2" fmla="*/ 1 w 25"/>
                <a:gd name="T3" fmla="*/ 2 h 3"/>
                <a:gd name="T4" fmla="*/ 2 w 25"/>
                <a:gd name="T5" fmla="*/ 1 h 3"/>
                <a:gd name="T6" fmla="*/ 10 w 25"/>
                <a:gd name="T7" fmla="*/ 1 h 3"/>
                <a:gd name="T8" fmla="*/ 24 w 25"/>
                <a:gd name="T9" fmla="*/ 0 h 3"/>
                <a:gd name="T10" fmla="*/ 25 w 25"/>
                <a:gd name="T11" fmla="*/ 1 h 3"/>
                <a:gd name="T12" fmla="*/ 24 w 25"/>
                <a:gd name="T13" fmla="*/ 2 h 3"/>
                <a:gd name="T14" fmla="*/ 10 w 25"/>
                <a:gd name="T15" fmla="*/ 3 h 3"/>
                <a:gd name="T16" fmla="*/ 2 w 25"/>
                <a:gd name="T17" fmla="*/ 3 h 3"/>
                <a:gd name="T18" fmla="*/ 2 w 2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">
                  <a:moveTo>
                    <a:pt x="2" y="3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4" y="1"/>
                    <a:pt x="8" y="1"/>
                    <a:pt x="10" y="1"/>
                  </a:cubicBezTo>
                  <a:cubicBezTo>
                    <a:pt x="15" y="1"/>
                    <a:pt x="20" y="1"/>
                    <a:pt x="24" y="0"/>
                  </a:cubicBezTo>
                  <a:cubicBezTo>
                    <a:pt x="25" y="0"/>
                    <a:pt x="25" y="0"/>
                    <a:pt x="25" y="1"/>
                  </a:cubicBezTo>
                  <a:cubicBezTo>
                    <a:pt x="25" y="2"/>
                    <a:pt x="25" y="2"/>
                    <a:pt x="24" y="2"/>
                  </a:cubicBezTo>
                  <a:cubicBezTo>
                    <a:pt x="20" y="3"/>
                    <a:pt x="15" y="3"/>
                    <a:pt x="10" y="3"/>
                  </a:cubicBezTo>
                  <a:cubicBezTo>
                    <a:pt x="8" y="3"/>
                    <a:pt x="5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1" name="Freeform 114"/>
            <p:cNvSpPr/>
            <p:nvPr/>
          </p:nvSpPr>
          <p:spPr bwMode="auto">
            <a:xfrm>
              <a:off x="8228013" y="1728788"/>
              <a:ext cx="12700" cy="50800"/>
            </a:xfrm>
            <a:custGeom>
              <a:avLst/>
              <a:gdLst>
                <a:gd name="T0" fmla="*/ 3 w 5"/>
                <a:gd name="T1" fmla="*/ 21 h 21"/>
                <a:gd name="T2" fmla="*/ 3 w 5"/>
                <a:gd name="T3" fmla="*/ 21 h 21"/>
                <a:gd name="T4" fmla="*/ 2 w 5"/>
                <a:gd name="T5" fmla="*/ 20 h 21"/>
                <a:gd name="T6" fmla="*/ 1 w 5"/>
                <a:gd name="T7" fmla="*/ 5 h 21"/>
                <a:gd name="T8" fmla="*/ 0 w 5"/>
                <a:gd name="T9" fmla="*/ 2 h 21"/>
                <a:gd name="T10" fmla="*/ 1 w 5"/>
                <a:gd name="T11" fmla="*/ 0 h 21"/>
                <a:gd name="T12" fmla="*/ 2 w 5"/>
                <a:gd name="T13" fmla="*/ 1 h 21"/>
                <a:gd name="T14" fmla="*/ 3 w 5"/>
                <a:gd name="T15" fmla="*/ 5 h 21"/>
                <a:gd name="T16" fmla="*/ 4 w 5"/>
                <a:gd name="T17" fmla="*/ 20 h 21"/>
                <a:gd name="T18" fmla="*/ 3 w 5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1"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1"/>
                    <a:pt x="2" y="21"/>
                    <a:pt x="2" y="20"/>
                  </a:cubicBezTo>
                  <a:cubicBezTo>
                    <a:pt x="2" y="15"/>
                    <a:pt x="2" y="10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3" y="2"/>
                    <a:pt x="3" y="4"/>
                    <a:pt x="3" y="5"/>
                  </a:cubicBezTo>
                  <a:cubicBezTo>
                    <a:pt x="4" y="10"/>
                    <a:pt x="5" y="15"/>
                    <a:pt x="4" y="20"/>
                  </a:cubicBezTo>
                  <a:cubicBezTo>
                    <a:pt x="4" y="21"/>
                    <a:pt x="4" y="21"/>
                    <a:pt x="3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2" name="Freeform 115"/>
            <p:cNvSpPr/>
            <p:nvPr/>
          </p:nvSpPr>
          <p:spPr bwMode="auto">
            <a:xfrm>
              <a:off x="8177213" y="1728788"/>
              <a:ext cx="58738" cy="7938"/>
            </a:xfrm>
            <a:custGeom>
              <a:avLst/>
              <a:gdLst>
                <a:gd name="T0" fmla="*/ 7 w 24"/>
                <a:gd name="T1" fmla="*/ 3 h 3"/>
                <a:gd name="T2" fmla="*/ 1 w 24"/>
                <a:gd name="T3" fmla="*/ 3 h 3"/>
                <a:gd name="T4" fmla="*/ 0 w 24"/>
                <a:gd name="T5" fmla="*/ 1 h 3"/>
                <a:gd name="T6" fmla="*/ 2 w 24"/>
                <a:gd name="T7" fmla="*/ 0 h 3"/>
                <a:gd name="T8" fmla="*/ 13 w 24"/>
                <a:gd name="T9" fmla="*/ 0 h 3"/>
                <a:gd name="T10" fmla="*/ 22 w 24"/>
                <a:gd name="T11" fmla="*/ 0 h 3"/>
                <a:gd name="T12" fmla="*/ 24 w 24"/>
                <a:gd name="T13" fmla="*/ 1 h 3"/>
                <a:gd name="T14" fmla="*/ 22 w 24"/>
                <a:gd name="T15" fmla="*/ 3 h 3"/>
                <a:gd name="T16" fmla="*/ 13 w 24"/>
                <a:gd name="T17" fmla="*/ 3 h 3"/>
                <a:gd name="T18" fmla="*/ 7 w 2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">
                  <a:moveTo>
                    <a:pt x="7" y="3"/>
                  </a:moveTo>
                  <a:cubicBezTo>
                    <a:pt x="5" y="3"/>
                    <a:pt x="3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3" y="0"/>
                    <a:pt x="24" y="1"/>
                    <a:pt x="24" y="1"/>
                  </a:cubicBezTo>
                  <a:cubicBezTo>
                    <a:pt x="23" y="2"/>
                    <a:pt x="23" y="3"/>
                    <a:pt x="22" y="3"/>
                  </a:cubicBezTo>
                  <a:cubicBezTo>
                    <a:pt x="19" y="3"/>
                    <a:pt x="16" y="3"/>
                    <a:pt x="13" y="3"/>
                  </a:cubicBezTo>
                  <a:cubicBezTo>
                    <a:pt x="11" y="3"/>
                    <a:pt x="9" y="3"/>
                    <a:pt x="7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3" name="Freeform 116"/>
            <p:cNvSpPr/>
            <p:nvPr/>
          </p:nvSpPr>
          <p:spPr bwMode="auto">
            <a:xfrm>
              <a:off x="8121650" y="1778001"/>
              <a:ext cx="63500" cy="6350"/>
            </a:xfrm>
            <a:custGeom>
              <a:avLst/>
              <a:gdLst>
                <a:gd name="T0" fmla="*/ 7 w 26"/>
                <a:gd name="T1" fmla="*/ 3 h 3"/>
                <a:gd name="T2" fmla="*/ 1 w 26"/>
                <a:gd name="T3" fmla="*/ 3 h 3"/>
                <a:gd name="T4" fmla="*/ 0 w 26"/>
                <a:gd name="T5" fmla="*/ 2 h 3"/>
                <a:gd name="T6" fmla="*/ 1 w 26"/>
                <a:gd name="T7" fmla="*/ 1 h 3"/>
                <a:gd name="T8" fmla="*/ 15 w 26"/>
                <a:gd name="T9" fmla="*/ 0 h 3"/>
                <a:gd name="T10" fmla="*/ 25 w 26"/>
                <a:gd name="T11" fmla="*/ 0 h 3"/>
                <a:gd name="T12" fmla="*/ 26 w 26"/>
                <a:gd name="T13" fmla="*/ 1 h 3"/>
                <a:gd name="T14" fmla="*/ 25 w 26"/>
                <a:gd name="T15" fmla="*/ 2 h 3"/>
                <a:gd name="T16" fmla="*/ 15 w 26"/>
                <a:gd name="T17" fmla="*/ 3 h 3"/>
                <a:gd name="T18" fmla="*/ 7 w 26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">
                  <a:moveTo>
                    <a:pt x="7" y="3"/>
                  </a:moveTo>
                  <a:cubicBezTo>
                    <a:pt x="5" y="3"/>
                    <a:pt x="3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1"/>
                    <a:pt x="11" y="1"/>
                    <a:pt x="15" y="0"/>
                  </a:cubicBezTo>
                  <a:cubicBezTo>
                    <a:pt x="18" y="0"/>
                    <a:pt x="21" y="0"/>
                    <a:pt x="25" y="0"/>
                  </a:cubicBezTo>
                  <a:cubicBezTo>
                    <a:pt x="25" y="0"/>
                    <a:pt x="26" y="0"/>
                    <a:pt x="26" y="1"/>
                  </a:cubicBezTo>
                  <a:cubicBezTo>
                    <a:pt x="26" y="2"/>
                    <a:pt x="25" y="2"/>
                    <a:pt x="25" y="2"/>
                  </a:cubicBezTo>
                  <a:cubicBezTo>
                    <a:pt x="22" y="2"/>
                    <a:pt x="18" y="2"/>
                    <a:pt x="15" y="3"/>
                  </a:cubicBezTo>
                  <a:cubicBezTo>
                    <a:pt x="12" y="3"/>
                    <a:pt x="9" y="3"/>
                    <a:pt x="7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4" name="Freeform 117"/>
            <p:cNvSpPr/>
            <p:nvPr/>
          </p:nvSpPr>
          <p:spPr bwMode="auto">
            <a:xfrm>
              <a:off x="8177213" y="1728788"/>
              <a:ext cx="9525" cy="53975"/>
            </a:xfrm>
            <a:custGeom>
              <a:avLst/>
              <a:gdLst>
                <a:gd name="T0" fmla="*/ 2 w 4"/>
                <a:gd name="T1" fmla="*/ 22 h 22"/>
                <a:gd name="T2" fmla="*/ 2 w 4"/>
                <a:gd name="T3" fmla="*/ 22 h 22"/>
                <a:gd name="T4" fmla="*/ 0 w 4"/>
                <a:gd name="T5" fmla="*/ 21 h 22"/>
                <a:gd name="T6" fmla="*/ 0 w 4"/>
                <a:gd name="T7" fmla="*/ 2 h 22"/>
                <a:gd name="T8" fmla="*/ 1 w 4"/>
                <a:gd name="T9" fmla="*/ 1 h 22"/>
                <a:gd name="T10" fmla="*/ 2 w 4"/>
                <a:gd name="T11" fmla="*/ 2 h 22"/>
                <a:gd name="T12" fmla="*/ 3 w 4"/>
                <a:gd name="T13" fmla="*/ 21 h 22"/>
                <a:gd name="T14" fmla="*/ 2 w 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2">
                  <a:moveTo>
                    <a:pt x="2" y="22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1"/>
                  </a:cubicBezTo>
                  <a:cubicBezTo>
                    <a:pt x="1" y="15"/>
                    <a:pt x="1" y="8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4" y="8"/>
                    <a:pt x="3" y="15"/>
                    <a:pt x="3" y="21"/>
                  </a:cubicBezTo>
                  <a:cubicBezTo>
                    <a:pt x="3" y="22"/>
                    <a:pt x="2" y="22"/>
                    <a:pt x="2" y="2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5" name="Freeform 118"/>
            <p:cNvSpPr/>
            <p:nvPr/>
          </p:nvSpPr>
          <p:spPr bwMode="auto">
            <a:xfrm>
              <a:off x="7797800" y="1731963"/>
              <a:ext cx="71438" cy="50800"/>
            </a:xfrm>
            <a:custGeom>
              <a:avLst/>
              <a:gdLst>
                <a:gd name="T0" fmla="*/ 25 w 30"/>
                <a:gd name="T1" fmla="*/ 21 h 21"/>
                <a:gd name="T2" fmla="*/ 1 w 30"/>
                <a:gd name="T3" fmla="*/ 14 h 21"/>
                <a:gd name="T4" fmla="*/ 9 w 30"/>
                <a:gd name="T5" fmla="*/ 0 h 21"/>
                <a:gd name="T6" fmla="*/ 10 w 30"/>
                <a:gd name="T7" fmla="*/ 0 h 21"/>
                <a:gd name="T8" fmla="*/ 10 w 30"/>
                <a:gd name="T9" fmla="*/ 2 h 21"/>
                <a:gd name="T10" fmla="*/ 3 w 30"/>
                <a:gd name="T11" fmla="*/ 13 h 21"/>
                <a:gd name="T12" fmla="*/ 28 w 30"/>
                <a:gd name="T13" fmla="*/ 18 h 21"/>
                <a:gd name="T14" fmla="*/ 30 w 30"/>
                <a:gd name="T15" fmla="*/ 20 h 21"/>
                <a:gd name="T16" fmla="*/ 28 w 30"/>
                <a:gd name="T17" fmla="*/ 21 h 21"/>
                <a:gd name="T18" fmla="*/ 25 w 30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25" y="21"/>
                  </a:moveTo>
                  <a:cubicBezTo>
                    <a:pt x="11" y="21"/>
                    <a:pt x="3" y="18"/>
                    <a:pt x="1" y="14"/>
                  </a:cubicBezTo>
                  <a:cubicBezTo>
                    <a:pt x="0" y="10"/>
                    <a:pt x="2" y="6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0" y="2"/>
                  </a:cubicBezTo>
                  <a:cubicBezTo>
                    <a:pt x="5" y="7"/>
                    <a:pt x="2" y="11"/>
                    <a:pt x="3" y="13"/>
                  </a:cubicBezTo>
                  <a:cubicBezTo>
                    <a:pt x="4" y="15"/>
                    <a:pt x="8" y="19"/>
                    <a:pt x="28" y="18"/>
                  </a:cubicBezTo>
                  <a:cubicBezTo>
                    <a:pt x="29" y="18"/>
                    <a:pt x="30" y="19"/>
                    <a:pt x="30" y="20"/>
                  </a:cubicBezTo>
                  <a:cubicBezTo>
                    <a:pt x="30" y="20"/>
                    <a:pt x="29" y="21"/>
                    <a:pt x="28" y="21"/>
                  </a:cubicBezTo>
                  <a:cubicBezTo>
                    <a:pt x="27" y="21"/>
                    <a:pt x="26" y="21"/>
                    <a:pt x="25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6" name="Freeform 119"/>
            <p:cNvSpPr/>
            <p:nvPr/>
          </p:nvSpPr>
          <p:spPr bwMode="auto">
            <a:xfrm>
              <a:off x="8020050" y="1779588"/>
              <a:ext cx="58738" cy="7938"/>
            </a:xfrm>
            <a:custGeom>
              <a:avLst/>
              <a:gdLst>
                <a:gd name="T0" fmla="*/ 11 w 24"/>
                <a:gd name="T1" fmla="*/ 3 h 3"/>
                <a:gd name="T2" fmla="*/ 1 w 24"/>
                <a:gd name="T3" fmla="*/ 2 h 3"/>
                <a:gd name="T4" fmla="*/ 0 w 24"/>
                <a:gd name="T5" fmla="*/ 1 h 3"/>
                <a:gd name="T6" fmla="*/ 1 w 24"/>
                <a:gd name="T7" fmla="*/ 0 h 3"/>
                <a:gd name="T8" fmla="*/ 18 w 24"/>
                <a:gd name="T9" fmla="*/ 0 h 3"/>
                <a:gd name="T10" fmla="*/ 23 w 24"/>
                <a:gd name="T11" fmla="*/ 0 h 3"/>
                <a:gd name="T12" fmla="*/ 23 w 24"/>
                <a:gd name="T13" fmla="*/ 0 h 3"/>
                <a:gd name="T14" fmla="*/ 24 w 24"/>
                <a:gd name="T15" fmla="*/ 1 h 3"/>
                <a:gd name="T16" fmla="*/ 23 w 24"/>
                <a:gd name="T17" fmla="*/ 2 h 3"/>
                <a:gd name="T18" fmla="*/ 18 w 24"/>
                <a:gd name="T19" fmla="*/ 3 h 3"/>
                <a:gd name="T20" fmla="*/ 11 w 24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">
                  <a:moveTo>
                    <a:pt x="11" y="3"/>
                  </a:moveTo>
                  <a:cubicBezTo>
                    <a:pt x="8" y="3"/>
                    <a:pt x="4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" y="1"/>
                    <a:pt x="12" y="0"/>
                    <a:pt x="18" y="0"/>
                  </a:cubicBezTo>
                  <a:cubicBezTo>
                    <a:pt x="19" y="0"/>
                    <a:pt x="2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1"/>
                    <a:pt x="24" y="1"/>
                  </a:cubicBezTo>
                  <a:cubicBezTo>
                    <a:pt x="24" y="2"/>
                    <a:pt x="24" y="2"/>
                    <a:pt x="23" y="2"/>
                  </a:cubicBezTo>
                  <a:cubicBezTo>
                    <a:pt x="21" y="2"/>
                    <a:pt x="20" y="2"/>
                    <a:pt x="18" y="3"/>
                  </a:cubicBezTo>
                  <a:cubicBezTo>
                    <a:pt x="15" y="3"/>
                    <a:pt x="13" y="3"/>
                    <a:pt x="1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7" name="Freeform 120"/>
            <p:cNvSpPr/>
            <p:nvPr/>
          </p:nvSpPr>
          <p:spPr bwMode="auto">
            <a:xfrm>
              <a:off x="8074025" y="1733551"/>
              <a:ext cx="14288" cy="50800"/>
            </a:xfrm>
            <a:custGeom>
              <a:avLst/>
              <a:gdLst>
                <a:gd name="T0" fmla="*/ 1 w 6"/>
                <a:gd name="T1" fmla="*/ 21 h 21"/>
                <a:gd name="T2" fmla="*/ 1 w 6"/>
                <a:gd name="T3" fmla="*/ 21 h 21"/>
                <a:gd name="T4" fmla="*/ 0 w 6"/>
                <a:gd name="T5" fmla="*/ 20 h 21"/>
                <a:gd name="T6" fmla="*/ 2 w 6"/>
                <a:gd name="T7" fmla="*/ 13 h 21"/>
                <a:gd name="T8" fmla="*/ 4 w 6"/>
                <a:gd name="T9" fmla="*/ 1 h 21"/>
                <a:gd name="T10" fmla="*/ 5 w 6"/>
                <a:gd name="T11" fmla="*/ 0 h 21"/>
                <a:gd name="T12" fmla="*/ 6 w 6"/>
                <a:gd name="T13" fmla="*/ 1 h 21"/>
                <a:gd name="T14" fmla="*/ 4 w 6"/>
                <a:gd name="T15" fmla="*/ 13 h 21"/>
                <a:gd name="T16" fmla="*/ 2 w 6"/>
                <a:gd name="T17" fmla="*/ 20 h 21"/>
                <a:gd name="T18" fmla="*/ 1 w 6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21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1" y="18"/>
                    <a:pt x="1" y="15"/>
                    <a:pt x="2" y="13"/>
                  </a:cubicBezTo>
                  <a:cubicBezTo>
                    <a:pt x="3" y="9"/>
                    <a:pt x="4" y="5"/>
                    <a:pt x="4" y="1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6"/>
                    <a:pt x="5" y="10"/>
                    <a:pt x="4" y="13"/>
                  </a:cubicBezTo>
                  <a:cubicBezTo>
                    <a:pt x="3" y="16"/>
                    <a:pt x="3" y="18"/>
                    <a:pt x="2" y="20"/>
                  </a:cubicBezTo>
                  <a:cubicBezTo>
                    <a:pt x="2" y="21"/>
                    <a:pt x="2" y="21"/>
                    <a:pt x="1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8" name="Freeform 121"/>
            <p:cNvSpPr/>
            <p:nvPr/>
          </p:nvSpPr>
          <p:spPr bwMode="auto">
            <a:xfrm>
              <a:off x="8037513" y="1731963"/>
              <a:ext cx="50800" cy="6350"/>
            </a:xfrm>
            <a:custGeom>
              <a:avLst/>
              <a:gdLst>
                <a:gd name="T0" fmla="*/ 20 w 21"/>
                <a:gd name="T1" fmla="*/ 3 h 3"/>
                <a:gd name="T2" fmla="*/ 20 w 21"/>
                <a:gd name="T3" fmla="*/ 3 h 3"/>
                <a:gd name="T4" fmla="*/ 9 w 21"/>
                <a:gd name="T5" fmla="*/ 3 h 3"/>
                <a:gd name="T6" fmla="*/ 1 w 21"/>
                <a:gd name="T7" fmla="*/ 3 h 3"/>
                <a:gd name="T8" fmla="*/ 0 w 21"/>
                <a:gd name="T9" fmla="*/ 2 h 3"/>
                <a:gd name="T10" fmla="*/ 1 w 21"/>
                <a:gd name="T11" fmla="*/ 1 h 3"/>
                <a:gd name="T12" fmla="*/ 9 w 21"/>
                <a:gd name="T13" fmla="*/ 1 h 3"/>
                <a:gd name="T14" fmla="*/ 21 w 21"/>
                <a:gd name="T15" fmla="*/ 1 h 3"/>
                <a:gd name="T16" fmla="*/ 21 w 21"/>
                <a:gd name="T17" fmla="*/ 3 h 3"/>
                <a:gd name="T18" fmla="*/ 20 w 21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">
                  <a:moveTo>
                    <a:pt x="20" y="3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17" y="2"/>
                    <a:pt x="13" y="3"/>
                    <a:pt x="9" y="3"/>
                  </a:cubicBezTo>
                  <a:cubicBezTo>
                    <a:pt x="6" y="3"/>
                    <a:pt x="4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4" y="1"/>
                    <a:pt x="6" y="1"/>
                    <a:pt x="9" y="1"/>
                  </a:cubicBezTo>
                  <a:cubicBezTo>
                    <a:pt x="13" y="1"/>
                    <a:pt x="17" y="0"/>
                    <a:pt x="21" y="1"/>
                  </a:cubicBezTo>
                  <a:cubicBezTo>
                    <a:pt x="21" y="1"/>
                    <a:pt x="21" y="2"/>
                    <a:pt x="21" y="3"/>
                  </a:cubicBezTo>
                  <a:cubicBezTo>
                    <a:pt x="21" y="3"/>
                    <a:pt x="21" y="3"/>
                    <a:pt x="20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39" name="Freeform 122"/>
            <p:cNvSpPr/>
            <p:nvPr/>
          </p:nvSpPr>
          <p:spPr bwMode="auto">
            <a:xfrm>
              <a:off x="8074025" y="1778001"/>
              <a:ext cx="52388" cy="9525"/>
            </a:xfrm>
            <a:custGeom>
              <a:avLst/>
              <a:gdLst>
                <a:gd name="T0" fmla="*/ 12 w 22"/>
                <a:gd name="T1" fmla="*/ 4 h 4"/>
                <a:gd name="T2" fmla="*/ 8 w 22"/>
                <a:gd name="T3" fmla="*/ 3 h 4"/>
                <a:gd name="T4" fmla="*/ 1 w 22"/>
                <a:gd name="T5" fmla="*/ 3 h 4"/>
                <a:gd name="T6" fmla="*/ 1 w 22"/>
                <a:gd name="T7" fmla="*/ 3 h 4"/>
                <a:gd name="T8" fmla="*/ 0 w 22"/>
                <a:gd name="T9" fmla="*/ 2 h 4"/>
                <a:gd name="T10" fmla="*/ 1 w 22"/>
                <a:gd name="T11" fmla="*/ 1 h 4"/>
                <a:gd name="T12" fmla="*/ 8 w 22"/>
                <a:gd name="T13" fmla="*/ 1 h 4"/>
                <a:gd name="T14" fmla="*/ 21 w 22"/>
                <a:gd name="T15" fmla="*/ 1 h 4"/>
                <a:gd name="T16" fmla="*/ 22 w 22"/>
                <a:gd name="T17" fmla="*/ 1 h 4"/>
                <a:gd name="T18" fmla="*/ 21 w 22"/>
                <a:gd name="T19" fmla="*/ 3 h 4"/>
                <a:gd name="T20" fmla="*/ 12 w 22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">
                  <a:moveTo>
                    <a:pt x="12" y="4"/>
                  </a:moveTo>
                  <a:cubicBezTo>
                    <a:pt x="11" y="4"/>
                    <a:pt x="9" y="3"/>
                    <a:pt x="8" y="3"/>
                  </a:cubicBezTo>
                  <a:cubicBezTo>
                    <a:pt x="6" y="3"/>
                    <a:pt x="3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3" y="1"/>
                    <a:pt x="6" y="1"/>
                    <a:pt x="8" y="1"/>
                  </a:cubicBezTo>
                  <a:cubicBezTo>
                    <a:pt x="12" y="1"/>
                    <a:pt x="16" y="2"/>
                    <a:pt x="21" y="1"/>
                  </a:cubicBezTo>
                  <a:cubicBezTo>
                    <a:pt x="21" y="0"/>
                    <a:pt x="22" y="1"/>
                    <a:pt x="22" y="1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18" y="3"/>
                    <a:pt x="15" y="4"/>
                    <a:pt x="1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0" name="Freeform 123"/>
            <p:cNvSpPr/>
            <p:nvPr/>
          </p:nvSpPr>
          <p:spPr bwMode="auto">
            <a:xfrm>
              <a:off x="8121650" y="1733551"/>
              <a:ext cx="12700" cy="50800"/>
            </a:xfrm>
            <a:custGeom>
              <a:avLst/>
              <a:gdLst>
                <a:gd name="T0" fmla="*/ 1 w 5"/>
                <a:gd name="T1" fmla="*/ 21 h 21"/>
                <a:gd name="T2" fmla="*/ 1 w 5"/>
                <a:gd name="T3" fmla="*/ 21 h 21"/>
                <a:gd name="T4" fmla="*/ 0 w 5"/>
                <a:gd name="T5" fmla="*/ 20 h 21"/>
                <a:gd name="T6" fmla="*/ 1 w 5"/>
                <a:gd name="T7" fmla="*/ 9 h 21"/>
                <a:gd name="T8" fmla="*/ 3 w 5"/>
                <a:gd name="T9" fmla="*/ 1 h 21"/>
                <a:gd name="T10" fmla="*/ 4 w 5"/>
                <a:gd name="T11" fmla="*/ 0 h 21"/>
                <a:gd name="T12" fmla="*/ 5 w 5"/>
                <a:gd name="T13" fmla="*/ 1 h 21"/>
                <a:gd name="T14" fmla="*/ 3 w 5"/>
                <a:gd name="T15" fmla="*/ 10 h 21"/>
                <a:gd name="T16" fmla="*/ 2 w 5"/>
                <a:gd name="T17" fmla="*/ 20 h 21"/>
                <a:gd name="T18" fmla="*/ 1 w 5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1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6"/>
                    <a:pt x="1" y="13"/>
                    <a:pt x="1" y="9"/>
                  </a:cubicBezTo>
                  <a:cubicBezTo>
                    <a:pt x="2" y="7"/>
                    <a:pt x="2" y="4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5" y="0"/>
                    <a:pt x="5" y="1"/>
                  </a:cubicBezTo>
                  <a:cubicBezTo>
                    <a:pt x="5" y="4"/>
                    <a:pt x="4" y="7"/>
                    <a:pt x="3" y="10"/>
                  </a:cubicBezTo>
                  <a:cubicBezTo>
                    <a:pt x="3" y="13"/>
                    <a:pt x="2" y="16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1" name="Freeform 124"/>
            <p:cNvSpPr/>
            <p:nvPr/>
          </p:nvSpPr>
          <p:spPr bwMode="auto">
            <a:xfrm>
              <a:off x="8085138" y="1731963"/>
              <a:ext cx="49213" cy="6350"/>
            </a:xfrm>
            <a:custGeom>
              <a:avLst/>
              <a:gdLst>
                <a:gd name="T0" fmla="*/ 19 w 20"/>
                <a:gd name="T1" fmla="*/ 3 h 3"/>
                <a:gd name="T2" fmla="*/ 18 w 20"/>
                <a:gd name="T3" fmla="*/ 3 h 3"/>
                <a:gd name="T4" fmla="*/ 9 w 20"/>
                <a:gd name="T5" fmla="*/ 3 h 3"/>
                <a:gd name="T6" fmla="*/ 1 w 20"/>
                <a:gd name="T7" fmla="*/ 3 h 3"/>
                <a:gd name="T8" fmla="*/ 0 w 20"/>
                <a:gd name="T9" fmla="*/ 1 h 3"/>
                <a:gd name="T10" fmla="*/ 1 w 20"/>
                <a:gd name="T11" fmla="*/ 1 h 3"/>
                <a:gd name="T12" fmla="*/ 8 w 20"/>
                <a:gd name="T13" fmla="*/ 0 h 3"/>
                <a:gd name="T14" fmla="*/ 19 w 20"/>
                <a:gd name="T15" fmla="*/ 1 h 3"/>
                <a:gd name="T16" fmla="*/ 20 w 20"/>
                <a:gd name="T17" fmla="*/ 2 h 3"/>
                <a:gd name="T18" fmla="*/ 19 w 20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3">
                  <a:moveTo>
                    <a:pt x="19" y="3"/>
                  </a:moveTo>
                  <a:cubicBezTo>
                    <a:pt x="19" y="3"/>
                    <a:pt x="19" y="3"/>
                    <a:pt x="18" y="3"/>
                  </a:cubicBezTo>
                  <a:cubicBezTo>
                    <a:pt x="15" y="2"/>
                    <a:pt x="12" y="2"/>
                    <a:pt x="9" y="3"/>
                  </a:cubicBezTo>
                  <a:cubicBezTo>
                    <a:pt x="6" y="3"/>
                    <a:pt x="4" y="3"/>
                    <a:pt x="1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4" y="1"/>
                    <a:pt x="6" y="1"/>
                    <a:pt x="8" y="0"/>
                  </a:cubicBezTo>
                  <a:cubicBezTo>
                    <a:pt x="12" y="0"/>
                    <a:pt x="15" y="0"/>
                    <a:pt x="19" y="1"/>
                  </a:cubicBezTo>
                  <a:cubicBezTo>
                    <a:pt x="19" y="1"/>
                    <a:pt x="20" y="2"/>
                    <a:pt x="20" y="2"/>
                  </a:cubicBezTo>
                  <a:cubicBezTo>
                    <a:pt x="20" y="3"/>
                    <a:pt x="19" y="3"/>
                    <a:pt x="19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2" name="Freeform 125"/>
            <p:cNvSpPr/>
            <p:nvPr/>
          </p:nvSpPr>
          <p:spPr bwMode="auto">
            <a:xfrm>
              <a:off x="7961313" y="1778001"/>
              <a:ext cx="63500" cy="9525"/>
            </a:xfrm>
            <a:custGeom>
              <a:avLst/>
              <a:gdLst>
                <a:gd name="T0" fmla="*/ 12 w 26"/>
                <a:gd name="T1" fmla="*/ 4 h 4"/>
                <a:gd name="T2" fmla="*/ 1 w 26"/>
                <a:gd name="T3" fmla="*/ 3 h 4"/>
                <a:gd name="T4" fmla="*/ 0 w 26"/>
                <a:gd name="T5" fmla="*/ 1 h 4"/>
                <a:gd name="T6" fmla="*/ 1 w 26"/>
                <a:gd name="T7" fmla="*/ 1 h 4"/>
                <a:gd name="T8" fmla="*/ 25 w 26"/>
                <a:gd name="T9" fmla="*/ 1 h 4"/>
                <a:gd name="T10" fmla="*/ 26 w 26"/>
                <a:gd name="T11" fmla="*/ 2 h 4"/>
                <a:gd name="T12" fmla="*/ 25 w 26"/>
                <a:gd name="T13" fmla="*/ 3 h 4"/>
                <a:gd name="T14" fmla="*/ 12 w 26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">
                  <a:moveTo>
                    <a:pt x="12" y="4"/>
                  </a:moveTo>
                  <a:cubicBezTo>
                    <a:pt x="8" y="4"/>
                    <a:pt x="5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9" y="2"/>
                    <a:pt x="17" y="1"/>
                    <a:pt x="25" y="1"/>
                  </a:cubicBezTo>
                  <a:cubicBezTo>
                    <a:pt x="25" y="1"/>
                    <a:pt x="26" y="1"/>
                    <a:pt x="26" y="2"/>
                  </a:cubicBezTo>
                  <a:cubicBezTo>
                    <a:pt x="26" y="2"/>
                    <a:pt x="26" y="3"/>
                    <a:pt x="25" y="3"/>
                  </a:cubicBezTo>
                  <a:cubicBezTo>
                    <a:pt x="21" y="3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3" name="Freeform 126"/>
            <p:cNvSpPr/>
            <p:nvPr/>
          </p:nvSpPr>
          <p:spPr bwMode="auto">
            <a:xfrm>
              <a:off x="8020050" y="1733551"/>
              <a:ext cx="19050" cy="50800"/>
            </a:xfrm>
            <a:custGeom>
              <a:avLst/>
              <a:gdLst>
                <a:gd name="T0" fmla="*/ 1 w 8"/>
                <a:gd name="T1" fmla="*/ 21 h 21"/>
                <a:gd name="T2" fmla="*/ 1 w 8"/>
                <a:gd name="T3" fmla="*/ 21 h 21"/>
                <a:gd name="T4" fmla="*/ 0 w 8"/>
                <a:gd name="T5" fmla="*/ 20 h 21"/>
                <a:gd name="T6" fmla="*/ 3 w 8"/>
                <a:gd name="T7" fmla="*/ 10 h 21"/>
                <a:gd name="T8" fmla="*/ 6 w 8"/>
                <a:gd name="T9" fmla="*/ 1 h 21"/>
                <a:gd name="T10" fmla="*/ 7 w 8"/>
                <a:gd name="T11" fmla="*/ 0 h 21"/>
                <a:gd name="T12" fmla="*/ 8 w 8"/>
                <a:gd name="T13" fmla="*/ 2 h 21"/>
                <a:gd name="T14" fmla="*/ 5 w 8"/>
                <a:gd name="T15" fmla="*/ 11 h 21"/>
                <a:gd name="T16" fmla="*/ 2 w 8"/>
                <a:gd name="T17" fmla="*/ 20 h 21"/>
                <a:gd name="T18" fmla="*/ 1 w 8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1"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6"/>
                    <a:pt x="2" y="13"/>
                    <a:pt x="3" y="10"/>
                  </a:cubicBezTo>
                  <a:cubicBezTo>
                    <a:pt x="4" y="7"/>
                    <a:pt x="5" y="4"/>
                    <a:pt x="6" y="1"/>
                  </a:cubicBezTo>
                  <a:cubicBezTo>
                    <a:pt x="6" y="1"/>
                    <a:pt x="7" y="0"/>
                    <a:pt x="7" y="0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7" y="5"/>
                    <a:pt x="6" y="8"/>
                    <a:pt x="5" y="11"/>
                  </a:cubicBezTo>
                  <a:cubicBezTo>
                    <a:pt x="4" y="14"/>
                    <a:pt x="2" y="17"/>
                    <a:pt x="2" y="20"/>
                  </a:cubicBezTo>
                  <a:cubicBezTo>
                    <a:pt x="2" y="20"/>
                    <a:pt x="1" y="21"/>
                    <a:pt x="1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4" name="Freeform 127"/>
            <p:cNvSpPr/>
            <p:nvPr/>
          </p:nvSpPr>
          <p:spPr bwMode="auto">
            <a:xfrm>
              <a:off x="7983538" y="1733551"/>
              <a:ext cx="55563" cy="7938"/>
            </a:xfrm>
            <a:custGeom>
              <a:avLst/>
              <a:gdLst>
                <a:gd name="T0" fmla="*/ 4 w 23"/>
                <a:gd name="T1" fmla="*/ 3 h 3"/>
                <a:gd name="T2" fmla="*/ 1 w 23"/>
                <a:gd name="T3" fmla="*/ 3 h 3"/>
                <a:gd name="T4" fmla="*/ 0 w 23"/>
                <a:gd name="T5" fmla="*/ 1 h 3"/>
                <a:gd name="T6" fmla="*/ 1 w 23"/>
                <a:gd name="T7" fmla="*/ 0 h 3"/>
                <a:gd name="T8" fmla="*/ 10 w 23"/>
                <a:gd name="T9" fmla="*/ 0 h 3"/>
                <a:gd name="T10" fmla="*/ 22 w 23"/>
                <a:gd name="T11" fmla="*/ 0 h 3"/>
                <a:gd name="T12" fmla="*/ 23 w 23"/>
                <a:gd name="T13" fmla="*/ 2 h 3"/>
                <a:gd name="T14" fmla="*/ 22 w 23"/>
                <a:gd name="T15" fmla="*/ 3 h 3"/>
                <a:gd name="T16" fmla="*/ 10 w 23"/>
                <a:gd name="T17" fmla="*/ 2 h 3"/>
                <a:gd name="T18" fmla="*/ 4 w 2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">
                  <a:moveTo>
                    <a:pt x="4" y="3"/>
                  </a:moveTo>
                  <a:cubicBezTo>
                    <a:pt x="3" y="3"/>
                    <a:pt x="2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1"/>
                    <a:pt x="7" y="0"/>
                    <a:pt x="10" y="0"/>
                  </a:cubicBezTo>
                  <a:cubicBezTo>
                    <a:pt x="14" y="0"/>
                    <a:pt x="18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18" y="2"/>
                    <a:pt x="14" y="2"/>
                    <a:pt x="10" y="2"/>
                  </a:cubicBezTo>
                  <a:cubicBezTo>
                    <a:pt x="8" y="3"/>
                    <a:pt x="6" y="3"/>
                    <a:pt x="4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5" name="Freeform 128"/>
            <p:cNvSpPr/>
            <p:nvPr/>
          </p:nvSpPr>
          <p:spPr bwMode="auto">
            <a:xfrm>
              <a:off x="7862888" y="1733551"/>
              <a:ext cx="19050" cy="49213"/>
            </a:xfrm>
            <a:custGeom>
              <a:avLst/>
              <a:gdLst>
                <a:gd name="T0" fmla="*/ 1 w 8"/>
                <a:gd name="T1" fmla="*/ 20 h 20"/>
                <a:gd name="T2" fmla="*/ 1 w 8"/>
                <a:gd name="T3" fmla="*/ 20 h 20"/>
                <a:gd name="T4" fmla="*/ 0 w 8"/>
                <a:gd name="T5" fmla="*/ 18 h 20"/>
                <a:gd name="T6" fmla="*/ 5 w 8"/>
                <a:gd name="T7" fmla="*/ 1 h 20"/>
                <a:gd name="T8" fmla="*/ 7 w 8"/>
                <a:gd name="T9" fmla="*/ 1 h 20"/>
                <a:gd name="T10" fmla="*/ 8 w 8"/>
                <a:gd name="T11" fmla="*/ 2 h 20"/>
                <a:gd name="T12" fmla="*/ 3 w 8"/>
                <a:gd name="T13" fmla="*/ 19 h 20"/>
                <a:gd name="T14" fmla="*/ 1 w 8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20"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1" y="12"/>
                    <a:pt x="3" y="6"/>
                    <a:pt x="5" y="1"/>
                  </a:cubicBezTo>
                  <a:cubicBezTo>
                    <a:pt x="6" y="1"/>
                    <a:pt x="6" y="0"/>
                    <a:pt x="7" y="1"/>
                  </a:cubicBezTo>
                  <a:cubicBezTo>
                    <a:pt x="8" y="1"/>
                    <a:pt x="8" y="2"/>
                    <a:pt x="8" y="2"/>
                  </a:cubicBezTo>
                  <a:cubicBezTo>
                    <a:pt x="6" y="7"/>
                    <a:pt x="3" y="13"/>
                    <a:pt x="3" y="19"/>
                  </a:cubicBezTo>
                  <a:cubicBezTo>
                    <a:pt x="3" y="19"/>
                    <a:pt x="2" y="20"/>
                    <a:pt x="1" y="2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6" name="Freeform 129"/>
            <p:cNvSpPr/>
            <p:nvPr/>
          </p:nvSpPr>
          <p:spPr bwMode="auto">
            <a:xfrm>
              <a:off x="7862888" y="1774826"/>
              <a:ext cx="55563" cy="7938"/>
            </a:xfrm>
            <a:custGeom>
              <a:avLst/>
              <a:gdLst>
                <a:gd name="T0" fmla="*/ 15 w 23"/>
                <a:gd name="T1" fmla="*/ 3 h 3"/>
                <a:gd name="T2" fmla="*/ 9 w 23"/>
                <a:gd name="T3" fmla="*/ 3 h 3"/>
                <a:gd name="T4" fmla="*/ 1 w 23"/>
                <a:gd name="T5" fmla="*/ 3 h 3"/>
                <a:gd name="T6" fmla="*/ 0 w 23"/>
                <a:gd name="T7" fmla="*/ 2 h 3"/>
                <a:gd name="T8" fmla="*/ 1 w 23"/>
                <a:gd name="T9" fmla="*/ 0 h 3"/>
                <a:gd name="T10" fmla="*/ 9 w 23"/>
                <a:gd name="T11" fmla="*/ 1 h 3"/>
                <a:gd name="T12" fmla="*/ 21 w 23"/>
                <a:gd name="T13" fmla="*/ 1 h 3"/>
                <a:gd name="T14" fmla="*/ 23 w 23"/>
                <a:gd name="T15" fmla="*/ 1 h 3"/>
                <a:gd name="T16" fmla="*/ 22 w 23"/>
                <a:gd name="T17" fmla="*/ 3 h 3"/>
                <a:gd name="T18" fmla="*/ 15 w 2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">
                  <a:moveTo>
                    <a:pt x="15" y="3"/>
                  </a:moveTo>
                  <a:cubicBezTo>
                    <a:pt x="13" y="3"/>
                    <a:pt x="11" y="3"/>
                    <a:pt x="9" y="3"/>
                  </a:cubicBezTo>
                  <a:cubicBezTo>
                    <a:pt x="6" y="3"/>
                    <a:pt x="4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4" y="0"/>
                    <a:pt x="6" y="1"/>
                    <a:pt x="9" y="1"/>
                  </a:cubicBezTo>
                  <a:cubicBezTo>
                    <a:pt x="13" y="1"/>
                    <a:pt x="17" y="2"/>
                    <a:pt x="21" y="1"/>
                  </a:cubicBezTo>
                  <a:cubicBezTo>
                    <a:pt x="22" y="0"/>
                    <a:pt x="22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0" y="3"/>
                    <a:pt x="18" y="3"/>
                    <a:pt x="15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7" name="Freeform 130"/>
            <p:cNvSpPr/>
            <p:nvPr/>
          </p:nvSpPr>
          <p:spPr bwMode="auto">
            <a:xfrm>
              <a:off x="7910513" y="1736726"/>
              <a:ext cx="25400" cy="46038"/>
            </a:xfrm>
            <a:custGeom>
              <a:avLst/>
              <a:gdLst>
                <a:gd name="T0" fmla="*/ 2 w 10"/>
                <a:gd name="T1" fmla="*/ 19 h 19"/>
                <a:gd name="T2" fmla="*/ 2 w 10"/>
                <a:gd name="T3" fmla="*/ 19 h 19"/>
                <a:gd name="T4" fmla="*/ 1 w 10"/>
                <a:gd name="T5" fmla="*/ 17 h 19"/>
                <a:gd name="T6" fmla="*/ 5 w 10"/>
                <a:gd name="T7" fmla="*/ 6 h 19"/>
                <a:gd name="T8" fmla="*/ 8 w 10"/>
                <a:gd name="T9" fmla="*/ 0 h 19"/>
                <a:gd name="T10" fmla="*/ 9 w 10"/>
                <a:gd name="T11" fmla="*/ 0 h 19"/>
                <a:gd name="T12" fmla="*/ 10 w 10"/>
                <a:gd name="T13" fmla="*/ 1 h 19"/>
                <a:gd name="T14" fmla="*/ 7 w 10"/>
                <a:gd name="T15" fmla="*/ 7 h 19"/>
                <a:gd name="T16" fmla="*/ 3 w 10"/>
                <a:gd name="T17" fmla="*/ 18 h 19"/>
                <a:gd name="T18" fmla="*/ 2 w 10"/>
                <a:gd name="T1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9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1" y="17"/>
                  </a:cubicBezTo>
                  <a:cubicBezTo>
                    <a:pt x="1" y="13"/>
                    <a:pt x="3" y="10"/>
                    <a:pt x="5" y="6"/>
                  </a:cubicBezTo>
                  <a:cubicBezTo>
                    <a:pt x="6" y="4"/>
                    <a:pt x="7" y="2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9" y="3"/>
                    <a:pt x="8" y="5"/>
                    <a:pt x="7" y="7"/>
                  </a:cubicBezTo>
                  <a:cubicBezTo>
                    <a:pt x="5" y="11"/>
                    <a:pt x="3" y="14"/>
                    <a:pt x="3" y="18"/>
                  </a:cubicBezTo>
                  <a:cubicBezTo>
                    <a:pt x="3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8" name="Freeform 131"/>
            <p:cNvSpPr/>
            <p:nvPr/>
          </p:nvSpPr>
          <p:spPr bwMode="auto">
            <a:xfrm>
              <a:off x="7910513" y="1774826"/>
              <a:ext cx="55563" cy="9525"/>
            </a:xfrm>
            <a:custGeom>
              <a:avLst/>
              <a:gdLst>
                <a:gd name="T0" fmla="*/ 14 w 23"/>
                <a:gd name="T1" fmla="*/ 4 h 4"/>
                <a:gd name="T2" fmla="*/ 1 w 23"/>
                <a:gd name="T3" fmla="*/ 3 h 4"/>
                <a:gd name="T4" fmla="*/ 1 w 23"/>
                <a:gd name="T5" fmla="*/ 1 h 4"/>
                <a:gd name="T6" fmla="*/ 2 w 23"/>
                <a:gd name="T7" fmla="*/ 0 h 4"/>
                <a:gd name="T8" fmla="*/ 22 w 23"/>
                <a:gd name="T9" fmla="*/ 2 h 4"/>
                <a:gd name="T10" fmla="*/ 23 w 23"/>
                <a:gd name="T11" fmla="*/ 3 h 4"/>
                <a:gd name="T12" fmla="*/ 22 w 23"/>
                <a:gd name="T13" fmla="*/ 4 h 4"/>
                <a:gd name="T14" fmla="*/ 14 w 2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4">
                  <a:moveTo>
                    <a:pt x="14" y="4"/>
                  </a:moveTo>
                  <a:cubicBezTo>
                    <a:pt x="10" y="4"/>
                    <a:pt x="5" y="4"/>
                    <a:pt x="1" y="3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8" y="2"/>
                    <a:pt x="16" y="2"/>
                    <a:pt x="22" y="2"/>
                  </a:cubicBezTo>
                  <a:cubicBezTo>
                    <a:pt x="23" y="1"/>
                    <a:pt x="23" y="2"/>
                    <a:pt x="23" y="3"/>
                  </a:cubicBezTo>
                  <a:cubicBezTo>
                    <a:pt x="23" y="3"/>
                    <a:pt x="23" y="4"/>
                    <a:pt x="22" y="4"/>
                  </a:cubicBezTo>
                  <a:cubicBezTo>
                    <a:pt x="20" y="4"/>
                    <a:pt x="17" y="4"/>
                    <a:pt x="14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49" name="Freeform 132"/>
            <p:cNvSpPr/>
            <p:nvPr/>
          </p:nvSpPr>
          <p:spPr bwMode="auto">
            <a:xfrm>
              <a:off x="7961313" y="1736726"/>
              <a:ext cx="25400" cy="47625"/>
            </a:xfrm>
            <a:custGeom>
              <a:avLst/>
              <a:gdLst>
                <a:gd name="T0" fmla="*/ 1 w 10"/>
                <a:gd name="T1" fmla="*/ 20 h 20"/>
                <a:gd name="T2" fmla="*/ 1 w 10"/>
                <a:gd name="T3" fmla="*/ 20 h 20"/>
                <a:gd name="T4" fmla="*/ 0 w 10"/>
                <a:gd name="T5" fmla="*/ 19 h 20"/>
                <a:gd name="T6" fmla="*/ 4 w 10"/>
                <a:gd name="T7" fmla="*/ 8 h 20"/>
                <a:gd name="T8" fmla="*/ 8 w 10"/>
                <a:gd name="T9" fmla="*/ 1 h 20"/>
                <a:gd name="T10" fmla="*/ 9 w 10"/>
                <a:gd name="T11" fmla="*/ 0 h 20"/>
                <a:gd name="T12" fmla="*/ 10 w 10"/>
                <a:gd name="T13" fmla="*/ 1 h 20"/>
                <a:gd name="T14" fmla="*/ 6 w 10"/>
                <a:gd name="T15" fmla="*/ 9 h 20"/>
                <a:gd name="T16" fmla="*/ 2 w 10"/>
                <a:gd name="T17" fmla="*/ 19 h 20"/>
                <a:gd name="T18" fmla="*/ 1 w 10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0">
                  <a:moveTo>
                    <a:pt x="1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1" y="15"/>
                    <a:pt x="3" y="11"/>
                    <a:pt x="4" y="8"/>
                  </a:cubicBezTo>
                  <a:cubicBezTo>
                    <a:pt x="6" y="6"/>
                    <a:pt x="7" y="3"/>
                    <a:pt x="8" y="1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9" y="4"/>
                    <a:pt x="8" y="7"/>
                    <a:pt x="6" y="9"/>
                  </a:cubicBezTo>
                  <a:cubicBezTo>
                    <a:pt x="4" y="12"/>
                    <a:pt x="3" y="15"/>
                    <a:pt x="2" y="19"/>
                  </a:cubicBezTo>
                  <a:cubicBezTo>
                    <a:pt x="2" y="19"/>
                    <a:pt x="2" y="20"/>
                    <a:pt x="1" y="2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2212628" y="2752055"/>
            <a:ext cx="739775" cy="647700"/>
            <a:chOff x="3790950" y="2520951"/>
            <a:chExt cx="739775" cy="647700"/>
          </a:xfrm>
          <a:noFill/>
        </p:grpSpPr>
        <p:sp>
          <p:nvSpPr>
            <p:cNvPr id="351" name="Freeform 133"/>
            <p:cNvSpPr>
              <a:spLocks noEditPoints="1"/>
            </p:cNvSpPr>
            <p:nvPr/>
          </p:nvSpPr>
          <p:spPr bwMode="auto">
            <a:xfrm>
              <a:off x="3900488" y="2882901"/>
              <a:ext cx="463550" cy="220663"/>
            </a:xfrm>
            <a:custGeom>
              <a:avLst/>
              <a:gdLst>
                <a:gd name="T0" fmla="*/ 9 w 191"/>
                <a:gd name="T1" fmla="*/ 91 h 91"/>
                <a:gd name="T2" fmla="*/ 4 w 191"/>
                <a:gd name="T3" fmla="*/ 80 h 91"/>
                <a:gd name="T4" fmla="*/ 5 w 191"/>
                <a:gd name="T5" fmla="*/ 46 h 91"/>
                <a:gd name="T6" fmla="*/ 2 w 191"/>
                <a:gd name="T7" fmla="*/ 16 h 91"/>
                <a:gd name="T8" fmla="*/ 1 w 191"/>
                <a:gd name="T9" fmla="*/ 11 h 91"/>
                <a:gd name="T10" fmla="*/ 3 w 191"/>
                <a:gd name="T11" fmla="*/ 4 h 91"/>
                <a:gd name="T12" fmla="*/ 56 w 191"/>
                <a:gd name="T13" fmla="*/ 6 h 91"/>
                <a:gd name="T14" fmla="*/ 155 w 191"/>
                <a:gd name="T15" fmla="*/ 2 h 91"/>
                <a:gd name="T16" fmla="*/ 164 w 191"/>
                <a:gd name="T17" fmla="*/ 2 h 91"/>
                <a:gd name="T18" fmla="*/ 179 w 191"/>
                <a:gd name="T19" fmla="*/ 1 h 91"/>
                <a:gd name="T20" fmla="*/ 188 w 191"/>
                <a:gd name="T21" fmla="*/ 1 h 91"/>
                <a:gd name="T22" fmla="*/ 188 w 191"/>
                <a:gd name="T23" fmla="*/ 11 h 91"/>
                <a:gd name="T24" fmla="*/ 189 w 191"/>
                <a:gd name="T25" fmla="*/ 77 h 91"/>
                <a:gd name="T26" fmla="*/ 182 w 191"/>
                <a:gd name="T27" fmla="*/ 88 h 91"/>
                <a:gd name="T28" fmla="*/ 171 w 191"/>
                <a:gd name="T29" fmla="*/ 88 h 91"/>
                <a:gd name="T30" fmla="*/ 117 w 191"/>
                <a:gd name="T31" fmla="*/ 89 h 91"/>
                <a:gd name="T32" fmla="*/ 53 w 191"/>
                <a:gd name="T33" fmla="*/ 91 h 91"/>
                <a:gd name="T34" fmla="*/ 29 w 191"/>
                <a:gd name="T35" fmla="*/ 91 h 91"/>
                <a:gd name="T36" fmla="*/ 10 w 191"/>
                <a:gd name="T37" fmla="*/ 87 h 91"/>
                <a:gd name="T38" fmla="*/ 53 w 191"/>
                <a:gd name="T39" fmla="*/ 87 h 91"/>
                <a:gd name="T40" fmla="*/ 117 w 191"/>
                <a:gd name="T41" fmla="*/ 85 h 91"/>
                <a:gd name="T42" fmla="*/ 172 w 191"/>
                <a:gd name="T43" fmla="*/ 84 h 91"/>
                <a:gd name="T44" fmla="*/ 182 w 191"/>
                <a:gd name="T45" fmla="*/ 85 h 91"/>
                <a:gd name="T46" fmla="*/ 187 w 191"/>
                <a:gd name="T47" fmla="*/ 84 h 91"/>
                <a:gd name="T48" fmla="*/ 186 w 191"/>
                <a:gd name="T49" fmla="*/ 77 h 91"/>
                <a:gd name="T50" fmla="*/ 185 w 191"/>
                <a:gd name="T51" fmla="*/ 11 h 91"/>
                <a:gd name="T52" fmla="*/ 186 w 191"/>
                <a:gd name="T53" fmla="*/ 4 h 91"/>
                <a:gd name="T54" fmla="*/ 185 w 191"/>
                <a:gd name="T55" fmla="*/ 3 h 91"/>
                <a:gd name="T56" fmla="*/ 180 w 191"/>
                <a:gd name="T57" fmla="*/ 4 h 91"/>
                <a:gd name="T58" fmla="*/ 164 w 191"/>
                <a:gd name="T59" fmla="*/ 5 h 91"/>
                <a:gd name="T60" fmla="*/ 155 w 191"/>
                <a:gd name="T61" fmla="*/ 6 h 91"/>
                <a:gd name="T62" fmla="*/ 55 w 191"/>
                <a:gd name="T63" fmla="*/ 9 h 91"/>
                <a:gd name="T64" fmla="*/ 3 w 191"/>
                <a:gd name="T65" fmla="*/ 7 h 91"/>
                <a:gd name="T66" fmla="*/ 4 w 191"/>
                <a:gd name="T67" fmla="*/ 10 h 91"/>
                <a:gd name="T68" fmla="*/ 5 w 191"/>
                <a:gd name="T69" fmla="*/ 15 h 91"/>
                <a:gd name="T70" fmla="*/ 8 w 191"/>
                <a:gd name="T71" fmla="*/ 46 h 91"/>
                <a:gd name="T72" fmla="*/ 7 w 191"/>
                <a:gd name="T73" fmla="*/ 81 h 91"/>
                <a:gd name="T74" fmla="*/ 6 w 191"/>
                <a:gd name="T75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91">
                  <a:moveTo>
                    <a:pt x="29" y="91"/>
                  </a:moveTo>
                  <a:cubicBezTo>
                    <a:pt x="21" y="91"/>
                    <a:pt x="15" y="91"/>
                    <a:pt x="9" y="91"/>
                  </a:cubicBezTo>
                  <a:cubicBezTo>
                    <a:pt x="6" y="90"/>
                    <a:pt x="4" y="90"/>
                    <a:pt x="3" y="88"/>
                  </a:cubicBezTo>
                  <a:cubicBezTo>
                    <a:pt x="2" y="86"/>
                    <a:pt x="3" y="83"/>
                    <a:pt x="4" y="80"/>
                  </a:cubicBezTo>
                  <a:cubicBezTo>
                    <a:pt x="4" y="78"/>
                    <a:pt x="5" y="76"/>
                    <a:pt x="5" y="74"/>
                  </a:cubicBezTo>
                  <a:cubicBezTo>
                    <a:pt x="6" y="64"/>
                    <a:pt x="5" y="56"/>
                    <a:pt x="5" y="46"/>
                  </a:cubicBezTo>
                  <a:cubicBezTo>
                    <a:pt x="4" y="42"/>
                    <a:pt x="4" y="37"/>
                    <a:pt x="4" y="33"/>
                  </a:cubicBezTo>
                  <a:cubicBezTo>
                    <a:pt x="3" y="27"/>
                    <a:pt x="3" y="22"/>
                    <a:pt x="2" y="16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0" y="9"/>
                    <a:pt x="0" y="6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9" y="5"/>
                    <a:pt x="36" y="6"/>
                    <a:pt x="56" y="6"/>
                  </a:cubicBezTo>
                  <a:cubicBezTo>
                    <a:pt x="84" y="6"/>
                    <a:pt x="114" y="4"/>
                    <a:pt x="142" y="3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7" y="2"/>
                    <a:pt x="160" y="2"/>
                    <a:pt x="163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8" y="2"/>
                    <a:pt x="172" y="2"/>
                    <a:pt x="176" y="2"/>
                  </a:cubicBezTo>
                  <a:cubicBezTo>
                    <a:pt x="177" y="2"/>
                    <a:pt x="178" y="1"/>
                    <a:pt x="179" y="1"/>
                  </a:cubicBezTo>
                  <a:cubicBezTo>
                    <a:pt x="182" y="0"/>
                    <a:pt x="183" y="0"/>
                    <a:pt x="185" y="0"/>
                  </a:cubicBezTo>
                  <a:cubicBezTo>
                    <a:pt x="186" y="0"/>
                    <a:pt x="188" y="1"/>
                    <a:pt x="188" y="1"/>
                  </a:cubicBezTo>
                  <a:cubicBezTo>
                    <a:pt x="191" y="4"/>
                    <a:pt x="189" y="8"/>
                    <a:pt x="189" y="10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8" y="30"/>
                    <a:pt x="188" y="56"/>
                    <a:pt x="188" y="73"/>
                  </a:cubicBezTo>
                  <a:cubicBezTo>
                    <a:pt x="188" y="74"/>
                    <a:pt x="189" y="75"/>
                    <a:pt x="189" y="77"/>
                  </a:cubicBezTo>
                  <a:cubicBezTo>
                    <a:pt x="190" y="81"/>
                    <a:pt x="190" y="85"/>
                    <a:pt x="189" y="87"/>
                  </a:cubicBezTo>
                  <a:cubicBezTo>
                    <a:pt x="188" y="87"/>
                    <a:pt x="187" y="88"/>
                    <a:pt x="182" y="88"/>
                  </a:cubicBezTo>
                  <a:cubicBezTo>
                    <a:pt x="179" y="88"/>
                    <a:pt x="176" y="88"/>
                    <a:pt x="173" y="88"/>
                  </a:cubicBezTo>
                  <a:cubicBezTo>
                    <a:pt x="171" y="88"/>
                    <a:pt x="171" y="88"/>
                    <a:pt x="171" y="88"/>
                  </a:cubicBezTo>
                  <a:cubicBezTo>
                    <a:pt x="167" y="87"/>
                    <a:pt x="162" y="87"/>
                    <a:pt x="157" y="87"/>
                  </a:cubicBezTo>
                  <a:cubicBezTo>
                    <a:pt x="144" y="87"/>
                    <a:pt x="130" y="88"/>
                    <a:pt x="117" y="89"/>
                  </a:cubicBezTo>
                  <a:cubicBezTo>
                    <a:pt x="104" y="90"/>
                    <a:pt x="91" y="90"/>
                    <a:pt x="78" y="90"/>
                  </a:cubicBezTo>
                  <a:cubicBezTo>
                    <a:pt x="70" y="90"/>
                    <a:pt x="61" y="91"/>
                    <a:pt x="53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45" y="91"/>
                    <a:pt x="37" y="91"/>
                    <a:pt x="29" y="91"/>
                  </a:cubicBezTo>
                  <a:close/>
                  <a:moveTo>
                    <a:pt x="7" y="87"/>
                  </a:moveTo>
                  <a:cubicBezTo>
                    <a:pt x="7" y="87"/>
                    <a:pt x="8" y="87"/>
                    <a:pt x="10" y="87"/>
                  </a:cubicBezTo>
                  <a:cubicBezTo>
                    <a:pt x="15" y="88"/>
                    <a:pt x="22" y="88"/>
                    <a:pt x="29" y="88"/>
                  </a:cubicBezTo>
                  <a:cubicBezTo>
                    <a:pt x="37" y="88"/>
                    <a:pt x="45" y="88"/>
                    <a:pt x="53" y="87"/>
                  </a:cubicBezTo>
                  <a:cubicBezTo>
                    <a:pt x="62" y="87"/>
                    <a:pt x="70" y="87"/>
                    <a:pt x="78" y="87"/>
                  </a:cubicBezTo>
                  <a:cubicBezTo>
                    <a:pt x="91" y="87"/>
                    <a:pt x="104" y="86"/>
                    <a:pt x="117" y="85"/>
                  </a:cubicBezTo>
                  <a:cubicBezTo>
                    <a:pt x="130" y="85"/>
                    <a:pt x="144" y="84"/>
                    <a:pt x="157" y="84"/>
                  </a:cubicBezTo>
                  <a:cubicBezTo>
                    <a:pt x="162" y="84"/>
                    <a:pt x="167" y="84"/>
                    <a:pt x="172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6" y="85"/>
                    <a:pt x="179" y="85"/>
                    <a:pt x="182" y="85"/>
                  </a:cubicBezTo>
                  <a:cubicBezTo>
                    <a:pt x="184" y="85"/>
                    <a:pt x="185" y="85"/>
                    <a:pt x="186" y="85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87" y="83"/>
                    <a:pt x="187" y="83"/>
                    <a:pt x="187" y="83"/>
                  </a:cubicBezTo>
                  <a:cubicBezTo>
                    <a:pt x="187" y="83"/>
                    <a:pt x="186" y="81"/>
                    <a:pt x="186" y="77"/>
                  </a:cubicBezTo>
                  <a:cubicBezTo>
                    <a:pt x="185" y="76"/>
                    <a:pt x="185" y="75"/>
                    <a:pt x="185" y="74"/>
                  </a:cubicBezTo>
                  <a:cubicBezTo>
                    <a:pt x="184" y="56"/>
                    <a:pt x="184" y="30"/>
                    <a:pt x="185" y="11"/>
                  </a:cubicBezTo>
                  <a:cubicBezTo>
                    <a:pt x="185" y="10"/>
                    <a:pt x="185" y="10"/>
                    <a:pt x="185" y="9"/>
                  </a:cubicBezTo>
                  <a:cubicBezTo>
                    <a:pt x="186" y="6"/>
                    <a:pt x="186" y="5"/>
                    <a:pt x="186" y="4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3" y="3"/>
                    <a:pt x="181" y="4"/>
                    <a:pt x="180" y="4"/>
                  </a:cubicBezTo>
                  <a:cubicBezTo>
                    <a:pt x="178" y="5"/>
                    <a:pt x="177" y="5"/>
                    <a:pt x="176" y="5"/>
                  </a:cubicBezTo>
                  <a:cubicBezTo>
                    <a:pt x="172" y="5"/>
                    <a:pt x="168" y="5"/>
                    <a:pt x="164" y="5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0" y="5"/>
                    <a:pt x="157" y="5"/>
                    <a:pt x="155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14" y="8"/>
                    <a:pt x="84" y="9"/>
                    <a:pt x="55" y="9"/>
                  </a:cubicBezTo>
                  <a:cubicBezTo>
                    <a:pt x="37" y="9"/>
                    <a:pt x="20" y="8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10"/>
                    <a:pt x="4" y="10"/>
                  </a:cubicBezTo>
                  <a:cubicBezTo>
                    <a:pt x="4" y="11"/>
                    <a:pt x="4" y="11"/>
                    <a:pt x="5" y="1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21"/>
                    <a:pt x="7" y="26"/>
                    <a:pt x="7" y="32"/>
                  </a:cubicBezTo>
                  <a:cubicBezTo>
                    <a:pt x="7" y="37"/>
                    <a:pt x="8" y="41"/>
                    <a:pt x="8" y="46"/>
                  </a:cubicBezTo>
                  <a:cubicBezTo>
                    <a:pt x="9" y="55"/>
                    <a:pt x="10" y="64"/>
                    <a:pt x="8" y="74"/>
                  </a:cubicBezTo>
                  <a:cubicBezTo>
                    <a:pt x="8" y="77"/>
                    <a:pt x="7" y="79"/>
                    <a:pt x="7" y="81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lnTo>
                    <a:pt x="7" y="87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2" name="Freeform 134"/>
            <p:cNvSpPr>
              <a:spLocks noEditPoints="1"/>
            </p:cNvSpPr>
            <p:nvPr/>
          </p:nvSpPr>
          <p:spPr bwMode="auto">
            <a:xfrm>
              <a:off x="4402138" y="2878138"/>
              <a:ext cx="65088" cy="55563"/>
            </a:xfrm>
            <a:custGeom>
              <a:avLst/>
              <a:gdLst>
                <a:gd name="T0" fmla="*/ 15 w 27"/>
                <a:gd name="T1" fmla="*/ 23 h 23"/>
                <a:gd name="T2" fmla="*/ 2 w 27"/>
                <a:gd name="T3" fmla="*/ 16 h 23"/>
                <a:gd name="T4" fmla="*/ 2 w 27"/>
                <a:gd name="T5" fmla="*/ 6 h 23"/>
                <a:gd name="T6" fmla="*/ 2 w 27"/>
                <a:gd name="T7" fmla="*/ 6 h 23"/>
                <a:gd name="T8" fmla="*/ 2 w 27"/>
                <a:gd name="T9" fmla="*/ 5 h 23"/>
                <a:gd name="T10" fmla="*/ 10 w 27"/>
                <a:gd name="T11" fmla="*/ 0 h 23"/>
                <a:gd name="T12" fmla="*/ 11 w 27"/>
                <a:gd name="T13" fmla="*/ 0 h 23"/>
                <a:gd name="T14" fmla="*/ 11 w 27"/>
                <a:gd name="T15" fmla="*/ 0 h 23"/>
                <a:gd name="T16" fmla="*/ 13 w 27"/>
                <a:gd name="T17" fmla="*/ 0 h 23"/>
                <a:gd name="T18" fmla="*/ 14 w 27"/>
                <a:gd name="T19" fmla="*/ 0 h 23"/>
                <a:gd name="T20" fmla="*/ 23 w 27"/>
                <a:gd name="T21" fmla="*/ 4 h 23"/>
                <a:gd name="T22" fmla="*/ 26 w 27"/>
                <a:gd name="T23" fmla="*/ 17 h 23"/>
                <a:gd name="T24" fmla="*/ 17 w 27"/>
                <a:gd name="T25" fmla="*/ 23 h 23"/>
                <a:gd name="T26" fmla="*/ 15 w 27"/>
                <a:gd name="T27" fmla="*/ 23 h 23"/>
                <a:gd name="T28" fmla="*/ 4 w 27"/>
                <a:gd name="T29" fmla="*/ 10 h 23"/>
                <a:gd name="T30" fmla="*/ 5 w 27"/>
                <a:gd name="T31" fmla="*/ 14 h 23"/>
                <a:gd name="T32" fmla="*/ 15 w 27"/>
                <a:gd name="T33" fmla="*/ 20 h 23"/>
                <a:gd name="T34" fmla="*/ 16 w 27"/>
                <a:gd name="T35" fmla="*/ 20 h 23"/>
                <a:gd name="T36" fmla="*/ 23 w 27"/>
                <a:gd name="T37" fmla="*/ 16 h 23"/>
                <a:gd name="T38" fmla="*/ 20 w 27"/>
                <a:gd name="T39" fmla="*/ 7 h 23"/>
                <a:gd name="T40" fmla="*/ 13 w 27"/>
                <a:gd name="T41" fmla="*/ 4 h 23"/>
                <a:gd name="T42" fmla="*/ 12 w 27"/>
                <a:gd name="T43" fmla="*/ 4 h 23"/>
                <a:gd name="T44" fmla="*/ 12 w 27"/>
                <a:gd name="T45" fmla="*/ 4 h 23"/>
                <a:gd name="T46" fmla="*/ 10 w 27"/>
                <a:gd name="T47" fmla="*/ 5 h 23"/>
                <a:gd name="T48" fmla="*/ 8 w 27"/>
                <a:gd name="T49" fmla="*/ 9 h 23"/>
                <a:gd name="T50" fmla="*/ 8 w 27"/>
                <a:gd name="T51" fmla="*/ 10 h 23"/>
                <a:gd name="T52" fmla="*/ 7 w 27"/>
                <a:gd name="T53" fmla="*/ 9 h 23"/>
                <a:gd name="T54" fmla="*/ 6 w 27"/>
                <a:gd name="T55" fmla="*/ 9 h 23"/>
                <a:gd name="T56" fmla="*/ 5 w 27"/>
                <a:gd name="T57" fmla="*/ 7 h 23"/>
                <a:gd name="T58" fmla="*/ 4 w 27"/>
                <a:gd name="T5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7" h="23">
                  <a:moveTo>
                    <a:pt x="15" y="23"/>
                  </a:moveTo>
                  <a:cubicBezTo>
                    <a:pt x="10" y="23"/>
                    <a:pt x="5" y="20"/>
                    <a:pt x="2" y="16"/>
                  </a:cubicBezTo>
                  <a:cubicBezTo>
                    <a:pt x="0" y="12"/>
                    <a:pt x="0" y="9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3"/>
                    <a:pt x="4" y="0"/>
                    <a:pt x="10" y="0"/>
                  </a:cubicBezTo>
                  <a:cubicBezTo>
                    <a:pt x="10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7" y="0"/>
                    <a:pt x="21" y="2"/>
                    <a:pt x="23" y="4"/>
                  </a:cubicBezTo>
                  <a:cubicBezTo>
                    <a:pt x="26" y="8"/>
                    <a:pt x="27" y="13"/>
                    <a:pt x="26" y="17"/>
                  </a:cubicBezTo>
                  <a:cubicBezTo>
                    <a:pt x="24" y="21"/>
                    <a:pt x="21" y="23"/>
                    <a:pt x="17" y="23"/>
                  </a:cubicBezTo>
                  <a:cubicBezTo>
                    <a:pt x="16" y="23"/>
                    <a:pt x="16" y="23"/>
                    <a:pt x="15" y="23"/>
                  </a:cubicBezTo>
                  <a:close/>
                  <a:moveTo>
                    <a:pt x="4" y="10"/>
                  </a:moveTo>
                  <a:cubicBezTo>
                    <a:pt x="4" y="11"/>
                    <a:pt x="5" y="12"/>
                    <a:pt x="5" y="14"/>
                  </a:cubicBezTo>
                  <a:cubicBezTo>
                    <a:pt x="7" y="18"/>
                    <a:pt x="12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9"/>
                    <a:pt x="22" y="18"/>
                    <a:pt x="23" y="16"/>
                  </a:cubicBezTo>
                  <a:cubicBezTo>
                    <a:pt x="24" y="13"/>
                    <a:pt x="23" y="10"/>
                    <a:pt x="20" y="7"/>
                  </a:cubicBezTo>
                  <a:cubicBezTo>
                    <a:pt x="19" y="5"/>
                    <a:pt x="16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6"/>
                    <a:pt x="8" y="7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4" y="1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3" name="Freeform 135"/>
            <p:cNvSpPr>
              <a:spLocks noEditPoints="1"/>
            </p:cNvSpPr>
            <p:nvPr/>
          </p:nvSpPr>
          <p:spPr bwMode="auto">
            <a:xfrm>
              <a:off x="4402138" y="2946401"/>
              <a:ext cx="74613" cy="63500"/>
            </a:xfrm>
            <a:custGeom>
              <a:avLst/>
              <a:gdLst>
                <a:gd name="T0" fmla="*/ 15 w 31"/>
                <a:gd name="T1" fmla="*/ 26 h 26"/>
                <a:gd name="T2" fmla="*/ 1 w 31"/>
                <a:gd name="T3" fmla="*/ 16 h 26"/>
                <a:gd name="T4" fmla="*/ 2 w 31"/>
                <a:gd name="T5" fmla="*/ 8 h 26"/>
                <a:gd name="T6" fmla="*/ 13 w 31"/>
                <a:gd name="T7" fmla="*/ 0 h 26"/>
                <a:gd name="T8" fmla="*/ 16 w 31"/>
                <a:gd name="T9" fmla="*/ 0 h 26"/>
                <a:gd name="T10" fmla="*/ 26 w 31"/>
                <a:gd name="T11" fmla="*/ 5 h 26"/>
                <a:gd name="T12" fmla="*/ 29 w 31"/>
                <a:gd name="T13" fmla="*/ 18 h 26"/>
                <a:gd name="T14" fmla="*/ 15 w 31"/>
                <a:gd name="T15" fmla="*/ 26 h 26"/>
                <a:gd name="T16" fmla="*/ 16 w 31"/>
                <a:gd name="T17" fmla="*/ 3 h 26"/>
                <a:gd name="T18" fmla="*/ 14 w 31"/>
                <a:gd name="T19" fmla="*/ 3 h 26"/>
                <a:gd name="T20" fmla="*/ 5 w 31"/>
                <a:gd name="T21" fmla="*/ 10 h 26"/>
                <a:gd name="T22" fmla="*/ 4 w 31"/>
                <a:gd name="T23" fmla="*/ 15 h 26"/>
                <a:gd name="T24" fmla="*/ 15 w 31"/>
                <a:gd name="T25" fmla="*/ 23 h 26"/>
                <a:gd name="T26" fmla="*/ 26 w 31"/>
                <a:gd name="T27" fmla="*/ 17 h 26"/>
                <a:gd name="T28" fmla="*/ 24 w 31"/>
                <a:gd name="T29" fmla="*/ 7 h 26"/>
                <a:gd name="T30" fmla="*/ 16 w 31"/>
                <a:gd name="T31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26">
                  <a:moveTo>
                    <a:pt x="15" y="26"/>
                  </a:moveTo>
                  <a:cubicBezTo>
                    <a:pt x="8" y="26"/>
                    <a:pt x="3" y="22"/>
                    <a:pt x="1" y="16"/>
                  </a:cubicBezTo>
                  <a:cubicBezTo>
                    <a:pt x="0" y="14"/>
                    <a:pt x="1" y="11"/>
                    <a:pt x="2" y="8"/>
                  </a:cubicBezTo>
                  <a:cubicBezTo>
                    <a:pt x="4" y="4"/>
                    <a:pt x="10" y="1"/>
                    <a:pt x="13" y="0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21" y="0"/>
                    <a:pt x="25" y="4"/>
                    <a:pt x="26" y="5"/>
                  </a:cubicBezTo>
                  <a:cubicBezTo>
                    <a:pt x="30" y="10"/>
                    <a:pt x="31" y="14"/>
                    <a:pt x="29" y="18"/>
                  </a:cubicBezTo>
                  <a:cubicBezTo>
                    <a:pt x="26" y="23"/>
                    <a:pt x="21" y="26"/>
                    <a:pt x="15" y="26"/>
                  </a:cubicBezTo>
                  <a:close/>
                  <a:moveTo>
                    <a:pt x="16" y="3"/>
                  </a:moveTo>
                  <a:cubicBezTo>
                    <a:pt x="15" y="3"/>
                    <a:pt x="15" y="3"/>
                    <a:pt x="14" y="3"/>
                  </a:cubicBezTo>
                  <a:cubicBezTo>
                    <a:pt x="11" y="4"/>
                    <a:pt x="7" y="7"/>
                    <a:pt x="5" y="10"/>
                  </a:cubicBezTo>
                  <a:cubicBezTo>
                    <a:pt x="4" y="12"/>
                    <a:pt x="4" y="13"/>
                    <a:pt x="4" y="15"/>
                  </a:cubicBezTo>
                  <a:cubicBezTo>
                    <a:pt x="6" y="22"/>
                    <a:pt x="12" y="23"/>
                    <a:pt x="15" y="23"/>
                  </a:cubicBezTo>
                  <a:cubicBezTo>
                    <a:pt x="19" y="23"/>
                    <a:pt x="24" y="20"/>
                    <a:pt x="26" y="17"/>
                  </a:cubicBezTo>
                  <a:cubicBezTo>
                    <a:pt x="27" y="14"/>
                    <a:pt x="26" y="11"/>
                    <a:pt x="24" y="7"/>
                  </a:cubicBezTo>
                  <a:cubicBezTo>
                    <a:pt x="23" y="6"/>
                    <a:pt x="20" y="3"/>
                    <a:pt x="16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4" name="Freeform 136"/>
            <p:cNvSpPr>
              <a:spLocks noEditPoints="1"/>
            </p:cNvSpPr>
            <p:nvPr/>
          </p:nvSpPr>
          <p:spPr bwMode="auto">
            <a:xfrm>
              <a:off x="4411663" y="3019426"/>
              <a:ext cx="68263" cy="61913"/>
            </a:xfrm>
            <a:custGeom>
              <a:avLst/>
              <a:gdLst>
                <a:gd name="T0" fmla="*/ 13 w 28"/>
                <a:gd name="T1" fmla="*/ 26 h 26"/>
                <a:gd name="T2" fmla="*/ 2 w 28"/>
                <a:gd name="T3" fmla="*/ 19 h 26"/>
                <a:gd name="T4" fmla="*/ 2 w 28"/>
                <a:gd name="T5" fmla="*/ 7 h 26"/>
                <a:gd name="T6" fmla="*/ 12 w 28"/>
                <a:gd name="T7" fmla="*/ 0 h 26"/>
                <a:gd name="T8" fmla="*/ 25 w 28"/>
                <a:gd name="T9" fmla="*/ 6 h 26"/>
                <a:gd name="T10" fmla="*/ 28 w 28"/>
                <a:gd name="T11" fmla="*/ 15 h 26"/>
                <a:gd name="T12" fmla="*/ 13 w 28"/>
                <a:gd name="T13" fmla="*/ 26 h 26"/>
                <a:gd name="T14" fmla="*/ 12 w 28"/>
                <a:gd name="T15" fmla="*/ 4 h 26"/>
                <a:gd name="T16" fmla="*/ 6 w 28"/>
                <a:gd name="T17" fmla="*/ 8 h 26"/>
                <a:gd name="T18" fmla="*/ 6 w 28"/>
                <a:gd name="T19" fmla="*/ 18 h 26"/>
                <a:gd name="T20" fmla="*/ 14 w 28"/>
                <a:gd name="T21" fmla="*/ 23 h 26"/>
                <a:gd name="T22" fmla="*/ 24 w 28"/>
                <a:gd name="T23" fmla="*/ 15 h 26"/>
                <a:gd name="T24" fmla="*/ 22 w 28"/>
                <a:gd name="T25" fmla="*/ 8 h 26"/>
                <a:gd name="T26" fmla="*/ 12 w 28"/>
                <a:gd name="T2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26">
                  <a:moveTo>
                    <a:pt x="13" y="26"/>
                  </a:moveTo>
                  <a:cubicBezTo>
                    <a:pt x="8" y="26"/>
                    <a:pt x="4" y="24"/>
                    <a:pt x="2" y="19"/>
                  </a:cubicBezTo>
                  <a:cubicBezTo>
                    <a:pt x="1" y="15"/>
                    <a:pt x="0" y="11"/>
                    <a:pt x="2" y="7"/>
                  </a:cubicBezTo>
                  <a:cubicBezTo>
                    <a:pt x="4" y="2"/>
                    <a:pt x="8" y="0"/>
                    <a:pt x="12" y="0"/>
                  </a:cubicBezTo>
                  <a:cubicBezTo>
                    <a:pt x="17" y="0"/>
                    <a:pt x="22" y="2"/>
                    <a:pt x="25" y="6"/>
                  </a:cubicBezTo>
                  <a:cubicBezTo>
                    <a:pt x="27" y="9"/>
                    <a:pt x="28" y="12"/>
                    <a:pt x="28" y="15"/>
                  </a:cubicBezTo>
                  <a:cubicBezTo>
                    <a:pt x="26" y="22"/>
                    <a:pt x="19" y="26"/>
                    <a:pt x="13" y="26"/>
                  </a:cubicBezTo>
                  <a:close/>
                  <a:moveTo>
                    <a:pt x="12" y="4"/>
                  </a:moveTo>
                  <a:cubicBezTo>
                    <a:pt x="9" y="4"/>
                    <a:pt x="7" y="5"/>
                    <a:pt x="6" y="8"/>
                  </a:cubicBezTo>
                  <a:cubicBezTo>
                    <a:pt x="4" y="11"/>
                    <a:pt x="5" y="15"/>
                    <a:pt x="6" y="18"/>
                  </a:cubicBezTo>
                  <a:cubicBezTo>
                    <a:pt x="7" y="21"/>
                    <a:pt x="10" y="23"/>
                    <a:pt x="14" y="23"/>
                  </a:cubicBezTo>
                  <a:cubicBezTo>
                    <a:pt x="18" y="23"/>
                    <a:pt x="23" y="20"/>
                    <a:pt x="24" y="15"/>
                  </a:cubicBezTo>
                  <a:cubicBezTo>
                    <a:pt x="25" y="13"/>
                    <a:pt x="24" y="10"/>
                    <a:pt x="22" y="8"/>
                  </a:cubicBezTo>
                  <a:cubicBezTo>
                    <a:pt x="20" y="6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5" name="Freeform 137"/>
            <p:cNvSpPr>
              <a:spLocks noEditPoints="1"/>
            </p:cNvSpPr>
            <p:nvPr/>
          </p:nvSpPr>
          <p:spPr bwMode="auto">
            <a:xfrm>
              <a:off x="3790950" y="2520951"/>
              <a:ext cx="739775" cy="647700"/>
            </a:xfrm>
            <a:custGeom>
              <a:avLst/>
              <a:gdLst>
                <a:gd name="T0" fmla="*/ 230 w 305"/>
                <a:gd name="T1" fmla="*/ 267 h 268"/>
                <a:gd name="T2" fmla="*/ 152 w 305"/>
                <a:gd name="T3" fmla="*/ 266 h 268"/>
                <a:gd name="T4" fmla="*/ 41 w 305"/>
                <a:gd name="T5" fmla="*/ 267 h 268"/>
                <a:gd name="T6" fmla="*/ 0 w 305"/>
                <a:gd name="T7" fmla="*/ 203 h 268"/>
                <a:gd name="T8" fmla="*/ 1 w 305"/>
                <a:gd name="T9" fmla="*/ 163 h 268"/>
                <a:gd name="T10" fmla="*/ 22 w 305"/>
                <a:gd name="T11" fmla="*/ 119 h 268"/>
                <a:gd name="T12" fmla="*/ 23 w 305"/>
                <a:gd name="T13" fmla="*/ 84 h 268"/>
                <a:gd name="T14" fmla="*/ 37 w 305"/>
                <a:gd name="T15" fmla="*/ 75 h 268"/>
                <a:gd name="T16" fmla="*/ 44 w 305"/>
                <a:gd name="T17" fmla="*/ 14 h 268"/>
                <a:gd name="T18" fmla="*/ 60 w 305"/>
                <a:gd name="T19" fmla="*/ 3 h 268"/>
                <a:gd name="T20" fmla="*/ 95 w 305"/>
                <a:gd name="T21" fmla="*/ 5 h 268"/>
                <a:gd name="T22" fmla="*/ 226 w 305"/>
                <a:gd name="T23" fmla="*/ 0 h 268"/>
                <a:gd name="T24" fmla="*/ 234 w 305"/>
                <a:gd name="T25" fmla="*/ 73 h 268"/>
                <a:gd name="T26" fmla="*/ 260 w 305"/>
                <a:gd name="T27" fmla="*/ 76 h 268"/>
                <a:gd name="T28" fmla="*/ 264 w 305"/>
                <a:gd name="T29" fmla="*/ 111 h 268"/>
                <a:gd name="T30" fmla="*/ 301 w 305"/>
                <a:gd name="T31" fmla="*/ 171 h 268"/>
                <a:gd name="T32" fmla="*/ 254 w 305"/>
                <a:gd name="T33" fmla="*/ 268 h 268"/>
                <a:gd name="T34" fmla="*/ 243 w 305"/>
                <a:gd name="T35" fmla="*/ 265 h 268"/>
                <a:gd name="T36" fmla="*/ 299 w 305"/>
                <a:gd name="T37" fmla="*/ 212 h 268"/>
                <a:gd name="T38" fmla="*/ 262 w 305"/>
                <a:gd name="T39" fmla="*/ 115 h 268"/>
                <a:gd name="T40" fmla="*/ 261 w 305"/>
                <a:gd name="T41" fmla="*/ 115 h 268"/>
                <a:gd name="T42" fmla="*/ 60 w 305"/>
                <a:gd name="T43" fmla="*/ 119 h 268"/>
                <a:gd name="T44" fmla="*/ 24 w 305"/>
                <a:gd name="T45" fmla="*/ 122 h 268"/>
                <a:gd name="T46" fmla="*/ 4 w 305"/>
                <a:gd name="T47" fmla="*/ 164 h 268"/>
                <a:gd name="T48" fmla="*/ 4 w 305"/>
                <a:gd name="T49" fmla="*/ 215 h 268"/>
                <a:gd name="T50" fmla="*/ 67 w 305"/>
                <a:gd name="T51" fmla="*/ 263 h 268"/>
                <a:gd name="T52" fmla="*/ 153 w 305"/>
                <a:gd name="T53" fmla="*/ 262 h 268"/>
                <a:gd name="T54" fmla="*/ 30 w 305"/>
                <a:gd name="T55" fmla="*/ 78 h 268"/>
                <a:gd name="T56" fmla="*/ 26 w 305"/>
                <a:gd name="T57" fmla="*/ 83 h 268"/>
                <a:gd name="T58" fmla="*/ 26 w 305"/>
                <a:gd name="T59" fmla="*/ 119 h 268"/>
                <a:gd name="T60" fmla="*/ 69 w 305"/>
                <a:gd name="T61" fmla="*/ 115 h 268"/>
                <a:gd name="T62" fmla="*/ 260 w 305"/>
                <a:gd name="T63" fmla="*/ 110 h 268"/>
                <a:gd name="T64" fmla="*/ 257 w 305"/>
                <a:gd name="T65" fmla="*/ 79 h 268"/>
                <a:gd name="T66" fmla="*/ 232 w 305"/>
                <a:gd name="T67" fmla="*/ 79 h 268"/>
                <a:gd name="T68" fmla="*/ 179 w 305"/>
                <a:gd name="T69" fmla="*/ 95 h 268"/>
                <a:gd name="T70" fmla="*/ 102 w 305"/>
                <a:gd name="T71" fmla="*/ 99 h 268"/>
                <a:gd name="T72" fmla="*/ 45 w 305"/>
                <a:gd name="T73" fmla="*/ 79 h 268"/>
                <a:gd name="T74" fmla="*/ 37 w 305"/>
                <a:gd name="T75" fmla="*/ 78 h 268"/>
                <a:gd name="T76" fmla="*/ 46 w 305"/>
                <a:gd name="T77" fmla="*/ 6 h 268"/>
                <a:gd name="T78" fmla="*/ 47 w 305"/>
                <a:gd name="T79" fmla="*/ 75 h 268"/>
                <a:gd name="T80" fmla="*/ 66 w 305"/>
                <a:gd name="T81" fmla="*/ 89 h 268"/>
                <a:gd name="T82" fmla="*/ 112 w 305"/>
                <a:gd name="T83" fmla="*/ 95 h 268"/>
                <a:gd name="T84" fmla="*/ 222 w 305"/>
                <a:gd name="T85" fmla="*/ 82 h 268"/>
                <a:gd name="T86" fmla="*/ 231 w 305"/>
                <a:gd name="T87" fmla="*/ 44 h 268"/>
                <a:gd name="T88" fmla="*/ 229 w 305"/>
                <a:gd name="T89" fmla="*/ 3 h 268"/>
                <a:gd name="T90" fmla="*/ 142 w 305"/>
                <a:gd name="T91" fmla="*/ 6 h 268"/>
                <a:gd name="T92" fmla="*/ 91 w 305"/>
                <a:gd name="T93" fmla="*/ 8 h 268"/>
                <a:gd name="T94" fmla="*/ 49 w 305"/>
                <a:gd name="T95" fmla="*/ 6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5" h="268">
                  <a:moveTo>
                    <a:pt x="254" y="268"/>
                  </a:moveTo>
                  <a:cubicBezTo>
                    <a:pt x="250" y="268"/>
                    <a:pt x="246" y="268"/>
                    <a:pt x="243" y="268"/>
                  </a:cubicBezTo>
                  <a:cubicBezTo>
                    <a:pt x="239" y="268"/>
                    <a:pt x="235" y="268"/>
                    <a:pt x="231" y="267"/>
                  </a:cubicBezTo>
                  <a:cubicBezTo>
                    <a:pt x="230" y="267"/>
                    <a:pt x="230" y="267"/>
                    <a:pt x="230" y="267"/>
                  </a:cubicBezTo>
                  <a:cubicBezTo>
                    <a:pt x="221" y="267"/>
                    <a:pt x="212" y="266"/>
                    <a:pt x="204" y="266"/>
                  </a:cubicBezTo>
                  <a:cubicBezTo>
                    <a:pt x="202" y="266"/>
                    <a:pt x="200" y="266"/>
                    <a:pt x="199" y="266"/>
                  </a:cubicBezTo>
                  <a:cubicBezTo>
                    <a:pt x="195" y="267"/>
                    <a:pt x="192" y="267"/>
                    <a:pt x="188" y="267"/>
                  </a:cubicBezTo>
                  <a:cubicBezTo>
                    <a:pt x="176" y="267"/>
                    <a:pt x="165" y="266"/>
                    <a:pt x="152" y="266"/>
                  </a:cubicBezTo>
                  <a:cubicBezTo>
                    <a:pt x="140" y="265"/>
                    <a:pt x="127" y="265"/>
                    <a:pt x="114" y="265"/>
                  </a:cubicBezTo>
                  <a:cubicBezTo>
                    <a:pt x="104" y="265"/>
                    <a:pt x="95" y="265"/>
                    <a:pt x="87" y="266"/>
                  </a:cubicBezTo>
                  <a:cubicBezTo>
                    <a:pt x="80" y="266"/>
                    <a:pt x="74" y="266"/>
                    <a:pt x="67" y="266"/>
                  </a:cubicBezTo>
                  <a:cubicBezTo>
                    <a:pt x="58" y="266"/>
                    <a:pt x="49" y="266"/>
                    <a:pt x="41" y="267"/>
                  </a:cubicBezTo>
                  <a:cubicBezTo>
                    <a:pt x="39" y="267"/>
                    <a:pt x="37" y="267"/>
                    <a:pt x="36" y="267"/>
                  </a:cubicBezTo>
                  <a:cubicBezTo>
                    <a:pt x="18" y="267"/>
                    <a:pt x="7" y="258"/>
                    <a:pt x="2" y="240"/>
                  </a:cubicBezTo>
                  <a:cubicBezTo>
                    <a:pt x="0" y="234"/>
                    <a:pt x="0" y="224"/>
                    <a:pt x="0" y="215"/>
                  </a:cubicBezTo>
                  <a:cubicBezTo>
                    <a:pt x="0" y="211"/>
                    <a:pt x="0" y="206"/>
                    <a:pt x="0" y="203"/>
                  </a:cubicBezTo>
                  <a:cubicBezTo>
                    <a:pt x="0" y="199"/>
                    <a:pt x="0" y="196"/>
                    <a:pt x="0" y="192"/>
                  </a:cubicBezTo>
                  <a:cubicBezTo>
                    <a:pt x="0" y="188"/>
                    <a:pt x="0" y="184"/>
                    <a:pt x="0" y="180"/>
                  </a:cubicBezTo>
                  <a:cubicBezTo>
                    <a:pt x="0" y="175"/>
                    <a:pt x="0" y="169"/>
                    <a:pt x="1" y="163"/>
                  </a:cubicBezTo>
                  <a:cubicBezTo>
                    <a:pt x="1" y="163"/>
                    <a:pt x="1" y="163"/>
                    <a:pt x="1" y="163"/>
                  </a:cubicBezTo>
                  <a:cubicBezTo>
                    <a:pt x="1" y="159"/>
                    <a:pt x="1" y="155"/>
                    <a:pt x="1" y="152"/>
                  </a:cubicBezTo>
                  <a:cubicBezTo>
                    <a:pt x="1" y="145"/>
                    <a:pt x="1" y="139"/>
                    <a:pt x="5" y="132"/>
                  </a:cubicBezTo>
                  <a:cubicBezTo>
                    <a:pt x="8" y="127"/>
                    <a:pt x="13" y="123"/>
                    <a:pt x="21" y="120"/>
                  </a:cubicBezTo>
                  <a:cubicBezTo>
                    <a:pt x="22" y="119"/>
                    <a:pt x="22" y="119"/>
                    <a:pt x="22" y="119"/>
                  </a:cubicBezTo>
                  <a:cubicBezTo>
                    <a:pt x="22" y="119"/>
                    <a:pt x="22" y="119"/>
                    <a:pt x="22" y="119"/>
                  </a:cubicBezTo>
                  <a:cubicBezTo>
                    <a:pt x="22" y="116"/>
                    <a:pt x="22" y="112"/>
                    <a:pt x="23" y="108"/>
                  </a:cubicBezTo>
                  <a:cubicBezTo>
                    <a:pt x="23" y="100"/>
                    <a:pt x="24" y="92"/>
                    <a:pt x="23" y="86"/>
                  </a:cubicBezTo>
                  <a:cubicBezTo>
                    <a:pt x="23" y="86"/>
                    <a:pt x="23" y="85"/>
                    <a:pt x="23" y="84"/>
                  </a:cubicBezTo>
                  <a:cubicBezTo>
                    <a:pt x="22" y="82"/>
                    <a:pt x="21" y="79"/>
                    <a:pt x="22" y="77"/>
                  </a:cubicBezTo>
                  <a:cubicBezTo>
                    <a:pt x="22" y="76"/>
                    <a:pt x="23" y="76"/>
                    <a:pt x="24" y="75"/>
                  </a:cubicBezTo>
                  <a:cubicBezTo>
                    <a:pt x="26" y="75"/>
                    <a:pt x="28" y="75"/>
                    <a:pt x="30" y="75"/>
                  </a:cubicBezTo>
                  <a:cubicBezTo>
                    <a:pt x="33" y="75"/>
                    <a:pt x="35" y="75"/>
                    <a:pt x="37" y="75"/>
                  </a:cubicBezTo>
                  <a:cubicBezTo>
                    <a:pt x="39" y="75"/>
                    <a:pt x="41" y="75"/>
                    <a:pt x="42" y="75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5" y="56"/>
                    <a:pt x="45" y="30"/>
                    <a:pt x="44" y="14"/>
                  </a:cubicBezTo>
                  <a:cubicBezTo>
                    <a:pt x="44" y="14"/>
                    <a:pt x="44" y="13"/>
                    <a:pt x="44" y="12"/>
                  </a:cubicBezTo>
                  <a:cubicBezTo>
                    <a:pt x="43" y="7"/>
                    <a:pt x="43" y="5"/>
                    <a:pt x="44" y="3"/>
                  </a:cubicBezTo>
                  <a:cubicBezTo>
                    <a:pt x="45" y="3"/>
                    <a:pt x="46" y="2"/>
                    <a:pt x="49" y="2"/>
                  </a:cubicBezTo>
                  <a:cubicBezTo>
                    <a:pt x="51" y="2"/>
                    <a:pt x="55" y="3"/>
                    <a:pt x="60" y="3"/>
                  </a:cubicBezTo>
                  <a:cubicBezTo>
                    <a:pt x="61" y="3"/>
                    <a:pt x="62" y="3"/>
                    <a:pt x="62" y="3"/>
                  </a:cubicBezTo>
                  <a:cubicBezTo>
                    <a:pt x="66" y="3"/>
                    <a:pt x="69" y="4"/>
                    <a:pt x="73" y="4"/>
                  </a:cubicBezTo>
                  <a:cubicBezTo>
                    <a:pt x="80" y="4"/>
                    <a:pt x="86" y="5"/>
                    <a:pt x="91" y="5"/>
                  </a:cubicBezTo>
                  <a:cubicBezTo>
                    <a:pt x="93" y="5"/>
                    <a:pt x="94" y="5"/>
                    <a:pt x="95" y="5"/>
                  </a:cubicBezTo>
                  <a:cubicBezTo>
                    <a:pt x="103" y="4"/>
                    <a:pt x="110" y="4"/>
                    <a:pt x="117" y="4"/>
                  </a:cubicBezTo>
                  <a:cubicBezTo>
                    <a:pt x="125" y="4"/>
                    <a:pt x="132" y="4"/>
                    <a:pt x="141" y="3"/>
                  </a:cubicBezTo>
                  <a:cubicBezTo>
                    <a:pt x="162" y="2"/>
                    <a:pt x="189" y="0"/>
                    <a:pt x="215" y="0"/>
                  </a:cubicBezTo>
                  <a:cubicBezTo>
                    <a:pt x="219" y="0"/>
                    <a:pt x="222" y="0"/>
                    <a:pt x="22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3" y="0"/>
                    <a:pt x="233" y="0"/>
                    <a:pt x="234" y="5"/>
                  </a:cubicBezTo>
                  <a:cubicBezTo>
                    <a:pt x="235" y="17"/>
                    <a:pt x="234" y="30"/>
                    <a:pt x="234" y="44"/>
                  </a:cubicBezTo>
                  <a:cubicBezTo>
                    <a:pt x="233" y="55"/>
                    <a:pt x="233" y="65"/>
                    <a:pt x="234" y="73"/>
                  </a:cubicBezTo>
                  <a:cubicBezTo>
                    <a:pt x="234" y="75"/>
                    <a:pt x="234" y="75"/>
                    <a:pt x="234" y="75"/>
                  </a:cubicBezTo>
                  <a:cubicBezTo>
                    <a:pt x="235" y="74"/>
                    <a:pt x="235" y="74"/>
                    <a:pt x="235" y="74"/>
                  </a:cubicBezTo>
                  <a:cubicBezTo>
                    <a:pt x="240" y="74"/>
                    <a:pt x="245" y="73"/>
                    <a:pt x="250" y="73"/>
                  </a:cubicBezTo>
                  <a:cubicBezTo>
                    <a:pt x="255" y="73"/>
                    <a:pt x="259" y="74"/>
                    <a:pt x="260" y="76"/>
                  </a:cubicBezTo>
                  <a:cubicBezTo>
                    <a:pt x="263" y="79"/>
                    <a:pt x="263" y="84"/>
                    <a:pt x="263" y="90"/>
                  </a:cubicBezTo>
                  <a:cubicBezTo>
                    <a:pt x="263" y="93"/>
                    <a:pt x="263" y="96"/>
                    <a:pt x="263" y="99"/>
                  </a:cubicBezTo>
                  <a:cubicBezTo>
                    <a:pt x="263" y="100"/>
                    <a:pt x="263" y="101"/>
                    <a:pt x="263" y="102"/>
                  </a:cubicBezTo>
                  <a:cubicBezTo>
                    <a:pt x="264" y="105"/>
                    <a:pt x="264" y="108"/>
                    <a:pt x="264" y="111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86" y="115"/>
                    <a:pt x="301" y="137"/>
                    <a:pt x="301" y="156"/>
                  </a:cubicBezTo>
                  <a:cubicBezTo>
                    <a:pt x="301" y="160"/>
                    <a:pt x="301" y="165"/>
                    <a:pt x="301" y="171"/>
                  </a:cubicBezTo>
                  <a:cubicBezTo>
                    <a:pt x="301" y="185"/>
                    <a:pt x="301" y="199"/>
                    <a:pt x="302" y="212"/>
                  </a:cubicBezTo>
                  <a:cubicBezTo>
                    <a:pt x="302" y="214"/>
                    <a:pt x="302" y="214"/>
                    <a:pt x="302" y="214"/>
                  </a:cubicBezTo>
                  <a:cubicBezTo>
                    <a:pt x="304" y="229"/>
                    <a:pt x="305" y="244"/>
                    <a:pt x="293" y="256"/>
                  </a:cubicBezTo>
                  <a:cubicBezTo>
                    <a:pt x="282" y="267"/>
                    <a:pt x="265" y="268"/>
                    <a:pt x="254" y="268"/>
                  </a:cubicBezTo>
                  <a:close/>
                  <a:moveTo>
                    <a:pt x="204" y="263"/>
                  </a:moveTo>
                  <a:cubicBezTo>
                    <a:pt x="213" y="263"/>
                    <a:pt x="222" y="264"/>
                    <a:pt x="231" y="264"/>
                  </a:cubicBezTo>
                  <a:cubicBezTo>
                    <a:pt x="232" y="264"/>
                    <a:pt x="232" y="264"/>
                    <a:pt x="232" y="264"/>
                  </a:cubicBezTo>
                  <a:cubicBezTo>
                    <a:pt x="235" y="264"/>
                    <a:pt x="239" y="264"/>
                    <a:pt x="243" y="265"/>
                  </a:cubicBezTo>
                  <a:cubicBezTo>
                    <a:pt x="246" y="265"/>
                    <a:pt x="250" y="265"/>
                    <a:pt x="254" y="265"/>
                  </a:cubicBezTo>
                  <a:cubicBezTo>
                    <a:pt x="265" y="265"/>
                    <a:pt x="281" y="264"/>
                    <a:pt x="290" y="254"/>
                  </a:cubicBezTo>
                  <a:cubicBezTo>
                    <a:pt x="302" y="243"/>
                    <a:pt x="300" y="229"/>
                    <a:pt x="299" y="215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8" y="200"/>
                    <a:pt x="298" y="185"/>
                    <a:pt x="298" y="171"/>
                  </a:cubicBezTo>
                  <a:cubicBezTo>
                    <a:pt x="298" y="166"/>
                    <a:pt x="298" y="161"/>
                    <a:pt x="298" y="156"/>
                  </a:cubicBezTo>
                  <a:cubicBezTo>
                    <a:pt x="297" y="138"/>
                    <a:pt x="283" y="117"/>
                    <a:pt x="262" y="115"/>
                  </a:cubicBezTo>
                  <a:cubicBezTo>
                    <a:pt x="262" y="115"/>
                    <a:pt x="262" y="115"/>
                    <a:pt x="262" y="115"/>
                  </a:cubicBezTo>
                  <a:cubicBezTo>
                    <a:pt x="262" y="115"/>
                    <a:pt x="262" y="115"/>
                    <a:pt x="262" y="115"/>
                  </a:cubicBezTo>
                  <a:cubicBezTo>
                    <a:pt x="261" y="115"/>
                    <a:pt x="261" y="115"/>
                    <a:pt x="261" y="115"/>
                  </a:cubicBezTo>
                  <a:cubicBezTo>
                    <a:pt x="261" y="115"/>
                    <a:pt x="261" y="115"/>
                    <a:pt x="261" y="115"/>
                  </a:cubicBezTo>
                  <a:cubicBezTo>
                    <a:pt x="261" y="115"/>
                    <a:pt x="261" y="115"/>
                    <a:pt x="261" y="115"/>
                  </a:cubicBezTo>
                  <a:cubicBezTo>
                    <a:pt x="260" y="115"/>
                    <a:pt x="260" y="115"/>
                    <a:pt x="260" y="115"/>
                  </a:cubicBezTo>
                  <a:cubicBezTo>
                    <a:pt x="249" y="114"/>
                    <a:pt x="236" y="114"/>
                    <a:pt x="223" y="114"/>
                  </a:cubicBezTo>
                  <a:cubicBezTo>
                    <a:pt x="181" y="114"/>
                    <a:pt x="130" y="115"/>
                    <a:pt x="69" y="118"/>
                  </a:cubicBezTo>
                  <a:cubicBezTo>
                    <a:pt x="66" y="118"/>
                    <a:pt x="63" y="119"/>
                    <a:pt x="60" y="119"/>
                  </a:cubicBezTo>
                  <a:cubicBezTo>
                    <a:pt x="49" y="119"/>
                    <a:pt x="37" y="119"/>
                    <a:pt x="25" y="122"/>
                  </a:cubicBezTo>
                  <a:cubicBezTo>
                    <a:pt x="25" y="122"/>
                    <a:pt x="25" y="122"/>
                    <a:pt x="25" y="122"/>
                  </a:cubicBezTo>
                  <a:cubicBezTo>
                    <a:pt x="25" y="122"/>
                    <a:pt x="25" y="122"/>
                    <a:pt x="25" y="122"/>
                  </a:cubicBezTo>
                  <a:cubicBezTo>
                    <a:pt x="24" y="122"/>
                    <a:pt x="24" y="122"/>
                    <a:pt x="24" y="122"/>
                  </a:cubicBezTo>
                  <a:cubicBezTo>
                    <a:pt x="16" y="125"/>
                    <a:pt x="11" y="129"/>
                    <a:pt x="8" y="134"/>
                  </a:cubicBezTo>
                  <a:cubicBezTo>
                    <a:pt x="4" y="140"/>
                    <a:pt x="5" y="145"/>
                    <a:pt x="5" y="152"/>
                  </a:cubicBezTo>
                  <a:cubicBezTo>
                    <a:pt x="5" y="155"/>
                    <a:pt x="5" y="159"/>
                    <a:pt x="4" y="163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9"/>
                    <a:pt x="3" y="174"/>
                    <a:pt x="3" y="180"/>
                  </a:cubicBezTo>
                  <a:cubicBezTo>
                    <a:pt x="4" y="184"/>
                    <a:pt x="4" y="188"/>
                    <a:pt x="3" y="192"/>
                  </a:cubicBezTo>
                  <a:cubicBezTo>
                    <a:pt x="3" y="196"/>
                    <a:pt x="3" y="199"/>
                    <a:pt x="3" y="202"/>
                  </a:cubicBezTo>
                  <a:cubicBezTo>
                    <a:pt x="4" y="206"/>
                    <a:pt x="4" y="210"/>
                    <a:pt x="4" y="215"/>
                  </a:cubicBezTo>
                  <a:cubicBezTo>
                    <a:pt x="4" y="223"/>
                    <a:pt x="4" y="233"/>
                    <a:pt x="5" y="239"/>
                  </a:cubicBezTo>
                  <a:cubicBezTo>
                    <a:pt x="10" y="256"/>
                    <a:pt x="19" y="264"/>
                    <a:pt x="36" y="264"/>
                  </a:cubicBezTo>
                  <a:cubicBezTo>
                    <a:pt x="37" y="264"/>
                    <a:pt x="39" y="264"/>
                    <a:pt x="41" y="264"/>
                  </a:cubicBezTo>
                  <a:cubicBezTo>
                    <a:pt x="49" y="263"/>
                    <a:pt x="58" y="263"/>
                    <a:pt x="67" y="263"/>
                  </a:cubicBezTo>
                  <a:cubicBezTo>
                    <a:pt x="74" y="263"/>
                    <a:pt x="81" y="263"/>
                    <a:pt x="87" y="262"/>
                  </a:cubicBezTo>
                  <a:cubicBezTo>
                    <a:pt x="95" y="262"/>
                    <a:pt x="104" y="262"/>
                    <a:pt x="115" y="262"/>
                  </a:cubicBezTo>
                  <a:cubicBezTo>
                    <a:pt x="127" y="262"/>
                    <a:pt x="140" y="262"/>
                    <a:pt x="152" y="262"/>
                  </a:cubicBezTo>
                  <a:cubicBezTo>
                    <a:pt x="153" y="262"/>
                    <a:pt x="153" y="262"/>
                    <a:pt x="153" y="262"/>
                  </a:cubicBezTo>
                  <a:cubicBezTo>
                    <a:pt x="165" y="263"/>
                    <a:pt x="177" y="263"/>
                    <a:pt x="188" y="263"/>
                  </a:cubicBezTo>
                  <a:cubicBezTo>
                    <a:pt x="192" y="263"/>
                    <a:pt x="195" y="263"/>
                    <a:pt x="199" y="263"/>
                  </a:cubicBezTo>
                  <a:cubicBezTo>
                    <a:pt x="201" y="263"/>
                    <a:pt x="202" y="263"/>
                    <a:pt x="204" y="263"/>
                  </a:cubicBezTo>
                  <a:close/>
                  <a:moveTo>
                    <a:pt x="30" y="78"/>
                  </a:moveTo>
                  <a:cubicBezTo>
                    <a:pt x="28" y="78"/>
                    <a:pt x="27" y="78"/>
                    <a:pt x="26" y="78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5" y="81"/>
                    <a:pt x="26" y="82"/>
                    <a:pt x="26" y="83"/>
                  </a:cubicBezTo>
                  <a:cubicBezTo>
                    <a:pt x="26" y="84"/>
                    <a:pt x="26" y="85"/>
                    <a:pt x="27" y="86"/>
                  </a:cubicBezTo>
                  <a:cubicBezTo>
                    <a:pt x="27" y="91"/>
                    <a:pt x="27" y="100"/>
                    <a:pt x="26" y="108"/>
                  </a:cubicBezTo>
                  <a:cubicBezTo>
                    <a:pt x="26" y="112"/>
                    <a:pt x="26" y="115"/>
                    <a:pt x="26" y="117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7" y="118"/>
                    <a:pt x="27" y="118"/>
                    <a:pt x="27" y="118"/>
                  </a:cubicBezTo>
                  <a:cubicBezTo>
                    <a:pt x="38" y="117"/>
                    <a:pt x="48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3" y="116"/>
                    <a:pt x="66" y="116"/>
                    <a:pt x="69" y="115"/>
                  </a:cubicBezTo>
                  <a:cubicBezTo>
                    <a:pt x="130" y="113"/>
                    <a:pt x="181" y="111"/>
                    <a:pt x="223" y="111"/>
                  </a:cubicBezTo>
                  <a:cubicBezTo>
                    <a:pt x="236" y="111"/>
                    <a:pt x="248" y="111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0" y="110"/>
                    <a:pt x="260" y="110"/>
                    <a:pt x="260" y="110"/>
                  </a:cubicBezTo>
                  <a:cubicBezTo>
                    <a:pt x="260" y="108"/>
                    <a:pt x="260" y="105"/>
                    <a:pt x="260" y="103"/>
                  </a:cubicBezTo>
                  <a:cubicBezTo>
                    <a:pt x="259" y="102"/>
                    <a:pt x="259" y="100"/>
                    <a:pt x="259" y="99"/>
                  </a:cubicBezTo>
                  <a:cubicBezTo>
                    <a:pt x="259" y="97"/>
                    <a:pt x="259" y="94"/>
                    <a:pt x="259" y="91"/>
                  </a:cubicBezTo>
                  <a:cubicBezTo>
                    <a:pt x="259" y="85"/>
                    <a:pt x="259" y="80"/>
                    <a:pt x="257" y="79"/>
                  </a:cubicBezTo>
                  <a:cubicBezTo>
                    <a:pt x="256" y="77"/>
                    <a:pt x="254" y="77"/>
                    <a:pt x="250" y="77"/>
                  </a:cubicBezTo>
                  <a:cubicBezTo>
                    <a:pt x="245" y="77"/>
                    <a:pt x="239" y="78"/>
                    <a:pt x="235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29" y="81"/>
                    <a:pt x="226" y="83"/>
                    <a:pt x="224" y="85"/>
                  </a:cubicBezTo>
                  <a:cubicBezTo>
                    <a:pt x="218" y="89"/>
                    <a:pt x="213" y="92"/>
                    <a:pt x="207" y="94"/>
                  </a:cubicBezTo>
                  <a:cubicBezTo>
                    <a:pt x="202" y="95"/>
                    <a:pt x="195" y="95"/>
                    <a:pt x="189" y="95"/>
                  </a:cubicBezTo>
                  <a:cubicBezTo>
                    <a:pt x="185" y="95"/>
                    <a:pt x="182" y="95"/>
                    <a:pt x="179" y="95"/>
                  </a:cubicBezTo>
                  <a:cubicBezTo>
                    <a:pt x="157" y="96"/>
                    <a:pt x="135" y="97"/>
                    <a:pt x="112" y="98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6" y="98"/>
                    <a:pt x="104" y="99"/>
                    <a:pt x="102" y="99"/>
                  </a:cubicBezTo>
                  <a:cubicBezTo>
                    <a:pt x="102" y="99"/>
                    <a:pt x="102" y="99"/>
                    <a:pt x="102" y="99"/>
                  </a:cubicBezTo>
                  <a:cubicBezTo>
                    <a:pt x="98" y="99"/>
                    <a:pt x="95" y="99"/>
                    <a:pt x="91" y="99"/>
                  </a:cubicBezTo>
                  <a:cubicBezTo>
                    <a:pt x="83" y="99"/>
                    <a:pt x="74" y="98"/>
                    <a:pt x="64" y="91"/>
                  </a:cubicBezTo>
                  <a:cubicBezTo>
                    <a:pt x="62" y="90"/>
                    <a:pt x="61" y="89"/>
                    <a:pt x="59" y="87"/>
                  </a:cubicBezTo>
                  <a:cubicBezTo>
                    <a:pt x="55" y="84"/>
                    <a:pt x="50" y="81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9"/>
                    <a:pt x="43" y="79"/>
                    <a:pt x="42" y="79"/>
                  </a:cubicBezTo>
                  <a:cubicBezTo>
                    <a:pt x="41" y="79"/>
                    <a:pt x="39" y="79"/>
                    <a:pt x="37" y="78"/>
                  </a:cubicBezTo>
                  <a:cubicBezTo>
                    <a:pt x="34" y="78"/>
                    <a:pt x="32" y="78"/>
                    <a:pt x="30" y="78"/>
                  </a:cubicBezTo>
                  <a:close/>
                  <a:moveTo>
                    <a:pt x="49" y="6"/>
                  </a:moveTo>
                  <a:cubicBezTo>
                    <a:pt x="48" y="6"/>
                    <a:pt x="48" y="6"/>
                    <a:pt x="47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8"/>
                    <a:pt x="46" y="9"/>
                    <a:pt x="47" y="11"/>
                  </a:cubicBezTo>
                  <a:cubicBezTo>
                    <a:pt x="47" y="12"/>
                    <a:pt x="47" y="13"/>
                    <a:pt x="47" y="14"/>
                  </a:cubicBezTo>
                  <a:cubicBezTo>
                    <a:pt x="48" y="32"/>
                    <a:pt x="49" y="58"/>
                    <a:pt x="47" y="75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52" y="78"/>
                    <a:pt x="56" y="81"/>
                    <a:pt x="61" y="85"/>
                  </a:cubicBezTo>
                  <a:cubicBezTo>
                    <a:pt x="63" y="86"/>
                    <a:pt x="64" y="87"/>
                    <a:pt x="66" y="89"/>
                  </a:cubicBezTo>
                  <a:cubicBezTo>
                    <a:pt x="76" y="95"/>
                    <a:pt x="84" y="96"/>
                    <a:pt x="92" y="96"/>
                  </a:cubicBezTo>
                  <a:cubicBezTo>
                    <a:pt x="95" y="96"/>
                    <a:pt x="98" y="96"/>
                    <a:pt x="102" y="95"/>
                  </a:cubicBezTo>
                  <a:cubicBezTo>
                    <a:pt x="104" y="95"/>
                    <a:pt x="106" y="95"/>
                    <a:pt x="108" y="95"/>
                  </a:cubicBezTo>
                  <a:cubicBezTo>
                    <a:pt x="112" y="95"/>
                    <a:pt x="112" y="95"/>
                    <a:pt x="112" y="95"/>
                  </a:cubicBezTo>
                  <a:cubicBezTo>
                    <a:pt x="135" y="94"/>
                    <a:pt x="157" y="93"/>
                    <a:pt x="179" y="92"/>
                  </a:cubicBezTo>
                  <a:cubicBezTo>
                    <a:pt x="182" y="92"/>
                    <a:pt x="186" y="92"/>
                    <a:pt x="189" y="92"/>
                  </a:cubicBezTo>
                  <a:cubicBezTo>
                    <a:pt x="195" y="92"/>
                    <a:pt x="201" y="92"/>
                    <a:pt x="207" y="91"/>
                  </a:cubicBezTo>
                  <a:cubicBezTo>
                    <a:pt x="212" y="89"/>
                    <a:pt x="217" y="86"/>
                    <a:pt x="222" y="82"/>
                  </a:cubicBezTo>
                  <a:cubicBezTo>
                    <a:pt x="224" y="80"/>
                    <a:pt x="227" y="78"/>
                    <a:pt x="230" y="76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0" y="66"/>
                    <a:pt x="230" y="55"/>
                    <a:pt x="231" y="44"/>
                  </a:cubicBezTo>
                  <a:cubicBezTo>
                    <a:pt x="231" y="31"/>
                    <a:pt x="232" y="17"/>
                    <a:pt x="231" y="6"/>
                  </a:cubicBezTo>
                  <a:cubicBezTo>
                    <a:pt x="230" y="5"/>
                    <a:pt x="230" y="4"/>
                    <a:pt x="230" y="4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29" y="3"/>
                    <a:pt x="229" y="3"/>
                    <a:pt x="229" y="3"/>
                  </a:cubicBezTo>
                  <a:cubicBezTo>
                    <a:pt x="229" y="3"/>
                    <a:pt x="228" y="3"/>
                    <a:pt x="228" y="3"/>
                  </a:cubicBezTo>
                  <a:cubicBezTo>
                    <a:pt x="226" y="3"/>
                    <a:pt x="226" y="3"/>
                    <a:pt x="226" y="3"/>
                  </a:cubicBezTo>
                  <a:cubicBezTo>
                    <a:pt x="222" y="3"/>
                    <a:pt x="218" y="3"/>
                    <a:pt x="214" y="3"/>
                  </a:cubicBezTo>
                  <a:cubicBezTo>
                    <a:pt x="189" y="3"/>
                    <a:pt x="163" y="5"/>
                    <a:pt x="142" y="6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32" y="7"/>
                    <a:pt x="125" y="7"/>
                    <a:pt x="117" y="7"/>
                  </a:cubicBezTo>
                  <a:cubicBezTo>
                    <a:pt x="110" y="7"/>
                    <a:pt x="103" y="7"/>
                    <a:pt x="95" y="8"/>
                  </a:cubicBezTo>
                  <a:cubicBezTo>
                    <a:pt x="94" y="8"/>
                    <a:pt x="93" y="8"/>
                    <a:pt x="91" y="8"/>
                  </a:cubicBezTo>
                  <a:cubicBezTo>
                    <a:pt x="86" y="8"/>
                    <a:pt x="79" y="8"/>
                    <a:pt x="73" y="7"/>
                  </a:cubicBezTo>
                  <a:cubicBezTo>
                    <a:pt x="69" y="7"/>
                    <a:pt x="65" y="6"/>
                    <a:pt x="62" y="6"/>
                  </a:cubicBezTo>
                  <a:cubicBezTo>
                    <a:pt x="61" y="6"/>
                    <a:pt x="60" y="6"/>
                    <a:pt x="59" y="6"/>
                  </a:cubicBezTo>
                  <a:cubicBezTo>
                    <a:pt x="57" y="6"/>
                    <a:pt x="52" y="6"/>
                    <a:pt x="49" y="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56" name="组合 355"/>
          <p:cNvGrpSpPr/>
          <p:nvPr/>
        </p:nvGrpSpPr>
        <p:grpSpPr>
          <a:xfrm>
            <a:off x="3587403" y="2659980"/>
            <a:ext cx="644525" cy="752475"/>
            <a:chOff x="5165725" y="2428876"/>
            <a:chExt cx="644525" cy="752475"/>
          </a:xfrm>
          <a:noFill/>
        </p:grpSpPr>
        <p:sp>
          <p:nvSpPr>
            <p:cNvPr id="357" name="Freeform 138"/>
            <p:cNvSpPr/>
            <p:nvPr/>
          </p:nvSpPr>
          <p:spPr bwMode="auto">
            <a:xfrm>
              <a:off x="5446713" y="2663826"/>
              <a:ext cx="158750" cy="309563"/>
            </a:xfrm>
            <a:custGeom>
              <a:avLst/>
              <a:gdLst>
                <a:gd name="T0" fmla="*/ 1 w 65"/>
                <a:gd name="T1" fmla="*/ 127 h 128"/>
                <a:gd name="T2" fmla="*/ 10 w 65"/>
                <a:gd name="T3" fmla="*/ 126 h 128"/>
                <a:gd name="T4" fmla="*/ 37 w 65"/>
                <a:gd name="T5" fmla="*/ 125 h 128"/>
                <a:gd name="T6" fmla="*/ 54 w 65"/>
                <a:gd name="T7" fmla="*/ 126 h 128"/>
                <a:gd name="T8" fmla="*/ 58 w 65"/>
                <a:gd name="T9" fmla="*/ 127 h 128"/>
                <a:gd name="T10" fmla="*/ 63 w 65"/>
                <a:gd name="T11" fmla="*/ 128 h 128"/>
                <a:gd name="T12" fmla="*/ 65 w 65"/>
                <a:gd name="T13" fmla="*/ 128 h 128"/>
                <a:gd name="T14" fmla="*/ 65 w 65"/>
                <a:gd name="T15" fmla="*/ 128 h 128"/>
                <a:gd name="T16" fmla="*/ 65 w 65"/>
                <a:gd name="T17" fmla="*/ 127 h 128"/>
                <a:gd name="T18" fmla="*/ 49 w 65"/>
                <a:gd name="T19" fmla="*/ 121 h 128"/>
                <a:gd name="T20" fmla="*/ 47 w 65"/>
                <a:gd name="T21" fmla="*/ 121 h 128"/>
                <a:gd name="T22" fmla="*/ 39 w 65"/>
                <a:gd name="T23" fmla="*/ 121 h 128"/>
                <a:gd name="T24" fmla="*/ 38 w 65"/>
                <a:gd name="T25" fmla="*/ 115 h 128"/>
                <a:gd name="T26" fmla="*/ 34 w 65"/>
                <a:gd name="T27" fmla="*/ 95 h 128"/>
                <a:gd name="T28" fmla="*/ 35 w 65"/>
                <a:gd name="T29" fmla="*/ 26 h 128"/>
                <a:gd name="T30" fmla="*/ 38 w 65"/>
                <a:gd name="T31" fmla="*/ 16 h 128"/>
                <a:gd name="T32" fmla="*/ 40 w 65"/>
                <a:gd name="T33" fmla="*/ 1 h 128"/>
                <a:gd name="T34" fmla="*/ 40 w 65"/>
                <a:gd name="T35" fmla="*/ 0 h 128"/>
                <a:gd name="T36" fmla="*/ 37 w 65"/>
                <a:gd name="T37" fmla="*/ 0 h 128"/>
                <a:gd name="T38" fmla="*/ 36 w 65"/>
                <a:gd name="T39" fmla="*/ 0 h 128"/>
                <a:gd name="T40" fmla="*/ 36 w 65"/>
                <a:gd name="T41" fmla="*/ 1 h 128"/>
                <a:gd name="T42" fmla="*/ 35 w 65"/>
                <a:gd name="T43" fmla="*/ 3 h 128"/>
                <a:gd name="T44" fmla="*/ 14 w 65"/>
                <a:gd name="T45" fmla="*/ 56 h 128"/>
                <a:gd name="T46" fmla="*/ 13 w 65"/>
                <a:gd name="T47" fmla="*/ 56 h 128"/>
                <a:gd name="T48" fmla="*/ 12 w 65"/>
                <a:gd name="T49" fmla="*/ 60 h 128"/>
                <a:gd name="T50" fmla="*/ 12 w 65"/>
                <a:gd name="T51" fmla="*/ 60 h 128"/>
                <a:gd name="T52" fmla="*/ 12 w 65"/>
                <a:gd name="T53" fmla="*/ 60 h 128"/>
                <a:gd name="T54" fmla="*/ 25 w 65"/>
                <a:gd name="T55" fmla="*/ 48 h 128"/>
                <a:gd name="T56" fmla="*/ 27 w 65"/>
                <a:gd name="T57" fmla="*/ 44 h 128"/>
                <a:gd name="T58" fmla="*/ 28 w 65"/>
                <a:gd name="T59" fmla="*/ 44 h 128"/>
                <a:gd name="T60" fmla="*/ 29 w 65"/>
                <a:gd name="T61" fmla="*/ 44 h 128"/>
                <a:gd name="T62" fmla="*/ 29 w 65"/>
                <a:gd name="T63" fmla="*/ 44 h 128"/>
                <a:gd name="T64" fmla="*/ 29 w 65"/>
                <a:gd name="T65" fmla="*/ 42 h 128"/>
                <a:gd name="T66" fmla="*/ 31 w 65"/>
                <a:gd name="T67" fmla="*/ 35 h 128"/>
                <a:gd name="T68" fmla="*/ 34 w 65"/>
                <a:gd name="T69" fmla="*/ 121 h 128"/>
                <a:gd name="T70" fmla="*/ 29 w 65"/>
                <a:gd name="T71" fmla="*/ 120 h 128"/>
                <a:gd name="T72" fmla="*/ 4 w 65"/>
                <a:gd name="T73" fmla="*/ 123 h 128"/>
                <a:gd name="T74" fmla="*/ 3 w 65"/>
                <a:gd name="T75" fmla="*/ 123 h 128"/>
                <a:gd name="T76" fmla="*/ 0 w 65"/>
                <a:gd name="T77" fmla="*/ 124 h 128"/>
                <a:gd name="T78" fmla="*/ 0 w 65"/>
                <a:gd name="T79" fmla="*/ 126 h 128"/>
                <a:gd name="T80" fmla="*/ 0 w 65"/>
                <a:gd name="T81" fmla="*/ 127 h 128"/>
                <a:gd name="T82" fmla="*/ 1 w 65"/>
                <a:gd name="T83" fmla="*/ 1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" h="128">
                  <a:moveTo>
                    <a:pt x="1" y="127"/>
                  </a:moveTo>
                  <a:cubicBezTo>
                    <a:pt x="4" y="126"/>
                    <a:pt x="7" y="126"/>
                    <a:pt x="10" y="126"/>
                  </a:cubicBezTo>
                  <a:cubicBezTo>
                    <a:pt x="19" y="126"/>
                    <a:pt x="28" y="125"/>
                    <a:pt x="37" y="125"/>
                  </a:cubicBezTo>
                  <a:cubicBezTo>
                    <a:pt x="43" y="125"/>
                    <a:pt x="49" y="125"/>
                    <a:pt x="54" y="126"/>
                  </a:cubicBezTo>
                  <a:cubicBezTo>
                    <a:pt x="55" y="126"/>
                    <a:pt x="57" y="127"/>
                    <a:pt x="58" y="127"/>
                  </a:cubicBezTo>
                  <a:cubicBezTo>
                    <a:pt x="60" y="128"/>
                    <a:pt x="61" y="128"/>
                    <a:pt x="63" y="128"/>
                  </a:cubicBezTo>
                  <a:cubicBezTo>
                    <a:pt x="63" y="128"/>
                    <a:pt x="64" y="128"/>
                    <a:pt x="65" y="128"/>
                  </a:cubicBezTo>
                  <a:cubicBezTo>
                    <a:pt x="65" y="128"/>
                    <a:pt x="65" y="128"/>
                    <a:pt x="65" y="128"/>
                  </a:cubicBezTo>
                  <a:cubicBezTo>
                    <a:pt x="65" y="127"/>
                    <a:pt x="65" y="127"/>
                    <a:pt x="65" y="127"/>
                  </a:cubicBezTo>
                  <a:cubicBezTo>
                    <a:pt x="63" y="122"/>
                    <a:pt x="56" y="121"/>
                    <a:pt x="49" y="121"/>
                  </a:cubicBezTo>
                  <a:cubicBezTo>
                    <a:pt x="47" y="121"/>
                    <a:pt x="47" y="121"/>
                    <a:pt x="47" y="121"/>
                  </a:cubicBezTo>
                  <a:cubicBezTo>
                    <a:pt x="44" y="121"/>
                    <a:pt x="41" y="121"/>
                    <a:pt x="39" y="121"/>
                  </a:cubicBezTo>
                  <a:cubicBezTo>
                    <a:pt x="39" y="119"/>
                    <a:pt x="38" y="117"/>
                    <a:pt x="38" y="115"/>
                  </a:cubicBezTo>
                  <a:cubicBezTo>
                    <a:pt x="36" y="109"/>
                    <a:pt x="35" y="102"/>
                    <a:pt x="34" y="95"/>
                  </a:cubicBezTo>
                  <a:cubicBezTo>
                    <a:pt x="33" y="77"/>
                    <a:pt x="32" y="51"/>
                    <a:pt x="35" y="26"/>
                  </a:cubicBezTo>
                  <a:cubicBezTo>
                    <a:pt x="36" y="22"/>
                    <a:pt x="37" y="19"/>
                    <a:pt x="38" y="16"/>
                  </a:cubicBezTo>
                  <a:cubicBezTo>
                    <a:pt x="39" y="11"/>
                    <a:pt x="40" y="6"/>
                    <a:pt x="40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5" y="2"/>
                    <a:pt x="35" y="3"/>
                  </a:cubicBezTo>
                  <a:cubicBezTo>
                    <a:pt x="30" y="23"/>
                    <a:pt x="25" y="44"/>
                    <a:pt x="14" y="56"/>
                  </a:cubicBezTo>
                  <a:cubicBezTo>
                    <a:pt x="14" y="56"/>
                    <a:pt x="13" y="56"/>
                    <a:pt x="13" y="56"/>
                  </a:cubicBezTo>
                  <a:cubicBezTo>
                    <a:pt x="12" y="57"/>
                    <a:pt x="11" y="58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20" y="59"/>
                    <a:pt x="23" y="53"/>
                    <a:pt x="25" y="48"/>
                  </a:cubicBezTo>
                  <a:cubicBezTo>
                    <a:pt x="26" y="46"/>
                    <a:pt x="26" y="45"/>
                    <a:pt x="27" y="44"/>
                  </a:cubicBezTo>
                  <a:cubicBezTo>
                    <a:pt x="27" y="44"/>
                    <a:pt x="28" y="44"/>
                    <a:pt x="28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3"/>
                    <a:pt x="29" y="43"/>
                    <a:pt x="29" y="42"/>
                  </a:cubicBezTo>
                  <a:cubicBezTo>
                    <a:pt x="29" y="40"/>
                    <a:pt x="29" y="37"/>
                    <a:pt x="31" y="35"/>
                  </a:cubicBezTo>
                  <a:cubicBezTo>
                    <a:pt x="28" y="62"/>
                    <a:pt x="27" y="92"/>
                    <a:pt x="34" y="121"/>
                  </a:cubicBezTo>
                  <a:cubicBezTo>
                    <a:pt x="33" y="120"/>
                    <a:pt x="31" y="120"/>
                    <a:pt x="29" y="120"/>
                  </a:cubicBezTo>
                  <a:cubicBezTo>
                    <a:pt x="18" y="120"/>
                    <a:pt x="10" y="121"/>
                    <a:pt x="4" y="123"/>
                  </a:cubicBezTo>
                  <a:cubicBezTo>
                    <a:pt x="4" y="123"/>
                    <a:pt x="4" y="123"/>
                    <a:pt x="3" y="123"/>
                  </a:cubicBezTo>
                  <a:cubicBezTo>
                    <a:pt x="2" y="123"/>
                    <a:pt x="1" y="123"/>
                    <a:pt x="0" y="124"/>
                  </a:cubicBezTo>
                  <a:cubicBezTo>
                    <a:pt x="0" y="125"/>
                    <a:pt x="0" y="125"/>
                    <a:pt x="0" y="126"/>
                  </a:cubicBezTo>
                  <a:cubicBezTo>
                    <a:pt x="0" y="127"/>
                    <a:pt x="0" y="127"/>
                    <a:pt x="0" y="127"/>
                  </a:cubicBezTo>
                  <a:lnTo>
                    <a:pt x="1" y="127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8" name="Freeform 139"/>
            <p:cNvSpPr>
              <a:spLocks noEditPoints="1"/>
            </p:cNvSpPr>
            <p:nvPr/>
          </p:nvSpPr>
          <p:spPr bwMode="auto">
            <a:xfrm>
              <a:off x="5165725" y="2428876"/>
              <a:ext cx="644525" cy="752475"/>
            </a:xfrm>
            <a:custGeom>
              <a:avLst/>
              <a:gdLst>
                <a:gd name="T0" fmla="*/ 255 w 266"/>
                <a:gd name="T1" fmla="*/ 288 h 311"/>
                <a:gd name="T2" fmla="*/ 249 w 266"/>
                <a:gd name="T3" fmla="*/ 263 h 311"/>
                <a:gd name="T4" fmla="*/ 241 w 266"/>
                <a:gd name="T5" fmla="*/ 226 h 311"/>
                <a:gd name="T6" fmla="*/ 237 w 266"/>
                <a:gd name="T7" fmla="*/ 183 h 311"/>
                <a:gd name="T8" fmla="*/ 234 w 266"/>
                <a:gd name="T9" fmla="*/ 169 h 311"/>
                <a:gd name="T10" fmla="*/ 233 w 266"/>
                <a:gd name="T11" fmla="*/ 144 h 311"/>
                <a:gd name="T12" fmla="*/ 233 w 266"/>
                <a:gd name="T13" fmla="*/ 57 h 311"/>
                <a:gd name="T14" fmla="*/ 242 w 266"/>
                <a:gd name="T15" fmla="*/ 23 h 311"/>
                <a:gd name="T16" fmla="*/ 181 w 266"/>
                <a:gd name="T17" fmla="*/ 17 h 311"/>
                <a:gd name="T18" fmla="*/ 180 w 266"/>
                <a:gd name="T19" fmla="*/ 24 h 311"/>
                <a:gd name="T20" fmla="*/ 180 w 266"/>
                <a:gd name="T21" fmla="*/ 36 h 311"/>
                <a:gd name="T22" fmla="*/ 168 w 266"/>
                <a:gd name="T23" fmla="*/ 48 h 311"/>
                <a:gd name="T24" fmla="*/ 176 w 266"/>
                <a:gd name="T25" fmla="*/ 39 h 311"/>
                <a:gd name="T26" fmla="*/ 175 w 266"/>
                <a:gd name="T27" fmla="*/ 15 h 311"/>
                <a:gd name="T28" fmla="*/ 148 w 266"/>
                <a:gd name="T29" fmla="*/ 15 h 311"/>
                <a:gd name="T30" fmla="*/ 101 w 266"/>
                <a:gd name="T31" fmla="*/ 12 h 311"/>
                <a:gd name="T32" fmla="*/ 60 w 266"/>
                <a:gd name="T33" fmla="*/ 8 h 311"/>
                <a:gd name="T34" fmla="*/ 60 w 266"/>
                <a:gd name="T35" fmla="*/ 26 h 311"/>
                <a:gd name="T36" fmla="*/ 72 w 266"/>
                <a:gd name="T37" fmla="*/ 33 h 311"/>
                <a:gd name="T38" fmla="*/ 45 w 266"/>
                <a:gd name="T39" fmla="*/ 31 h 311"/>
                <a:gd name="T40" fmla="*/ 55 w 266"/>
                <a:gd name="T41" fmla="*/ 23 h 311"/>
                <a:gd name="T42" fmla="*/ 55 w 266"/>
                <a:gd name="T43" fmla="*/ 6 h 311"/>
                <a:gd name="T44" fmla="*/ 29 w 266"/>
                <a:gd name="T45" fmla="*/ 3 h 311"/>
                <a:gd name="T46" fmla="*/ 8 w 266"/>
                <a:gd name="T47" fmla="*/ 1 h 311"/>
                <a:gd name="T48" fmla="*/ 9 w 266"/>
                <a:gd name="T49" fmla="*/ 4 h 311"/>
                <a:gd name="T50" fmla="*/ 6 w 266"/>
                <a:gd name="T51" fmla="*/ 17 h 311"/>
                <a:gd name="T52" fmla="*/ 5 w 266"/>
                <a:gd name="T53" fmla="*/ 20 h 311"/>
                <a:gd name="T54" fmla="*/ 6 w 266"/>
                <a:gd name="T55" fmla="*/ 23 h 311"/>
                <a:gd name="T56" fmla="*/ 4 w 266"/>
                <a:gd name="T57" fmla="*/ 44 h 311"/>
                <a:gd name="T58" fmla="*/ 3 w 266"/>
                <a:gd name="T59" fmla="*/ 154 h 311"/>
                <a:gd name="T60" fmla="*/ 15 w 266"/>
                <a:gd name="T61" fmla="*/ 290 h 311"/>
                <a:gd name="T62" fmla="*/ 15 w 266"/>
                <a:gd name="T63" fmla="*/ 294 h 311"/>
                <a:gd name="T64" fmla="*/ 20 w 266"/>
                <a:gd name="T65" fmla="*/ 304 h 311"/>
                <a:gd name="T66" fmla="*/ 21 w 266"/>
                <a:gd name="T67" fmla="*/ 295 h 311"/>
                <a:gd name="T68" fmla="*/ 182 w 266"/>
                <a:gd name="T69" fmla="*/ 301 h 311"/>
                <a:gd name="T70" fmla="*/ 260 w 266"/>
                <a:gd name="T71" fmla="*/ 311 h 311"/>
                <a:gd name="T72" fmla="*/ 11 w 266"/>
                <a:gd name="T73" fmla="*/ 251 h 311"/>
                <a:gd name="T74" fmla="*/ 11 w 266"/>
                <a:gd name="T75" fmla="*/ 231 h 311"/>
                <a:gd name="T76" fmla="*/ 8 w 266"/>
                <a:gd name="T77" fmla="*/ 175 h 311"/>
                <a:gd name="T78" fmla="*/ 7 w 266"/>
                <a:gd name="T79" fmla="*/ 65 h 311"/>
                <a:gd name="T80" fmla="*/ 10 w 266"/>
                <a:gd name="T81" fmla="*/ 23 h 311"/>
                <a:gd name="T82" fmla="*/ 13 w 266"/>
                <a:gd name="T83" fmla="*/ 7 h 311"/>
                <a:gd name="T84" fmla="*/ 14 w 266"/>
                <a:gd name="T85" fmla="*/ 5 h 311"/>
                <a:gd name="T86" fmla="*/ 51 w 266"/>
                <a:gd name="T87" fmla="*/ 25 h 311"/>
                <a:gd name="T88" fmla="*/ 60 w 266"/>
                <a:gd name="T89" fmla="*/ 58 h 311"/>
                <a:gd name="T90" fmla="*/ 65 w 266"/>
                <a:gd name="T91" fmla="*/ 23 h 311"/>
                <a:gd name="T92" fmla="*/ 168 w 266"/>
                <a:gd name="T93" fmla="*/ 20 h 311"/>
                <a:gd name="T94" fmla="*/ 168 w 266"/>
                <a:gd name="T95" fmla="*/ 21 h 311"/>
                <a:gd name="T96" fmla="*/ 170 w 266"/>
                <a:gd name="T97" fmla="*/ 20 h 311"/>
                <a:gd name="T98" fmla="*/ 171 w 266"/>
                <a:gd name="T99" fmla="*/ 25 h 311"/>
                <a:gd name="T100" fmla="*/ 182 w 266"/>
                <a:gd name="T101" fmla="*/ 62 h 311"/>
                <a:gd name="T102" fmla="*/ 184 w 266"/>
                <a:gd name="T103" fmla="*/ 33 h 311"/>
                <a:gd name="T104" fmla="*/ 205 w 266"/>
                <a:gd name="T105" fmla="*/ 23 h 311"/>
                <a:gd name="T106" fmla="*/ 228 w 266"/>
                <a:gd name="T107" fmla="*/ 67 h 311"/>
                <a:gd name="T108" fmla="*/ 234 w 266"/>
                <a:gd name="T109" fmla="*/ 199 h 311"/>
                <a:gd name="T110" fmla="*/ 237 w 266"/>
                <a:gd name="T111" fmla="*/ 220 h 311"/>
                <a:gd name="T112" fmla="*/ 238 w 266"/>
                <a:gd name="T113" fmla="*/ 233 h 311"/>
                <a:gd name="T114" fmla="*/ 245 w 266"/>
                <a:gd name="T115" fmla="*/ 266 h 311"/>
                <a:gd name="T116" fmla="*/ 251 w 266"/>
                <a:gd name="T117" fmla="*/ 290 h 311"/>
                <a:gd name="T118" fmla="*/ 229 w 266"/>
                <a:gd name="T119" fmla="*/ 302 h 311"/>
                <a:gd name="T120" fmla="*/ 123 w 266"/>
                <a:gd name="T121" fmla="*/ 298 h 311"/>
                <a:gd name="T122" fmla="*/ 15 w 266"/>
                <a:gd name="T123" fmla="*/ 27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6" h="311">
                  <a:moveTo>
                    <a:pt x="266" y="310"/>
                  </a:moveTo>
                  <a:cubicBezTo>
                    <a:pt x="266" y="304"/>
                    <a:pt x="263" y="300"/>
                    <a:pt x="260" y="296"/>
                  </a:cubicBezTo>
                  <a:cubicBezTo>
                    <a:pt x="258" y="294"/>
                    <a:pt x="257" y="291"/>
                    <a:pt x="255" y="288"/>
                  </a:cubicBezTo>
                  <a:cubicBezTo>
                    <a:pt x="254" y="286"/>
                    <a:pt x="254" y="284"/>
                    <a:pt x="254" y="281"/>
                  </a:cubicBezTo>
                  <a:cubicBezTo>
                    <a:pt x="253" y="280"/>
                    <a:pt x="253" y="278"/>
                    <a:pt x="253" y="276"/>
                  </a:cubicBezTo>
                  <a:cubicBezTo>
                    <a:pt x="252" y="272"/>
                    <a:pt x="250" y="267"/>
                    <a:pt x="249" y="263"/>
                  </a:cubicBezTo>
                  <a:cubicBezTo>
                    <a:pt x="248" y="259"/>
                    <a:pt x="247" y="256"/>
                    <a:pt x="246" y="252"/>
                  </a:cubicBezTo>
                  <a:cubicBezTo>
                    <a:pt x="246" y="251"/>
                    <a:pt x="246" y="251"/>
                    <a:pt x="246" y="251"/>
                  </a:cubicBezTo>
                  <a:cubicBezTo>
                    <a:pt x="244" y="243"/>
                    <a:pt x="242" y="235"/>
                    <a:pt x="241" y="226"/>
                  </a:cubicBezTo>
                  <a:cubicBezTo>
                    <a:pt x="240" y="212"/>
                    <a:pt x="239" y="203"/>
                    <a:pt x="237" y="190"/>
                  </a:cubicBezTo>
                  <a:cubicBezTo>
                    <a:pt x="237" y="189"/>
                    <a:pt x="237" y="189"/>
                    <a:pt x="237" y="189"/>
                  </a:cubicBezTo>
                  <a:cubicBezTo>
                    <a:pt x="237" y="187"/>
                    <a:pt x="237" y="185"/>
                    <a:pt x="237" y="183"/>
                  </a:cubicBezTo>
                  <a:cubicBezTo>
                    <a:pt x="237" y="181"/>
                    <a:pt x="237" y="178"/>
                    <a:pt x="236" y="176"/>
                  </a:cubicBezTo>
                  <a:cubicBezTo>
                    <a:pt x="236" y="175"/>
                    <a:pt x="236" y="174"/>
                    <a:pt x="235" y="173"/>
                  </a:cubicBezTo>
                  <a:cubicBezTo>
                    <a:pt x="235" y="171"/>
                    <a:pt x="234" y="170"/>
                    <a:pt x="234" y="169"/>
                  </a:cubicBezTo>
                  <a:cubicBezTo>
                    <a:pt x="234" y="166"/>
                    <a:pt x="234" y="163"/>
                    <a:pt x="234" y="159"/>
                  </a:cubicBezTo>
                  <a:cubicBezTo>
                    <a:pt x="234" y="156"/>
                    <a:pt x="234" y="152"/>
                    <a:pt x="234" y="149"/>
                  </a:cubicBezTo>
                  <a:cubicBezTo>
                    <a:pt x="233" y="147"/>
                    <a:pt x="233" y="146"/>
                    <a:pt x="233" y="144"/>
                  </a:cubicBezTo>
                  <a:cubicBezTo>
                    <a:pt x="232" y="143"/>
                    <a:pt x="232" y="141"/>
                    <a:pt x="232" y="139"/>
                  </a:cubicBezTo>
                  <a:cubicBezTo>
                    <a:pt x="230" y="117"/>
                    <a:pt x="231" y="95"/>
                    <a:pt x="232" y="73"/>
                  </a:cubicBezTo>
                  <a:cubicBezTo>
                    <a:pt x="233" y="67"/>
                    <a:pt x="233" y="62"/>
                    <a:pt x="233" y="57"/>
                  </a:cubicBezTo>
                  <a:cubicBezTo>
                    <a:pt x="234" y="46"/>
                    <a:pt x="235" y="36"/>
                    <a:pt x="235" y="26"/>
                  </a:cubicBezTo>
                  <a:cubicBezTo>
                    <a:pt x="236" y="26"/>
                    <a:pt x="236" y="26"/>
                    <a:pt x="237" y="26"/>
                  </a:cubicBezTo>
                  <a:cubicBezTo>
                    <a:pt x="239" y="25"/>
                    <a:pt x="241" y="25"/>
                    <a:pt x="242" y="23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24" y="20"/>
                    <a:pt x="196" y="18"/>
                    <a:pt x="181" y="17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0" y="18"/>
                    <a:pt x="180" y="18"/>
                    <a:pt x="180" y="18"/>
                  </a:cubicBezTo>
                  <a:cubicBezTo>
                    <a:pt x="180" y="20"/>
                    <a:pt x="180" y="22"/>
                    <a:pt x="180" y="24"/>
                  </a:cubicBezTo>
                  <a:cubicBezTo>
                    <a:pt x="180" y="27"/>
                    <a:pt x="179" y="31"/>
                    <a:pt x="180" y="35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8" y="38"/>
                    <a:pt x="193" y="41"/>
                    <a:pt x="192" y="52"/>
                  </a:cubicBezTo>
                  <a:cubicBezTo>
                    <a:pt x="190" y="55"/>
                    <a:pt x="187" y="57"/>
                    <a:pt x="182" y="57"/>
                  </a:cubicBezTo>
                  <a:cubicBezTo>
                    <a:pt x="176" y="57"/>
                    <a:pt x="169" y="54"/>
                    <a:pt x="168" y="48"/>
                  </a:cubicBezTo>
                  <a:cubicBezTo>
                    <a:pt x="167" y="46"/>
                    <a:pt x="168" y="43"/>
                    <a:pt x="170" y="41"/>
                  </a:cubicBezTo>
                  <a:cubicBezTo>
                    <a:pt x="171" y="40"/>
                    <a:pt x="173" y="39"/>
                    <a:pt x="176" y="39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7" y="32"/>
                    <a:pt x="176" y="24"/>
                    <a:pt x="175" y="17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1" y="15"/>
                    <a:pt x="167" y="16"/>
                    <a:pt x="163" y="16"/>
                  </a:cubicBezTo>
                  <a:cubicBezTo>
                    <a:pt x="158" y="16"/>
                    <a:pt x="153" y="15"/>
                    <a:pt x="148" y="15"/>
                  </a:cubicBezTo>
                  <a:cubicBezTo>
                    <a:pt x="144" y="15"/>
                    <a:pt x="141" y="14"/>
                    <a:pt x="137" y="14"/>
                  </a:cubicBezTo>
                  <a:cubicBezTo>
                    <a:pt x="131" y="14"/>
                    <a:pt x="126" y="13"/>
                    <a:pt x="120" y="13"/>
                  </a:cubicBezTo>
                  <a:cubicBezTo>
                    <a:pt x="114" y="12"/>
                    <a:pt x="108" y="12"/>
                    <a:pt x="101" y="12"/>
                  </a:cubicBezTo>
                  <a:cubicBezTo>
                    <a:pt x="95" y="11"/>
                    <a:pt x="90" y="11"/>
                    <a:pt x="85" y="10"/>
                  </a:cubicBezTo>
                  <a:cubicBezTo>
                    <a:pt x="77" y="9"/>
                    <a:pt x="69" y="8"/>
                    <a:pt x="61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1" y="15"/>
                    <a:pt x="61" y="20"/>
                    <a:pt x="61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27"/>
                    <a:pt x="61" y="27"/>
                    <a:pt x="61" y="27"/>
                  </a:cubicBezTo>
                  <a:cubicBezTo>
                    <a:pt x="62" y="27"/>
                    <a:pt x="64" y="28"/>
                    <a:pt x="65" y="28"/>
                  </a:cubicBezTo>
                  <a:cubicBezTo>
                    <a:pt x="68" y="29"/>
                    <a:pt x="72" y="30"/>
                    <a:pt x="72" y="33"/>
                  </a:cubicBezTo>
                  <a:cubicBezTo>
                    <a:pt x="74" y="42"/>
                    <a:pt x="70" y="52"/>
                    <a:pt x="63" y="53"/>
                  </a:cubicBezTo>
                  <a:cubicBezTo>
                    <a:pt x="56" y="55"/>
                    <a:pt x="44" y="50"/>
                    <a:pt x="42" y="43"/>
                  </a:cubicBezTo>
                  <a:cubicBezTo>
                    <a:pt x="41" y="40"/>
                    <a:pt x="42" y="35"/>
                    <a:pt x="45" y="31"/>
                  </a:cubicBezTo>
                  <a:cubicBezTo>
                    <a:pt x="45" y="31"/>
                    <a:pt x="46" y="31"/>
                    <a:pt x="47" y="31"/>
                  </a:cubicBezTo>
                  <a:cubicBezTo>
                    <a:pt x="50" y="31"/>
                    <a:pt x="53" y="32"/>
                    <a:pt x="55" y="30"/>
                  </a:cubicBezTo>
                  <a:cubicBezTo>
                    <a:pt x="57" y="28"/>
                    <a:pt x="56" y="26"/>
                    <a:pt x="55" y="23"/>
                  </a:cubicBezTo>
                  <a:cubicBezTo>
                    <a:pt x="55" y="21"/>
                    <a:pt x="55" y="20"/>
                    <a:pt x="55" y="18"/>
                  </a:cubicBezTo>
                  <a:cubicBezTo>
                    <a:pt x="55" y="16"/>
                    <a:pt x="55" y="13"/>
                    <a:pt x="55" y="11"/>
                  </a:cubicBezTo>
                  <a:cubicBezTo>
                    <a:pt x="55" y="9"/>
                    <a:pt x="55" y="8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46" y="6"/>
                    <a:pt x="38" y="4"/>
                    <a:pt x="29" y="3"/>
                  </a:cubicBezTo>
                  <a:cubicBezTo>
                    <a:pt x="24" y="2"/>
                    <a:pt x="20" y="1"/>
                    <a:pt x="16" y="0"/>
                  </a:cubicBezTo>
                  <a:cubicBezTo>
                    <a:pt x="15" y="0"/>
                    <a:pt x="13" y="0"/>
                    <a:pt x="12" y="0"/>
                  </a:cubicBezTo>
                  <a:cubicBezTo>
                    <a:pt x="10" y="0"/>
                    <a:pt x="9" y="0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8"/>
                    <a:pt x="7" y="13"/>
                    <a:pt x="6" y="17"/>
                  </a:cubicBezTo>
                  <a:cubicBezTo>
                    <a:pt x="6" y="18"/>
                    <a:pt x="6" y="19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6" y="23"/>
                    <a:pt x="6" y="23"/>
                  </a:cubicBezTo>
                  <a:cubicBezTo>
                    <a:pt x="6" y="26"/>
                    <a:pt x="6" y="30"/>
                    <a:pt x="5" y="33"/>
                  </a:cubicBezTo>
                  <a:cubicBezTo>
                    <a:pt x="5" y="35"/>
                    <a:pt x="5" y="37"/>
                    <a:pt x="5" y="3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8"/>
                    <a:pt x="4" y="52"/>
                    <a:pt x="3" y="56"/>
                  </a:cubicBezTo>
                  <a:cubicBezTo>
                    <a:pt x="0" y="84"/>
                    <a:pt x="2" y="116"/>
                    <a:pt x="3" y="147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4" y="161"/>
                    <a:pt x="3" y="168"/>
                    <a:pt x="3" y="174"/>
                  </a:cubicBezTo>
                  <a:cubicBezTo>
                    <a:pt x="3" y="181"/>
                    <a:pt x="3" y="187"/>
                    <a:pt x="3" y="194"/>
                  </a:cubicBezTo>
                  <a:cubicBezTo>
                    <a:pt x="5" y="231"/>
                    <a:pt x="7" y="262"/>
                    <a:pt x="15" y="290"/>
                  </a:cubicBezTo>
                  <a:cubicBezTo>
                    <a:pt x="14" y="289"/>
                    <a:pt x="13" y="289"/>
                    <a:pt x="12" y="290"/>
                  </a:cubicBezTo>
                  <a:cubicBezTo>
                    <a:pt x="12" y="290"/>
                    <a:pt x="12" y="291"/>
                    <a:pt x="12" y="292"/>
                  </a:cubicBezTo>
                  <a:cubicBezTo>
                    <a:pt x="12" y="294"/>
                    <a:pt x="14" y="294"/>
                    <a:pt x="15" y="294"/>
                  </a:cubicBezTo>
                  <a:cubicBezTo>
                    <a:pt x="16" y="295"/>
                    <a:pt x="17" y="295"/>
                    <a:pt x="17" y="296"/>
                  </a:cubicBezTo>
                  <a:cubicBezTo>
                    <a:pt x="17" y="296"/>
                    <a:pt x="17" y="297"/>
                    <a:pt x="17" y="298"/>
                  </a:cubicBezTo>
                  <a:cubicBezTo>
                    <a:pt x="19" y="303"/>
                    <a:pt x="19" y="304"/>
                    <a:pt x="20" y="304"/>
                  </a:cubicBezTo>
                  <a:cubicBezTo>
                    <a:pt x="21" y="304"/>
                    <a:pt x="21" y="304"/>
                    <a:pt x="21" y="303"/>
                  </a:cubicBezTo>
                  <a:cubicBezTo>
                    <a:pt x="21" y="303"/>
                    <a:pt x="21" y="302"/>
                    <a:pt x="21" y="300"/>
                  </a:cubicBezTo>
                  <a:cubicBezTo>
                    <a:pt x="21" y="299"/>
                    <a:pt x="20" y="297"/>
                    <a:pt x="21" y="295"/>
                  </a:cubicBezTo>
                  <a:cubicBezTo>
                    <a:pt x="44" y="300"/>
                    <a:pt x="66" y="303"/>
                    <a:pt x="89" y="303"/>
                  </a:cubicBezTo>
                  <a:cubicBezTo>
                    <a:pt x="103" y="303"/>
                    <a:pt x="116" y="303"/>
                    <a:pt x="131" y="302"/>
                  </a:cubicBezTo>
                  <a:cubicBezTo>
                    <a:pt x="147" y="301"/>
                    <a:pt x="165" y="301"/>
                    <a:pt x="182" y="301"/>
                  </a:cubicBezTo>
                  <a:cubicBezTo>
                    <a:pt x="193" y="302"/>
                    <a:pt x="204" y="303"/>
                    <a:pt x="218" y="304"/>
                  </a:cubicBezTo>
                  <a:cubicBezTo>
                    <a:pt x="223" y="305"/>
                    <a:pt x="228" y="306"/>
                    <a:pt x="233" y="307"/>
                  </a:cubicBezTo>
                  <a:cubicBezTo>
                    <a:pt x="242" y="309"/>
                    <a:pt x="251" y="311"/>
                    <a:pt x="260" y="311"/>
                  </a:cubicBezTo>
                  <a:cubicBezTo>
                    <a:pt x="262" y="311"/>
                    <a:pt x="264" y="310"/>
                    <a:pt x="265" y="310"/>
                  </a:cubicBezTo>
                  <a:cubicBezTo>
                    <a:pt x="266" y="310"/>
                    <a:pt x="266" y="310"/>
                    <a:pt x="266" y="310"/>
                  </a:cubicBezTo>
                  <a:close/>
                  <a:moveTo>
                    <a:pt x="11" y="251"/>
                  </a:moveTo>
                  <a:cubicBezTo>
                    <a:pt x="11" y="250"/>
                    <a:pt x="11" y="248"/>
                    <a:pt x="12" y="247"/>
                  </a:cubicBezTo>
                  <a:cubicBezTo>
                    <a:pt x="12" y="245"/>
                    <a:pt x="12" y="244"/>
                    <a:pt x="12" y="243"/>
                  </a:cubicBezTo>
                  <a:cubicBezTo>
                    <a:pt x="12" y="239"/>
                    <a:pt x="11" y="235"/>
                    <a:pt x="11" y="231"/>
                  </a:cubicBezTo>
                  <a:cubicBezTo>
                    <a:pt x="10" y="227"/>
                    <a:pt x="9" y="223"/>
                    <a:pt x="9" y="220"/>
                  </a:cubicBezTo>
                  <a:cubicBezTo>
                    <a:pt x="9" y="213"/>
                    <a:pt x="9" y="206"/>
                    <a:pt x="8" y="198"/>
                  </a:cubicBezTo>
                  <a:cubicBezTo>
                    <a:pt x="7" y="191"/>
                    <a:pt x="8" y="182"/>
                    <a:pt x="8" y="175"/>
                  </a:cubicBezTo>
                  <a:cubicBezTo>
                    <a:pt x="8" y="168"/>
                    <a:pt x="8" y="161"/>
                    <a:pt x="8" y="15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6" y="119"/>
                    <a:pt x="5" y="91"/>
                    <a:pt x="7" y="65"/>
                  </a:cubicBezTo>
                  <a:cubicBezTo>
                    <a:pt x="7" y="59"/>
                    <a:pt x="8" y="53"/>
                    <a:pt x="9" y="47"/>
                  </a:cubicBezTo>
                  <a:cubicBezTo>
                    <a:pt x="9" y="40"/>
                    <a:pt x="10" y="34"/>
                    <a:pt x="11" y="27"/>
                  </a:cubicBezTo>
                  <a:cubicBezTo>
                    <a:pt x="11" y="26"/>
                    <a:pt x="10" y="25"/>
                    <a:pt x="10" y="23"/>
                  </a:cubicBezTo>
                  <a:cubicBezTo>
                    <a:pt x="10" y="22"/>
                    <a:pt x="10" y="20"/>
                    <a:pt x="10" y="19"/>
                  </a:cubicBezTo>
                  <a:cubicBezTo>
                    <a:pt x="10" y="17"/>
                    <a:pt x="11" y="16"/>
                    <a:pt x="11" y="14"/>
                  </a:cubicBezTo>
                  <a:cubicBezTo>
                    <a:pt x="12" y="12"/>
                    <a:pt x="13" y="10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6"/>
                    <a:pt x="14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31" y="7"/>
                    <a:pt x="40" y="9"/>
                    <a:pt x="50" y="11"/>
                  </a:cubicBezTo>
                  <a:cubicBezTo>
                    <a:pt x="50" y="16"/>
                    <a:pt x="50" y="21"/>
                    <a:pt x="51" y="25"/>
                  </a:cubicBezTo>
                  <a:cubicBezTo>
                    <a:pt x="47" y="24"/>
                    <a:pt x="43" y="25"/>
                    <a:pt x="40" y="29"/>
                  </a:cubicBezTo>
                  <a:cubicBezTo>
                    <a:pt x="37" y="33"/>
                    <a:pt x="36" y="39"/>
                    <a:pt x="37" y="43"/>
                  </a:cubicBezTo>
                  <a:cubicBezTo>
                    <a:pt x="39" y="52"/>
                    <a:pt x="51" y="58"/>
                    <a:pt x="60" y="58"/>
                  </a:cubicBezTo>
                  <a:cubicBezTo>
                    <a:pt x="62" y="58"/>
                    <a:pt x="64" y="58"/>
                    <a:pt x="66" y="57"/>
                  </a:cubicBezTo>
                  <a:cubicBezTo>
                    <a:pt x="74" y="55"/>
                    <a:pt x="78" y="44"/>
                    <a:pt x="77" y="36"/>
                  </a:cubicBezTo>
                  <a:cubicBezTo>
                    <a:pt x="77" y="29"/>
                    <a:pt x="72" y="24"/>
                    <a:pt x="65" y="23"/>
                  </a:cubicBezTo>
                  <a:cubicBezTo>
                    <a:pt x="66" y="19"/>
                    <a:pt x="66" y="17"/>
                    <a:pt x="65" y="13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102" y="16"/>
                    <a:pt x="136" y="19"/>
                    <a:pt x="168" y="20"/>
                  </a:cubicBezTo>
                  <a:cubicBezTo>
                    <a:pt x="168" y="20"/>
                    <a:pt x="168" y="20"/>
                    <a:pt x="168" y="20"/>
                  </a:cubicBezTo>
                  <a:cubicBezTo>
                    <a:pt x="168" y="21"/>
                    <a:pt x="168" y="21"/>
                    <a:pt x="168" y="21"/>
                  </a:cubicBezTo>
                  <a:cubicBezTo>
                    <a:pt x="168" y="21"/>
                    <a:pt x="168" y="21"/>
                    <a:pt x="168" y="21"/>
                  </a:cubicBezTo>
                  <a:cubicBezTo>
                    <a:pt x="168" y="21"/>
                    <a:pt x="169" y="22"/>
                    <a:pt x="169" y="22"/>
                  </a:cubicBezTo>
                  <a:cubicBezTo>
                    <a:pt x="169" y="21"/>
                    <a:pt x="169" y="21"/>
                    <a:pt x="169" y="21"/>
                  </a:cubicBezTo>
                  <a:cubicBezTo>
                    <a:pt x="169" y="21"/>
                    <a:pt x="170" y="21"/>
                    <a:pt x="170" y="20"/>
                  </a:cubicBezTo>
                  <a:cubicBezTo>
                    <a:pt x="170" y="20"/>
                    <a:pt x="170" y="20"/>
                    <a:pt x="170" y="20"/>
                  </a:cubicBezTo>
                  <a:cubicBezTo>
                    <a:pt x="171" y="20"/>
                    <a:pt x="171" y="20"/>
                    <a:pt x="171" y="20"/>
                  </a:cubicBezTo>
                  <a:cubicBezTo>
                    <a:pt x="171" y="22"/>
                    <a:pt x="171" y="23"/>
                    <a:pt x="171" y="25"/>
                  </a:cubicBezTo>
                  <a:cubicBezTo>
                    <a:pt x="171" y="28"/>
                    <a:pt x="171" y="30"/>
                    <a:pt x="172" y="32"/>
                  </a:cubicBezTo>
                  <a:cubicBezTo>
                    <a:pt x="165" y="35"/>
                    <a:pt x="161" y="41"/>
                    <a:pt x="163" y="47"/>
                  </a:cubicBezTo>
                  <a:cubicBezTo>
                    <a:pt x="164" y="56"/>
                    <a:pt x="174" y="62"/>
                    <a:pt x="182" y="62"/>
                  </a:cubicBezTo>
                  <a:cubicBezTo>
                    <a:pt x="188" y="62"/>
                    <a:pt x="192" y="60"/>
                    <a:pt x="195" y="56"/>
                  </a:cubicBezTo>
                  <a:cubicBezTo>
                    <a:pt x="197" y="50"/>
                    <a:pt x="197" y="44"/>
                    <a:pt x="194" y="39"/>
                  </a:cubicBezTo>
                  <a:cubicBezTo>
                    <a:pt x="192" y="35"/>
                    <a:pt x="188" y="33"/>
                    <a:pt x="184" y="33"/>
                  </a:cubicBezTo>
                  <a:cubicBezTo>
                    <a:pt x="184" y="31"/>
                    <a:pt x="184" y="30"/>
                    <a:pt x="184" y="29"/>
                  </a:cubicBezTo>
                  <a:cubicBezTo>
                    <a:pt x="184" y="26"/>
                    <a:pt x="184" y="24"/>
                    <a:pt x="185" y="22"/>
                  </a:cubicBezTo>
                  <a:cubicBezTo>
                    <a:pt x="192" y="23"/>
                    <a:pt x="199" y="23"/>
                    <a:pt x="205" y="23"/>
                  </a:cubicBezTo>
                  <a:cubicBezTo>
                    <a:pt x="214" y="23"/>
                    <a:pt x="223" y="24"/>
                    <a:pt x="232" y="26"/>
                  </a:cubicBezTo>
                  <a:cubicBezTo>
                    <a:pt x="232" y="34"/>
                    <a:pt x="231" y="42"/>
                    <a:pt x="230" y="49"/>
                  </a:cubicBezTo>
                  <a:cubicBezTo>
                    <a:pt x="229" y="55"/>
                    <a:pt x="228" y="61"/>
                    <a:pt x="228" y="67"/>
                  </a:cubicBezTo>
                  <a:cubicBezTo>
                    <a:pt x="226" y="103"/>
                    <a:pt x="227" y="138"/>
                    <a:pt x="230" y="171"/>
                  </a:cubicBezTo>
                  <a:cubicBezTo>
                    <a:pt x="231" y="176"/>
                    <a:pt x="232" y="181"/>
                    <a:pt x="232" y="186"/>
                  </a:cubicBezTo>
                  <a:cubicBezTo>
                    <a:pt x="233" y="190"/>
                    <a:pt x="234" y="194"/>
                    <a:pt x="234" y="199"/>
                  </a:cubicBezTo>
                  <a:cubicBezTo>
                    <a:pt x="235" y="201"/>
                    <a:pt x="235" y="203"/>
                    <a:pt x="235" y="206"/>
                  </a:cubicBezTo>
                  <a:cubicBezTo>
                    <a:pt x="236" y="209"/>
                    <a:pt x="237" y="212"/>
                    <a:pt x="237" y="216"/>
                  </a:cubicBezTo>
                  <a:cubicBezTo>
                    <a:pt x="237" y="217"/>
                    <a:pt x="237" y="219"/>
                    <a:pt x="237" y="220"/>
                  </a:cubicBezTo>
                  <a:cubicBezTo>
                    <a:pt x="236" y="222"/>
                    <a:pt x="236" y="223"/>
                    <a:pt x="236" y="225"/>
                  </a:cubicBezTo>
                  <a:cubicBezTo>
                    <a:pt x="236" y="226"/>
                    <a:pt x="237" y="228"/>
                    <a:pt x="237" y="230"/>
                  </a:cubicBezTo>
                  <a:cubicBezTo>
                    <a:pt x="238" y="231"/>
                    <a:pt x="238" y="232"/>
                    <a:pt x="238" y="233"/>
                  </a:cubicBezTo>
                  <a:cubicBezTo>
                    <a:pt x="239" y="237"/>
                    <a:pt x="239" y="237"/>
                    <a:pt x="239" y="237"/>
                  </a:cubicBezTo>
                  <a:cubicBezTo>
                    <a:pt x="240" y="245"/>
                    <a:pt x="241" y="252"/>
                    <a:pt x="243" y="259"/>
                  </a:cubicBezTo>
                  <a:cubicBezTo>
                    <a:pt x="243" y="261"/>
                    <a:pt x="244" y="263"/>
                    <a:pt x="245" y="266"/>
                  </a:cubicBezTo>
                  <a:cubicBezTo>
                    <a:pt x="246" y="268"/>
                    <a:pt x="247" y="271"/>
                    <a:pt x="247" y="274"/>
                  </a:cubicBezTo>
                  <a:cubicBezTo>
                    <a:pt x="248" y="276"/>
                    <a:pt x="248" y="278"/>
                    <a:pt x="249" y="280"/>
                  </a:cubicBezTo>
                  <a:cubicBezTo>
                    <a:pt x="250" y="283"/>
                    <a:pt x="250" y="287"/>
                    <a:pt x="251" y="290"/>
                  </a:cubicBezTo>
                  <a:cubicBezTo>
                    <a:pt x="252" y="292"/>
                    <a:pt x="254" y="294"/>
                    <a:pt x="255" y="297"/>
                  </a:cubicBezTo>
                  <a:cubicBezTo>
                    <a:pt x="258" y="300"/>
                    <a:pt x="260" y="303"/>
                    <a:pt x="260" y="306"/>
                  </a:cubicBezTo>
                  <a:cubicBezTo>
                    <a:pt x="250" y="305"/>
                    <a:pt x="239" y="304"/>
                    <a:pt x="229" y="302"/>
                  </a:cubicBezTo>
                  <a:cubicBezTo>
                    <a:pt x="208" y="299"/>
                    <a:pt x="189" y="296"/>
                    <a:pt x="167" y="296"/>
                  </a:cubicBezTo>
                  <a:cubicBezTo>
                    <a:pt x="165" y="296"/>
                    <a:pt x="165" y="296"/>
                    <a:pt x="165" y="296"/>
                  </a:cubicBezTo>
                  <a:cubicBezTo>
                    <a:pt x="151" y="297"/>
                    <a:pt x="137" y="297"/>
                    <a:pt x="123" y="298"/>
                  </a:cubicBezTo>
                  <a:cubicBezTo>
                    <a:pt x="81" y="300"/>
                    <a:pt x="48" y="297"/>
                    <a:pt x="19" y="290"/>
                  </a:cubicBezTo>
                  <a:cubicBezTo>
                    <a:pt x="17" y="286"/>
                    <a:pt x="17" y="282"/>
                    <a:pt x="16" y="277"/>
                  </a:cubicBezTo>
                  <a:cubicBezTo>
                    <a:pt x="16" y="275"/>
                    <a:pt x="16" y="273"/>
                    <a:pt x="15" y="271"/>
                  </a:cubicBezTo>
                  <a:cubicBezTo>
                    <a:pt x="15" y="268"/>
                    <a:pt x="14" y="265"/>
                    <a:pt x="13" y="262"/>
                  </a:cubicBezTo>
                  <a:cubicBezTo>
                    <a:pt x="13" y="259"/>
                    <a:pt x="12" y="255"/>
                    <a:pt x="11" y="25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59" name="Freeform 140"/>
            <p:cNvSpPr/>
            <p:nvPr/>
          </p:nvSpPr>
          <p:spPr bwMode="auto">
            <a:xfrm>
              <a:off x="5256213" y="2674938"/>
              <a:ext cx="166688" cy="304800"/>
            </a:xfrm>
            <a:custGeom>
              <a:avLst/>
              <a:gdLst>
                <a:gd name="T0" fmla="*/ 31 w 69"/>
                <a:gd name="T1" fmla="*/ 125 h 126"/>
                <a:gd name="T2" fmla="*/ 32 w 69"/>
                <a:gd name="T3" fmla="*/ 126 h 126"/>
                <a:gd name="T4" fmla="*/ 50 w 69"/>
                <a:gd name="T5" fmla="*/ 120 h 126"/>
                <a:gd name="T6" fmla="*/ 69 w 69"/>
                <a:gd name="T7" fmla="*/ 87 h 126"/>
                <a:gd name="T8" fmla="*/ 45 w 69"/>
                <a:gd name="T9" fmla="*/ 43 h 126"/>
                <a:gd name="T10" fmla="*/ 47 w 69"/>
                <a:gd name="T11" fmla="*/ 42 h 126"/>
                <a:gd name="T12" fmla="*/ 49 w 69"/>
                <a:gd name="T13" fmla="*/ 41 h 126"/>
                <a:gd name="T14" fmla="*/ 50 w 69"/>
                <a:gd name="T15" fmla="*/ 40 h 126"/>
                <a:gd name="T16" fmla="*/ 60 w 69"/>
                <a:gd name="T17" fmla="*/ 14 h 126"/>
                <a:gd name="T18" fmla="*/ 40 w 69"/>
                <a:gd name="T19" fmla="*/ 0 h 126"/>
                <a:gd name="T20" fmla="*/ 39 w 69"/>
                <a:gd name="T21" fmla="*/ 0 h 126"/>
                <a:gd name="T22" fmla="*/ 21 w 69"/>
                <a:gd name="T23" fmla="*/ 8 h 126"/>
                <a:gd name="T24" fmla="*/ 15 w 69"/>
                <a:gd name="T25" fmla="*/ 16 h 126"/>
                <a:gd name="T26" fmla="*/ 17 w 69"/>
                <a:gd name="T27" fmla="*/ 22 h 126"/>
                <a:gd name="T28" fmla="*/ 17 w 69"/>
                <a:gd name="T29" fmla="*/ 22 h 126"/>
                <a:gd name="T30" fmla="*/ 18 w 69"/>
                <a:gd name="T31" fmla="*/ 22 h 126"/>
                <a:gd name="T32" fmla="*/ 21 w 69"/>
                <a:gd name="T33" fmla="*/ 22 h 126"/>
                <a:gd name="T34" fmla="*/ 23 w 69"/>
                <a:gd name="T35" fmla="*/ 22 h 126"/>
                <a:gd name="T36" fmla="*/ 24 w 69"/>
                <a:gd name="T37" fmla="*/ 22 h 126"/>
                <a:gd name="T38" fmla="*/ 22 w 69"/>
                <a:gd name="T39" fmla="*/ 19 h 126"/>
                <a:gd name="T40" fmla="*/ 22 w 69"/>
                <a:gd name="T41" fmla="*/ 17 h 126"/>
                <a:gd name="T42" fmla="*/ 23 w 69"/>
                <a:gd name="T43" fmla="*/ 14 h 126"/>
                <a:gd name="T44" fmla="*/ 24 w 69"/>
                <a:gd name="T45" fmla="*/ 12 h 126"/>
                <a:gd name="T46" fmla="*/ 24 w 69"/>
                <a:gd name="T47" fmla="*/ 13 h 126"/>
                <a:gd name="T48" fmla="*/ 25 w 69"/>
                <a:gd name="T49" fmla="*/ 14 h 126"/>
                <a:gd name="T50" fmla="*/ 26 w 69"/>
                <a:gd name="T51" fmla="*/ 12 h 126"/>
                <a:gd name="T52" fmla="*/ 39 w 69"/>
                <a:gd name="T53" fmla="*/ 5 h 126"/>
                <a:gd name="T54" fmla="*/ 49 w 69"/>
                <a:gd name="T55" fmla="*/ 7 h 126"/>
                <a:gd name="T56" fmla="*/ 49 w 69"/>
                <a:gd name="T57" fmla="*/ 9 h 126"/>
                <a:gd name="T58" fmla="*/ 51 w 69"/>
                <a:gd name="T59" fmla="*/ 10 h 126"/>
                <a:gd name="T60" fmla="*/ 52 w 69"/>
                <a:gd name="T61" fmla="*/ 10 h 126"/>
                <a:gd name="T62" fmla="*/ 54 w 69"/>
                <a:gd name="T63" fmla="*/ 26 h 126"/>
                <a:gd name="T64" fmla="*/ 38 w 69"/>
                <a:gd name="T65" fmla="*/ 41 h 126"/>
                <a:gd name="T66" fmla="*/ 34 w 69"/>
                <a:gd name="T67" fmla="*/ 41 h 126"/>
                <a:gd name="T68" fmla="*/ 32 w 69"/>
                <a:gd name="T69" fmla="*/ 41 h 126"/>
                <a:gd name="T70" fmla="*/ 28 w 69"/>
                <a:gd name="T71" fmla="*/ 44 h 126"/>
                <a:gd name="T72" fmla="*/ 27 w 69"/>
                <a:gd name="T73" fmla="*/ 45 h 126"/>
                <a:gd name="T74" fmla="*/ 28 w 69"/>
                <a:gd name="T75" fmla="*/ 45 h 126"/>
                <a:gd name="T76" fmla="*/ 40 w 69"/>
                <a:gd name="T77" fmla="*/ 46 h 126"/>
                <a:gd name="T78" fmla="*/ 64 w 69"/>
                <a:gd name="T79" fmla="*/ 89 h 126"/>
                <a:gd name="T80" fmla="*/ 33 w 69"/>
                <a:gd name="T81" fmla="*/ 121 h 126"/>
                <a:gd name="T82" fmla="*/ 32 w 69"/>
                <a:gd name="T83" fmla="*/ 121 h 126"/>
                <a:gd name="T84" fmla="*/ 8 w 69"/>
                <a:gd name="T85" fmla="*/ 103 h 126"/>
                <a:gd name="T86" fmla="*/ 9 w 69"/>
                <a:gd name="T87" fmla="*/ 97 h 126"/>
                <a:gd name="T88" fmla="*/ 9 w 69"/>
                <a:gd name="T89" fmla="*/ 94 h 126"/>
                <a:gd name="T90" fmla="*/ 10 w 69"/>
                <a:gd name="T91" fmla="*/ 93 h 126"/>
                <a:gd name="T92" fmla="*/ 11 w 69"/>
                <a:gd name="T93" fmla="*/ 88 h 126"/>
                <a:gd name="T94" fmla="*/ 11 w 69"/>
                <a:gd name="T95" fmla="*/ 88 h 126"/>
                <a:gd name="T96" fmla="*/ 14 w 69"/>
                <a:gd name="T97" fmla="*/ 85 h 126"/>
                <a:gd name="T98" fmla="*/ 13 w 69"/>
                <a:gd name="T99" fmla="*/ 84 h 126"/>
                <a:gd name="T100" fmla="*/ 13 w 69"/>
                <a:gd name="T101" fmla="*/ 83 h 126"/>
                <a:gd name="T102" fmla="*/ 13 w 69"/>
                <a:gd name="T103" fmla="*/ 83 h 126"/>
                <a:gd name="T104" fmla="*/ 18 w 69"/>
                <a:gd name="T105" fmla="*/ 82 h 126"/>
                <a:gd name="T106" fmla="*/ 19 w 69"/>
                <a:gd name="T107" fmla="*/ 82 h 126"/>
                <a:gd name="T108" fmla="*/ 19 w 69"/>
                <a:gd name="T109" fmla="*/ 81 h 126"/>
                <a:gd name="T110" fmla="*/ 17 w 69"/>
                <a:gd name="T111" fmla="*/ 78 h 126"/>
                <a:gd name="T112" fmla="*/ 16 w 69"/>
                <a:gd name="T113" fmla="*/ 78 h 126"/>
                <a:gd name="T114" fmla="*/ 16 w 69"/>
                <a:gd name="T115" fmla="*/ 77 h 126"/>
                <a:gd name="T116" fmla="*/ 16 w 69"/>
                <a:gd name="T117" fmla="*/ 77 h 126"/>
                <a:gd name="T118" fmla="*/ 2 w 69"/>
                <a:gd name="T119" fmla="*/ 91 h 126"/>
                <a:gd name="T120" fmla="*/ 6 w 69"/>
                <a:gd name="T121" fmla="*/ 111 h 126"/>
                <a:gd name="T122" fmla="*/ 31 w 69"/>
                <a:gd name="T123" fmla="*/ 12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" h="126">
                  <a:moveTo>
                    <a:pt x="31" y="125"/>
                  </a:moveTo>
                  <a:cubicBezTo>
                    <a:pt x="31" y="126"/>
                    <a:pt x="32" y="126"/>
                    <a:pt x="32" y="126"/>
                  </a:cubicBezTo>
                  <a:cubicBezTo>
                    <a:pt x="39" y="126"/>
                    <a:pt x="46" y="123"/>
                    <a:pt x="50" y="120"/>
                  </a:cubicBezTo>
                  <a:cubicBezTo>
                    <a:pt x="61" y="113"/>
                    <a:pt x="69" y="99"/>
                    <a:pt x="69" y="87"/>
                  </a:cubicBezTo>
                  <a:cubicBezTo>
                    <a:pt x="69" y="69"/>
                    <a:pt x="61" y="55"/>
                    <a:pt x="45" y="43"/>
                  </a:cubicBezTo>
                  <a:cubicBezTo>
                    <a:pt x="46" y="43"/>
                    <a:pt x="46" y="42"/>
                    <a:pt x="47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5" y="34"/>
                    <a:pt x="62" y="25"/>
                    <a:pt x="60" y="14"/>
                  </a:cubicBezTo>
                  <a:cubicBezTo>
                    <a:pt x="58" y="7"/>
                    <a:pt x="49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3" y="1"/>
                    <a:pt x="25" y="4"/>
                    <a:pt x="21" y="8"/>
                  </a:cubicBezTo>
                  <a:cubicBezTo>
                    <a:pt x="18" y="10"/>
                    <a:pt x="15" y="13"/>
                    <a:pt x="15" y="16"/>
                  </a:cubicBezTo>
                  <a:cubicBezTo>
                    <a:pt x="15" y="18"/>
                    <a:pt x="15" y="20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2"/>
                    <a:pt x="20" y="22"/>
                    <a:pt x="21" y="22"/>
                  </a:cubicBezTo>
                  <a:cubicBezTo>
                    <a:pt x="22" y="23"/>
                    <a:pt x="23" y="23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0"/>
                    <a:pt x="23" y="19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7"/>
                    <a:pt x="23" y="16"/>
                    <a:pt x="23" y="14"/>
                  </a:cubicBezTo>
                  <a:cubicBezTo>
                    <a:pt x="23" y="14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7"/>
                    <a:pt x="34" y="5"/>
                    <a:pt x="39" y="5"/>
                  </a:cubicBezTo>
                  <a:cubicBezTo>
                    <a:pt x="43" y="5"/>
                    <a:pt x="46" y="6"/>
                    <a:pt x="49" y="7"/>
                  </a:cubicBezTo>
                  <a:cubicBezTo>
                    <a:pt x="49" y="8"/>
                    <a:pt x="49" y="9"/>
                    <a:pt x="49" y="9"/>
                  </a:cubicBezTo>
                  <a:cubicBezTo>
                    <a:pt x="50" y="10"/>
                    <a:pt x="50" y="10"/>
                    <a:pt x="51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5" y="14"/>
                    <a:pt x="56" y="20"/>
                    <a:pt x="54" y="26"/>
                  </a:cubicBezTo>
                  <a:cubicBezTo>
                    <a:pt x="51" y="33"/>
                    <a:pt x="45" y="40"/>
                    <a:pt x="38" y="41"/>
                  </a:cubicBezTo>
                  <a:cubicBezTo>
                    <a:pt x="37" y="41"/>
                    <a:pt x="36" y="41"/>
                    <a:pt x="34" y="41"/>
                  </a:cubicBezTo>
                  <a:cubicBezTo>
                    <a:pt x="34" y="41"/>
                    <a:pt x="33" y="41"/>
                    <a:pt x="32" y="41"/>
                  </a:cubicBezTo>
                  <a:cubicBezTo>
                    <a:pt x="31" y="41"/>
                    <a:pt x="29" y="41"/>
                    <a:pt x="28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33" y="47"/>
                    <a:pt x="37" y="47"/>
                    <a:pt x="40" y="46"/>
                  </a:cubicBezTo>
                  <a:cubicBezTo>
                    <a:pt x="57" y="57"/>
                    <a:pt x="65" y="71"/>
                    <a:pt x="64" y="89"/>
                  </a:cubicBezTo>
                  <a:cubicBezTo>
                    <a:pt x="63" y="105"/>
                    <a:pt x="48" y="121"/>
                    <a:pt x="33" y="121"/>
                  </a:cubicBezTo>
                  <a:cubicBezTo>
                    <a:pt x="32" y="121"/>
                    <a:pt x="32" y="121"/>
                    <a:pt x="32" y="121"/>
                  </a:cubicBezTo>
                  <a:cubicBezTo>
                    <a:pt x="22" y="120"/>
                    <a:pt x="14" y="114"/>
                    <a:pt x="8" y="103"/>
                  </a:cubicBezTo>
                  <a:cubicBezTo>
                    <a:pt x="10" y="102"/>
                    <a:pt x="9" y="99"/>
                    <a:pt x="9" y="97"/>
                  </a:cubicBezTo>
                  <a:cubicBezTo>
                    <a:pt x="9" y="96"/>
                    <a:pt x="9" y="95"/>
                    <a:pt x="9" y="94"/>
                  </a:cubicBezTo>
                  <a:cubicBezTo>
                    <a:pt x="9" y="94"/>
                    <a:pt x="9" y="93"/>
                    <a:pt x="10" y="93"/>
                  </a:cubicBezTo>
                  <a:cubicBezTo>
                    <a:pt x="10" y="92"/>
                    <a:pt x="11" y="90"/>
                    <a:pt x="11" y="88"/>
                  </a:cubicBezTo>
                  <a:cubicBezTo>
                    <a:pt x="11" y="88"/>
                    <a:pt x="11" y="88"/>
                    <a:pt x="11" y="88"/>
                  </a:cubicBezTo>
                  <a:cubicBezTo>
                    <a:pt x="12" y="88"/>
                    <a:pt x="14" y="86"/>
                    <a:pt x="14" y="85"/>
                  </a:cubicBezTo>
                  <a:cubicBezTo>
                    <a:pt x="14" y="85"/>
                    <a:pt x="14" y="84"/>
                    <a:pt x="13" y="84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2"/>
                    <a:pt x="16" y="81"/>
                    <a:pt x="18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9" y="80"/>
                    <a:pt x="18" y="79"/>
                    <a:pt x="17" y="78"/>
                  </a:cubicBezTo>
                  <a:cubicBezTo>
                    <a:pt x="17" y="78"/>
                    <a:pt x="16" y="78"/>
                    <a:pt x="16" y="78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6" y="79"/>
                    <a:pt x="3" y="88"/>
                    <a:pt x="2" y="91"/>
                  </a:cubicBezTo>
                  <a:cubicBezTo>
                    <a:pt x="0" y="97"/>
                    <a:pt x="2" y="104"/>
                    <a:pt x="6" y="111"/>
                  </a:cubicBezTo>
                  <a:cubicBezTo>
                    <a:pt x="12" y="119"/>
                    <a:pt x="22" y="125"/>
                    <a:pt x="31" y="12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60" name="组合 359"/>
          <p:cNvGrpSpPr/>
          <p:nvPr/>
        </p:nvGrpSpPr>
        <p:grpSpPr>
          <a:xfrm>
            <a:off x="4771678" y="2791742"/>
            <a:ext cx="804863" cy="515938"/>
            <a:chOff x="6350000" y="2560638"/>
            <a:chExt cx="804863" cy="515938"/>
          </a:xfrm>
          <a:noFill/>
        </p:grpSpPr>
        <p:sp>
          <p:nvSpPr>
            <p:cNvPr id="361" name="Freeform 141"/>
            <p:cNvSpPr>
              <a:spLocks noEditPoints="1"/>
            </p:cNvSpPr>
            <p:nvPr/>
          </p:nvSpPr>
          <p:spPr bwMode="auto">
            <a:xfrm>
              <a:off x="6819900" y="2917826"/>
              <a:ext cx="238125" cy="115888"/>
            </a:xfrm>
            <a:custGeom>
              <a:avLst/>
              <a:gdLst>
                <a:gd name="T0" fmla="*/ 97 w 98"/>
                <a:gd name="T1" fmla="*/ 2 h 48"/>
                <a:gd name="T2" fmla="*/ 97 w 98"/>
                <a:gd name="T3" fmla="*/ 0 h 48"/>
                <a:gd name="T4" fmla="*/ 95 w 98"/>
                <a:gd name="T5" fmla="*/ 1 h 48"/>
                <a:gd name="T6" fmla="*/ 92 w 98"/>
                <a:gd name="T7" fmla="*/ 1 h 48"/>
                <a:gd name="T8" fmla="*/ 87 w 98"/>
                <a:gd name="T9" fmla="*/ 1 h 48"/>
                <a:gd name="T10" fmla="*/ 68 w 98"/>
                <a:gd name="T11" fmla="*/ 2 h 48"/>
                <a:gd name="T12" fmla="*/ 34 w 98"/>
                <a:gd name="T13" fmla="*/ 3 h 48"/>
                <a:gd name="T14" fmla="*/ 34 w 98"/>
                <a:gd name="T15" fmla="*/ 3 h 48"/>
                <a:gd name="T16" fmla="*/ 21 w 98"/>
                <a:gd name="T17" fmla="*/ 2 h 48"/>
                <a:gd name="T18" fmla="*/ 16 w 98"/>
                <a:gd name="T19" fmla="*/ 2 h 48"/>
                <a:gd name="T20" fmla="*/ 1 w 98"/>
                <a:gd name="T21" fmla="*/ 2 h 48"/>
                <a:gd name="T22" fmla="*/ 0 w 98"/>
                <a:gd name="T23" fmla="*/ 3 h 48"/>
                <a:gd name="T24" fmla="*/ 1 w 98"/>
                <a:gd name="T25" fmla="*/ 3 h 48"/>
                <a:gd name="T26" fmla="*/ 2 w 98"/>
                <a:gd name="T27" fmla="*/ 6 h 48"/>
                <a:gd name="T28" fmla="*/ 3 w 98"/>
                <a:gd name="T29" fmla="*/ 9 h 48"/>
                <a:gd name="T30" fmla="*/ 4 w 98"/>
                <a:gd name="T31" fmla="*/ 15 h 48"/>
                <a:gd name="T32" fmla="*/ 4 w 98"/>
                <a:gd name="T33" fmla="*/ 20 h 48"/>
                <a:gd name="T34" fmla="*/ 5 w 98"/>
                <a:gd name="T35" fmla="*/ 24 h 48"/>
                <a:gd name="T36" fmla="*/ 7 w 98"/>
                <a:gd name="T37" fmla="*/ 39 h 48"/>
                <a:gd name="T38" fmla="*/ 7 w 98"/>
                <a:gd name="T39" fmla="*/ 40 h 48"/>
                <a:gd name="T40" fmla="*/ 10 w 98"/>
                <a:gd name="T41" fmla="*/ 47 h 48"/>
                <a:gd name="T42" fmla="*/ 13 w 98"/>
                <a:gd name="T43" fmla="*/ 45 h 48"/>
                <a:gd name="T44" fmla="*/ 14 w 98"/>
                <a:gd name="T45" fmla="*/ 44 h 48"/>
                <a:gd name="T46" fmla="*/ 57 w 98"/>
                <a:gd name="T47" fmla="*/ 43 h 48"/>
                <a:gd name="T48" fmla="*/ 64 w 98"/>
                <a:gd name="T49" fmla="*/ 43 h 48"/>
                <a:gd name="T50" fmla="*/ 77 w 98"/>
                <a:gd name="T51" fmla="*/ 44 h 48"/>
                <a:gd name="T52" fmla="*/ 80 w 98"/>
                <a:gd name="T53" fmla="*/ 45 h 48"/>
                <a:gd name="T54" fmla="*/ 84 w 98"/>
                <a:gd name="T55" fmla="*/ 45 h 48"/>
                <a:gd name="T56" fmla="*/ 86 w 98"/>
                <a:gd name="T57" fmla="*/ 45 h 48"/>
                <a:gd name="T58" fmla="*/ 90 w 98"/>
                <a:gd name="T59" fmla="*/ 45 h 48"/>
                <a:gd name="T60" fmla="*/ 92 w 98"/>
                <a:gd name="T61" fmla="*/ 46 h 48"/>
                <a:gd name="T62" fmla="*/ 97 w 98"/>
                <a:gd name="T63" fmla="*/ 48 h 48"/>
                <a:gd name="T64" fmla="*/ 97 w 98"/>
                <a:gd name="T65" fmla="*/ 48 h 48"/>
                <a:gd name="T66" fmla="*/ 98 w 98"/>
                <a:gd name="T67" fmla="*/ 48 h 48"/>
                <a:gd name="T68" fmla="*/ 98 w 98"/>
                <a:gd name="T69" fmla="*/ 47 h 48"/>
                <a:gd name="T70" fmla="*/ 97 w 98"/>
                <a:gd name="T71" fmla="*/ 2 h 48"/>
                <a:gd name="T72" fmla="*/ 31 w 98"/>
                <a:gd name="T73" fmla="*/ 6 h 48"/>
                <a:gd name="T74" fmla="*/ 55 w 98"/>
                <a:gd name="T75" fmla="*/ 6 h 48"/>
                <a:gd name="T76" fmla="*/ 76 w 98"/>
                <a:gd name="T77" fmla="*/ 6 h 48"/>
                <a:gd name="T78" fmla="*/ 90 w 98"/>
                <a:gd name="T79" fmla="*/ 6 h 48"/>
                <a:gd name="T80" fmla="*/ 90 w 98"/>
                <a:gd name="T81" fmla="*/ 16 h 48"/>
                <a:gd name="T82" fmla="*/ 91 w 98"/>
                <a:gd name="T83" fmla="*/ 41 h 48"/>
                <a:gd name="T84" fmla="*/ 46 w 98"/>
                <a:gd name="T85" fmla="*/ 39 h 48"/>
                <a:gd name="T86" fmla="*/ 12 w 98"/>
                <a:gd name="T87" fmla="*/ 40 h 48"/>
                <a:gd name="T88" fmla="*/ 9 w 98"/>
                <a:gd name="T89" fmla="*/ 19 h 48"/>
                <a:gd name="T90" fmla="*/ 7 w 98"/>
                <a:gd name="T91" fmla="*/ 6 h 48"/>
                <a:gd name="T92" fmla="*/ 31 w 98"/>
                <a:gd name="T93" fmla="*/ 6 h 48"/>
                <a:gd name="T94" fmla="*/ 11 w 98"/>
                <a:gd name="T95" fmla="*/ 47 h 48"/>
                <a:gd name="T96" fmla="*/ 11 w 98"/>
                <a:gd name="T97" fmla="*/ 47 h 48"/>
                <a:gd name="T98" fmla="*/ 11 w 98"/>
                <a:gd name="T99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8" h="48">
                  <a:moveTo>
                    <a:pt x="97" y="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4" y="2"/>
                    <a:pt x="93" y="1"/>
                    <a:pt x="92" y="1"/>
                  </a:cubicBezTo>
                  <a:cubicBezTo>
                    <a:pt x="90" y="0"/>
                    <a:pt x="88" y="0"/>
                    <a:pt x="87" y="1"/>
                  </a:cubicBezTo>
                  <a:cubicBezTo>
                    <a:pt x="81" y="1"/>
                    <a:pt x="75" y="2"/>
                    <a:pt x="68" y="2"/>
                  </a:cubicBezTo>
                  <a:cubicBezTo>
                    <a:pt x="57" y="2"/>
                    <a:pt x="46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0" y="3"/>
                    <a:pt x="26" y="2"/>
                    <a:pt x="21" y="2"/>
                  </a:cubicBezTo>
                  <a:cubicBezTo>
                    <a:pt x="19" y="2"/>
                    <a:pt x="17" y="2"/>
                    <a:pt x="16" y="2"/>
                  </a:cubicBezTo>
                  <a:cubicBezTo>
                    <a:pt x="10" y="1"/>
                    <a:pt x="5" y="1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3" y="11"/>
                    <a:pt x="3" y="13"/>
                    <a:pt x="4" y="15"/>
                  </a:cubicBezTo>
                  <a:cubicBezTo>
                    <a:pt x="4" y="16"/>
                    <a:pt x="4" y="18"/>
                    <a:pt x="4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9"/>
                    <a:pt x="7" y="34"/>
                    <a:pt x="7" y="39"/>
                  </a:cubicBezTo>
                  <a:cubicBezTo>
                    <a:pt x="7" y="39"/>
                    <a:pt x="7" y="40"/>
                    <a:pt x="7" y="40"/>
                  </a:cubicBezTo>
                  <a:cubicBezTo>
                    <a:pt x="7" y="43"/>
                    <a:pt x="7" y="46"/>
                    <a:pt x="10" y="47"/>
                  </a:cubicBezTo>
                  <a:cubicBezTo>
                    <a:pt x="11" y="48"/>
                    <a:pt x="12" y="47"/>
                    <a:pt x="13" y="45"/>
                  </a:cubicBezTo>
                  <a:cubicBezTo>
                    <a:pt x="13" y="45"/>
                    <a:pt x="14" y="44"/>
                    <a:pt x="14" y="44"/>
                  </a:cubicBezTo>
                  <a:cubicBezTo>
                    <a:pt x="28" y="43"/>
                    <a:pt x="42" y="43"/>
                    <a:pt x="57" y="43"/>
                  </a:cubicBezTo>
                  <a:cubicBezTo>
                    <a:pt x="59" y="43"/>
                    <a:pt x="62" y="43"/>
                    <a:pt x="64" y="43"/>
                  </a:cubicBezTo>
                  <a:cubicBezTo>
                    <a:pt x="70" y="43"/>
                    <a:pt x="73" y="44"/>
                    <a:pt x="77" y="4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5"/>
                    <a:pt x="82" y="45"/>
                    <a:pt x="84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7" y="45"/>
                    <a:pt x="89" y="45"/>
                    <a:pt x="90" y="45"/>
                  </a:cubicBezTo>
                  <a:cubicBezTo>
                    <a:pt x="91" y="45"/>
                    <a:pt x="92" y="46"/>
                    <a:pt x="92" y="46"/>
                  </a:cubicBezTo>
                  <a:cubicBezTo>
                    <a:pt x="94" y="47"/>
                    <a:pt x="95" y="48"/>
                    <a:pt x="97" y="48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4" y="34"/>
                    <a:pt x="92" y="14"/>
                    <a:pt x="97" y="2"/>
                  </a:cubicBezTo>
                  <a:close/>
                  <a:moveTo>
                    <a:pt x="31" y="6"/>
                  </a:moveTo>
                  <a:cubicBezTo>
                    <a:pt x="39" y="6"/>
                    <a:pt x="47" y="6"/>
                    <a:pt x="55" y="6"/>
                  </a:cubicBezTo>
                  <a:cubicBezTo>
                    <a:pt x="63" y="6"/>
                    <a:pt x="70" y="6"/>
                    <a:pt x="76" y="6"/>
                  </a:cubicBezTo>
                  <a:cubicBezTo>
                    <a:pt x="82" y="6"/>
                    <a:pt x="86" y="6"/>
                    <a:pt x="90" y="6"/>
                  </a:cubicBezTo>
                  <a:cubicBezTo>
                    <a:pt x="90" y="9"/>
                    <a:pt x="90" y="13"/>
                    <a:pt x="90" y="16"/>
                  </a:cubicBezTo>
                  <a:cubicBezTo>
                    <a:pt x="90" y="25"/>
                    <a:pt x="89" y="33"/>
                    <a:pt x="91" y="41"/>
                  </a:cubicBezTo>
                  <a:cubicBezTo>
                    <a:pt x="78" y="39"/>
                    <a:pt x="62" y="39"/>
                    <a:pt x="46" y="39"/>
                  </a:cubicBezTo>
                  <a:cubicBezTo>
                    <a:pt x="35" y="39"/>
                    <a:pt x="23" y="39"/>
                    <a:pt x="12" y="40"/>
                  </a:cubicBezTo>
                  <a:cubicBezTo>
                    <a:pt x="11" y="33"/>
                    <a:pt x="10" y="26"/>
                    <a:pt x="9" y="19"/>
                  </a:cubicBezTo>
                  <a:cubicBezTo>
                    <a:pt x="8" y="15"/>
                    <a:pt x="7" y="10"/>
                    <a:pt x="7" y="6"/>
                  </a:cubicBezTo>
                  <a:cubicBezTo>
                    <a:pt x="13" y="6"/>
                    <a:pt x="20" y="6"/>
                    <a:pt x="31" y="6"/>
                  </a:cubicBezTo>
                  <a:close/>
                  <a:moveTo>
                    <a:pt x="11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2" name="Freeform 142"/>
            <p:cNvSpPr>
              <a:spLocks noEditPoints="1"/>
            </p:cNvSpPr>
            <p:nvPr/>
          </p:nvSpPr>
          <p:spPr bwMode="auto">
            <a:xfrm>
              <a:off x="6508750" y="2927351"/>
              <a:ext cx="80963" cy="71438"/>
            </a:xfrm>
            <a:custGeom>
              <a:avLst/>
              <a:gdLst>
                <a:gd name="T0" fmla="*/ 12 w 33"/>
                <a:gd name="T1" fmla="*/ 1 h 30"/>
                <a:gd name="T2" fmla="*/ 3 w 33"/>
                <a:gd name="T3" fmla="*/ 5 h 30"/>
                <a:gd name="T4" fmla="*/ 2 w 33"/>
                <a:gd name="T5" fmla="*/ 20 h 30"/>
                <a:gd name="T6" fmla="*/ 1 w 33"/>
                <a:gd name="T7" fmla="*/ 20 h 30"/>
                <a:gd name="T8" fmla="*/ 3 w 33"/>
                <a:gd name="T9" fmla="*/ 25 h 30"/>
                <a:gd name="T10" fmla="*/ 4 w 33"/>
                <a:gd name="T11" fmla="*/ 26 h 30"/>
                <a:gd name="T12" fmla="*/ 5 w 33"/>
                <a:gd name="T13" fmla="*/ 28 h 30"/>
                <a:gd name="T14" fmla="*/ 5 w 33"/>
                <a:gd name="T15" fmla="*/ 26 h 30"/>
                <a:gd name="T16" fmla="*/ 5 w 33"/>
                <a:gd name="T17" fmla="*/ 25 h 30"/>
                <a:gd name="T18" fmla="*/ 6 w 33"/>
                <a:gd name="T19" fmla="*/ 26 h 30"/>
                <a:gd name="T20" fmla="*/ 5 w 33"/>
                <a:gd name="T21" fmla="*/ 26 h 30"/>
                <a:gd name="T22" fmla="*/ 6 w 33"/>
                <a:gd name="T23" fmla="*/ 28 h 30"/>
                <a:gd name="T24" fmla="*/ 9 w 33"/>
                <a:gd name="T25" fmla="*/ 28 h 30"/>
                <a:gd name="T26" fmla="*/ 12 w 33"/>
                <a:gd name="T27" fmla="*/ 29 h 30"/>
                <a:gd name="T28" fmla="*/ 15 w 33"/>
                <a:gd name="T29" fmla="*/ 30 h 30"/>
                <a:gd name="T30" fmla="*/ 31 w 33"/>
                <a:gd name="T31" fmla="*/ 21 h 30"/>
                <a:gd name="T32" fmla="*/ 29 w 33"/>
                <a:gd name="T33" fmla="*/ 8 h 30"/>
                <a:gd name="T34" fmla="*/ 12 w 33"/>
                <a:gd name="T35" fmla="*/ 1 h 30"/>
                <a:gd name="T36" fmla="*/ 19 w 33"/>
                <a:gd name="T37" fmla="*/ 5 h 30"/>
                <a:gd name="T38" fmla="*/ 26 w 33"/>
                <a:gd name="T39" fmla="*/ 17 h 30"/>
                <a:gd name="T40" fmla="*/ 16 w 33"/>
                <a:gd name="T41" fmla="*/ 25 h 30"/>
                <a:gd name="T42" fmla="*/ 11 w 33"/>
                <a:gd name="T43" fmla="*/ 25 h 30"/>
                <a:gd name="T44" fmla="*/ 7 w 33"/>
                <a:gd name="T45" fmla="*/ 8 h 30"/>
                <a:gd name="T46" fmla="*/ 19 w 33"/>
                <a:gd name="T47" fmla="*/ 8 h 30"/>
                <a:gd name="T48" fmla="*/ 20 w 33"/>
                <a:gd name="T49" fmla="*/ 8 h 30"/>
                <a:gd name="T50" fmla="*/ 20 w 33"/>
                <a:gd name="T51" fmla="*/ 7 h 30"/>
                <a:gd name="T52" fmla="*/ 19 w 33"/>
                <a:gd name="T5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30">
                  <a:moveTo>
                    <a:pt x="12" y="1"/>
                  </a:moveTo>
                  <a:cubicBezTo>
                    <a:pt x="10" y="1"/>
                    <a:pt x="5" y="3"/>
                    <a:pt x="3" y="5"/>
                  </a:cubicBezTo>
                  <a:cubicBezTo>
                    <a:pt x="0" y="9"/>
                    <a:pt x="0" y="15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3" y="25"/>
                    <a:pt x="4" y="26"/>
                    <a:pt x="4" y="26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6" y="26"/>
                    <a:pt x="6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7"/>
                    <a:pt x="8" y="28"/>
                    <a:pt x="9" y="28"/>
                  </a:cubicBezTo>
                  <a:cubicBezTo>
                    <a:pt x="10" y="29"/>
                    <a:pt x="11" y="29"/>
                    <a:pt x="12" y="29"/>
                  </a:cubicBezTo>
                  <a:cubicBezTo>
                    <a:pt x="13" y="29"/>
                    <a:pt x="14" y="30"/>
                    <a:pt x="15" y="30"/>
                  </a:cubicBezTo>
                  <a:cubicBezTo>
                    <a:pt x="23" y="30"/>
                    <a:pt x="29" y="26"/>
                    <a:pt x="31" y="21"/>
                  </a:cubicBezTo>
                  <a:cubicBezTo>
                    <a:pt x="33" y="17"/>
                    <a:pt x="32" y="12"/>
                    <a:pt x="29" y="8"/>
                  </a:cubicBezTo>
                  <a:cubicBezTo>
                    <a:pt x="25" y="3"/>
                    <a:pt x="18" y="0"/>
                    <a:pt x="12" y="1"/>
                  </a:cubicBezTo>
                  <a:close/>
                  <a:moveTo>
                    <a:pt x="19" y="5"/>
                  </a:moveTo>
                  <a:cubicBezTo>
                    <a:pt x="24" y="7"/>
                    <a:pt x="27" y="12"/>
                    <a:pt x="26" y="17"/>
                  </a:cubicBezTo>
                  <a:cubicBezTo>
                    <a:pt x="26" y="21"/>
                    <a:pt x="23" y="25"/>
                    <a:pt x="16" y="25"/>
                  </a:cubicBezTo>
                  <a:cubicBezTo>
                    <a:pt x="14" y="25"/>
                    <a:pt x="13" y="25"/>
                    <a:pt x="11" y="25"/>
                  </a:cubicBezTo>
                  <a:cubicBezTo>
                    <a:pt x="7" y="23"/>
                    <a:pt x="4" y="15"/>
                    <a:pt x="7" y="8"/>
                  </a:cubicBezTo>
                  <a:cubicBezTo>
                    <a:pt x="10" y="6"/>
                    <a:pt x="15" y="6"/>
                    <a:pt x="19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6"/>
                    <a:pt x="19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3" name="Freeform 143"/>
            <p:cNvSpPr>
              <a:spLocks noEditPoints="1"/>
            </p:cNvSpPr>
            <p:nvPr/>
          </p:nvSpPr>
          <p:spPr bwMode="auto">
            <a:xfrm>
              <a:off x="6586538" y="2924176"/>
              <a:ext cx="77788" cy="68263"/>
            </a:xfrm>
            <a:custGeom>
              <a:avLst/>
              <a:gdLst>
                <a:gd name="T0" fmla="*/ 14 w 32"/>
                <a:gd name="T1" fmla="*/ 0 h 28"/>
                <a:gd name="T2" fmla="*/ 7 w 32"/>
                <a:gd name="T3" fmla="*/ 1 h 28"/>
                <a:gd name="T4" fmla="*/ 6 w 32"/>
                <a:gd name="T5" fmla="*/ 1 h 28"/>
                <a:gd name="T6" fmla="*/ 2 w 32"/>
                <a:gd name="T7" fmla="*/ 17 h 28"/>
                <a:gd name="T8" fmla="*/ 19 w 32"/>
                <a:gd name="T9" fmla="*/ 28 h 28"/>
                <a:gd name="T10" fmla="*/ 24 w 32"/>
                <a:gd name="T11" fmla="*/ 27 h 28"/>
                <a:gd name="T12" fmla="*/ 32 w 32"/>
                <a:gd name="T13" fmla="*/ 12 h 28"/>
                <a:gd name="T14" fmla="*/ 14 w 32"/>
                <a:gd name="T15" fmla="*/ 0 h 28"/>
                <a:gd name="T16" fmla="*/ 10 w 32"/>
                <a:gd name="T17" fmla="*/ 9 h 28"/>
                <a:gd name="T18" fmla="*/ 9 w 32"/>
                <a:gd name="T19" fmla="*/ 11 h 28"/>
                <a:gd name="T20" fmla="*/ 11 w 32"/>
                <a:gd name="T21" fmla="*/ 9 h 28"/>
                <a:gd name="T22" fmla="*/ 13 w 32"/>
                <a:gd name="T23" fmla="*/ 7 h 28"/>
                <a:gd name="T24" fmla="*/ 16 w 32"/>
                <a:gd name="T25" fmla="*/ 4 h 28"/>
                <a:gd name="T26" fmla="*/ 25 w 32"/>
                <a:gd name="T27" fmla="*/ 8 h 28"/>
                <a:gd name="T28" fmla="*/ 27 w 32"/>
                <a:gd name="T29" fmla="*/ 14 h 28"/>
                <a:gd name="T30" fmla="*/ 24 w 32"/>
                <a:gd name="T31" fmla="*/ 20 h 28"/>
                <a:gd name="T32" fmla="*/ 22 w 32"/>
                <a:gd name="T33" fmla="*/ 22 h 28"/>
                <a:gd name="T34" fmla="*/ 7 w 32"/>
                <a:gd name="T35" fmla="*/ 16 h 28"/>
                <a:gd name="T36" fmla="*/ 9 w 32"/>
                <a:gd name="T37" fmla="*/ 6 h 28"/>
                <a:gd name="T38" fmla="*/ 9 w 32"/>
                <a:gd name="T39" fmla="*/ 7 h 28"/>
                <a:gd name="T40" fmla="*/ 10 w 32"/>
                <a:gd name="T41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28">
                  <a:moveTo>
                    <a:pt x="14" y="0"/>
                  </a:moveTo>
                  <a:cubicBezTo>
                    <a:pt x="11" y="0"/>
                    <a:pt x="9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3" y="5"/>
                    <a:pt x="0" y="10"/>
                    <a:pt x="2" y="17"/>
                  </a:cubicBezTo>
                  <a:cubicBezTo>
                    <a:pt x="6" y="22"/>
                    <a:pt x="12" y="28"/>
                    <a:pt x="19" y="28"/>
                  </a:cubicBezTo>
                  <a:cubicBezTo>
                    <a:pt x="21" y="28"/>
                    <a:pt x="23" y="27"/>
                    <a:pt x="24" y="27"/>
                  </a:cubicBezTo>
                  <a:cubicBezTo>
                    <a:pt x="28" y="25"/>
                    <a:pt x="32" y="18"/>
                    <a:pt x="32" y="12"/>
                  </a:cubicBezTo>
                  <a:cubicBezTo>
                    <a:pt x="31" y="4"/>
                    <a:pt x="22" y="0"/>
                    <a:pt x="14" y="0"/>
                  </a:cubicBezTo>
                  <a:close/>
                  <a:moveTo>
                    <a:pt x="10" y="9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2" y="8"/>
                    <a:pt x="13" y="7"/>
                  </a:cubicBezTo>
                  <a:cubicBezTo>
                    <a:pt x="13" y="6"/>
                    <a:pt x="14" y="5"/>
                    <a:pt x="16" y="4"/>
                  </a:cubicBezTo>
                  <a:cubicBezTo>
                    <a:pt x="19" y="4"/>
                    <a:pt x="22" y="5"/>
                    <a:pt x="25" y="8"/>
                  </a:cubicBezTo>
                  <a:cubicBezTo>
                    <a:pt x="26" y="10"/>
                    <a:pt x="27" y="12"/>
                    <a:pt x="27" y="14"/>
                  </a:cubicBezTo>
                  <a:cubicBezTo>
                    <a:pt x="27" y="16"/>
                    <a:pt x="26" y="18"/>
                    <a:pt x="24" y="20"/>
                  </a:cubicBezTo>
                  <a:cubicBezTo>
                    <a:pt x="24" y="21"/>
                    <a:pt x="23" y="22"/>
                    <a:pt x="22" y="22"/>
                  </a:cubicBezTo>
                  <a:cubicBezTo>
                    <a:pt x="16" y="24"/>
                    <a:pt x="9" y="21"/>
                    <a:pt x="7" y="16"/>
                  </a:cubicBezTo>
                  <a:cubicBezTo>
                    <a:pt x="6" y="12"/>
                    <a:pt x="6" y="9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4" name="Freeform 144"/>
            <p:cNvSpPr>
              <a:spLocks noEditPoints="1"/>
            </p:cNvSpPr>
            <p:nvPr/>
          </p:nvSpPr>
          <p:spPr bwMode="auto">
            <a:xfrm>
              <a:off x="6350000" y="2560638"/>
              <a:ext cx="804863" cy="515938"/>
            </a:xfrm>
            <a:custGeom>
              <a:avLst/>
              <a:gdLst>
                <a:gd name="T0" fmla="*/ 327 w 332"/>
                <a:gd name="T1" fmla="*/ 138 h 213"/>
                <a:gd name="T2" fmla="*/ 320 w 332"/>
                <a:gd name="T3" fmla="*/ 139 h 213"/>
                <a:gd name="T4" fmla="*/ 314 w 332"/>
                <a:gd name="T5" fmla="*/ 139 h 213"/>
                <a:gd name="T6" fmla="*/ 180 w 332"/>
                <a:gd name="T7" fmla="*/ 135 h 213"/>
                <a:gd name="T8" fmla="*/ 134 w 332"/>
                <a:gd name="T9" fmla="*/ 137 h 213"/>
                <a:gd name="T10" fmla="*/ 64 w 332"/>
                <a:gd name="T11" fmla="*/ 137 h 213"/>
                <a:gd name="T12" fmla="*/ 28 w 332"/>
                <a:gd name="T13" fmla="*/ 135 h 213"/>
                <a:gd name="T14" fmla="*/ 77 w 332"/>
                <a:gd name="T15" fmla="*/ 108 h 213"/>
                <a:gd name="T16" fmla="*/ 144 w 332"/>
                <a:gd name="T17" fmla="*/ 80 h 213"/>
                <a:gd name="T18" fmla="*/ 171 w 332"/>
                <a:gd name="T19" fmla="*/ 68 h 213"/>
                <a:gd name="T20" fmla="*/ 202 w 332"/>
                <a:gd name="T21" fmla="*/ 54 h 213"/>
                <a:gd name="T22" fmla="*/ 252 w 332"/>
                <a:gd name="T23" fmla="*/ 35 h 213"/>
                <a:gd name="T24" fmla="*/ 286 w 332"/>
                <a:gd name="T25" fmla="*/ 19 h 213"/>
                <a:gd name="T26" fmla="*/ 293 w 332"/>
                <a:gd name="T27" fmla="*/ 14 h 213"/>
                <a:gd name="T28" fmla="*/ 275 w 332"/>
                <a:gd name="T29" fmla="*/ 2 h 213"/>
                <a:gd name="T30" fmla="*/ 223 w 332"/>
                <a:gd name="T31" fmla="*/ 19 h 213"/>
                <a:gd name="T32" fmla="*/ 140 w 332"/>
                <a:gd name="T33" fmla="*/ 54 h 213"/>
                <a:gd name="T34" fmla="*/ 79 w 332"/>
                <a:gd name="T35" fmla="*/ 80 h 213"/>
                <a:gd name="T36" fmla="*/ 20 w 332"/>
                <a:gd name="T37" fmla="*/ 106 h 213"/>
                <a:gd name="T38" fmla="*/ 1 w 332"/>
                <a:gd name="T39" fmla="*/ 146 h 213"/>
                <a:gd name="T40" fmla="*/ 2 w 332"/>
                <a:gd name="T41" fmla="*/ 190 h 213"/>
                <a:gd name="T42" fmla="*/ 19 w 332"/>
                <a:gd name="T43" fmla="*/ 211 h 213"/>
                <a:gd name="T44" fmla="*/ 39 w 332"/>
                <a:gd name="T45" fmla="*/ 212 h 213"/>
                <a:gd name="T46" fmla="*/ 103 w 332"/>
                <a:gd name="T47" fmla="*/ 212 h 213"/>
                <a:gd name="T48" fmla="*/ 124 w 332"/>
                <a:gd name="T49" fmla="*/ 213 h 213"/>
                <a:gd name="T50" fmla="*/ 135 w 332"/>
                <a:gd name="T51" fmla="*/ 212 h 213"/>
                <a:gd name="T52" fmla="*/ 211 w 332"/>
                <a:gd name="T53" fmla="*/ 209 h 213"/>
                <a:gd name="T54" fmla="*/ 255 w 332"/>
                <a:gd name="T55" fmla="*/ 206 h 213"/>
                <a:gd name="T56" fmla="*/ 265 w 332"/>
                <a:gd name="T57" fmla="*/ 207 h 213"/>
                <a:gd name="T58" fmla="*/ 296 w 332"/>
                <a:gd name="T59" fmla="*/ 206 h 213"/>
                <a:gd name="T60" fmla="*/ 326 w 332"/>
                <a:gd name="T61" fmla="*/ 177 h 213"/>
                <a:gd name="T62" fmla="*/ 279 w 332"/>
                <a:gd name="T63" fmla="*/ 203 h 213"/>
                <a:gd name="T64" fmla="*/ 240 w 332"/>
                <a:gd name="T65" fmla="*/ 203 h 213"/>
                <a:gd name="T66" fmla="*/ 152 w 332"/>
                <a:gd name="T67" fmla="*/ 207 h 213"/>
                <a:gd name="T68" fmla="*/ 109 w 332"/>
                <a:gd name="T69" fmla="*/ 207 h 213"/>
                <a:gd name="T70" fmla="*/ 106 w 332"/>
                <a:gd name="T71" fmla="*/ 208 h 213"/>
                <a:gd name="T72" fmla="*/ 33 w 332"/>
                <a:gd name="T73" fmla="*/ 209 h 213"/>
                <a:gd name="T74" fmla="*/ 10 w 332"/>
                <a:gd name="T75" fmla="*/ 198 h 213"/>
                <a:gd name="T76" fmla="*/ 11 w 332"/>
                <a:gd name="T77" fmla="*/ 145 h 213"/>
                <a:gd name="T78" fmla="*/ 10 w 332"/>
                <a:gd name="T79" fmla="*/ 141 h 213"/>
                <a:gd name="T80" fmla="*/ 148 w 332"/>
                <a:gd name="T81" fmla="*/ 140 h 213"/>
                <a:gd name="T82" fmla="*/ 240 w 332"/>
                <a:gd name="T83" fmla="*/ 140 h 213"/>
                <a:gd name="T84" fmla="*/ 322 w 332"/>
                <a:gd name="T85" fmla="*/ 142 h 213"/>
                <a:gd name="T86" fmla="*/ 326 w 332"/>
                <a:gd name="T87" fmla="*/ 173 h 213"/>
                <a:gd name="T88" fmla="*/ 23 w 332"/>
                <a:gd name="T89" fmla="*/ 109 h 213"/>
                <a:gd name="T90" fmla="*/ 120 w 332"/>
                <a:gd name="T91" fmla="*/ 67 h 213"/>
                <a:gd name="T92" fmla="*/ 203 w 332"/>
                <a:gd name="T93" fmla="*/ 31 h 213"/>
                <a:gd name="T94" fmla="*/ 247 w 332"/>
                <a:gd name="T95" fmla="*/ 14 h 213"/>
                <a:gd name="T96" fmla="*/ 271 w 332"/>
                <a:gd name="T97" fmla="*/ 5 h 213"/>
                <a:gd name="T98" fmla="*/ 281 w 332"/>
                <a:gd name="T99" fmla="*/ 9 h 213"/>
                <a:gd name="T100" fmla="*/ 282 w 332"/>
                <a:gd name="T101" fmla="*/ 17 h 213"/>
                <a:gd name="T102" fmla="*/ 244 w 332"/>
                <a:gd name="T103" fmla="*/ 34 h 213"/>
                <a:gd name="T104" fmla="*/ 207 w 332"/>
                <a:gd name="T105" fmla="*/ 47 h 213"/>
                <a:gd name="T106" fmla="*/ 159 w 332"/>
                <a:gd name="T107" fmla="*/ 69 h 213"/>
                <a:gd name="T108" fmla="*/ 95 w 332"/>
                <a:gd name="T109" fmla="*/ 96 h 213"/>
                <a:gd name="T110" fmla="*/ 37 w 332"/>
                <a:gd name="T111" fmla="*/ 121 h 213"/>
                <a:gd name="T112" fmla="*/ 18 w 332"/>
                <a:gd name="T113" fmla="*/ 11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2" h="213">
                  <a:moveTo>
                    <a:pt x="329" y="161"/>
                  </a:moveTo>
                  <a:cubicBezTo>
                    <a:pt x="328" y="154"/>
                    <a:pt x="327" y="146"/>
                    <a:pt x="327" y="138"/>
                  </a:cubicBezTo>
                  <a:cubicBezTo>
                    <a:pt x="327" y="138"/>
                    <a:pt x="327" y="138"/>
                    <a:pt x="327" y="138"/>
                  </a:cubicBezTo>
                  <a:cubicBezTo>
                    <a:pt x="327" y="138"/>
                    <a:pt x="327" y="138"/>
                    <a:pt x="327" y="138"/>
                  </a:cubicBezTo>
                  <a:cubicBezTo>
                    <a:pt x="324" y="137"/>
                    <a:pt x="323" y="138"/>
                    <a:pt x="323" y="139"/>
                  </a:cubicBezTo>
                  <a:cubicBezTo>
                    <a:pt x="322" y="139"/>
                    <a:pt x="321" y="139"/>
                    <a:pt x="320" y="139"/>
                  </a:cubicBezTo>
                  <a:cubicBezTo>
                    <a:pt x="320" y="140"/>
                    <a:pt x="320" y="140"/>
                    <a:pt x="319" y="140"/>
                  </a:cubicBezTo>
                  <a:cubicBezTo>
                    <a:pt x="319" y="140"/>
                    <a:pt x="318" y="140"/>
                    <a:pt x="317" y="139"/>
                  </a:cubicBezTo>
                  <a:cubicBezTo>
                    <a:pt x="316" y="139"/>
                    <a:pt x="315" y="139"/>
                    <a:pt x="314" y="139"/>
                  </a:cubicBezTo>
                  <a:cubicBezTo>
                    <a:pt x="303" y="137"/>
                    <a:pt x="285" y="136"/>
                    <a:pt x="272" y="136"/>
                  </a:cubicBezTo>
                  <a:cubicBezTo>
                    <a:pt x="250" y="135"/>
                    <a:pt x="228" y="135"/>
                    <a:pt x="199" y="135"/>
                  </a:cubicBezTo>
                  <a:cubicBezTo>
                    <a:pt x="193" y="135"/>
                    <a:pt x="186" y="135"/>
                    <a:pt x="180" y="135"/>
                  </a:cubicBezTo>
                  <a:cubicBezTo>
                    <a:pt x="175" y="135"/>
                    <a:pt x="170" y="135"/>
                    <a:pt x="165" y="135"/>
                  </a:cubicBezTo>
                  <a:cubicBezTo>
                    <a:pt x="159" y="135"/>
                    <a:pt x="153" y="136"/>
                    <a:pt x="147" y="136"/>
                  </a:cubicBezTo>
                  <a:cubicBezTo>
                    <a:pt x="143" y="136"/>
                    <a:pt x="138" y="137"/>
                    <a:pt x="134" y="137"/>
                  </a:cubicBezTo>
                  <a:cubicBezTo>
                    <a:pt x="123" y="137"/>
                    <a:pt x="112" y="138"/>
                    <a:pt x="97" y="138"/>
                  </a:cubicBezTo>
                  <a:cubicBezTo>
                    <a:pt x="92" y="138"/>
                    <a:pt x="86" y="138"/>
                    <a:pt x="80" y="138"/>
                  </a:cubicBezTo>
                  <a:cubicBezTo>
                    <a:pt x="75" y="138"/>
                    <a:pt x="69" y="137"/>
                    <a:pt x="64" y="137"/>
                  </a:cubicBezTo>
                  <a:cubicBezTo>
                    <a:pt x="51" y="137"/>
                    <a:pt x="41" y="138"/>
                    <a:pt x="33" y="138"/>
                  </a:cubicBezTo>
                  <a:cubicBezTo>
                    <a:pt x="32" y="138"/>
                    <a:pt x="32" y="138"/>
                    <a:pt x="32" y="137"/>
                  </a:cubicBezTo>
                  <a:cubicBezTo>
                    <a:pt x="31" y="136"/>
                    <a:pt x="30" y="135"/>
                    <a:pt x="28" y="135"/>
                  </a:cubicBezTo>
                  <a:cubicBezTo>
                    <a:pt x="26" y="136"/>
                    <a:pt x="19" y="137"/>
                    <a:pt x="14" y="137"/>
                  </a:cubicBezTo>
                  <a:cubicBezTo>
                    <a:pt x="28" y="129"/>
                    <a:pt x="43" y="122"/>
                    <a:pt x="59" y="116"/>
                  </a:cubicBezTo>
                  <a:cubicBezTo>
                    <a:pt x="66" y="114"/>
                    <a:pt x="72" y="111"/>
                    <a:pt x="77" y="108"/>
                  </a:cubicBezTo>
                  <a:cubicBezTo>
                    <a:pt x="84" y="105"/>
                    <a:pt x="90" y="102"/>
                    <a:pt x="96" y="100"/>
                  </a:cubicBezTo>
                  <a:cubicBezTo>
                    <a:pt x="110" y="95"/>
                    <a:pt x="122" y="90"/>
                    <a:pt x="134" y="85"/>
                  </a:cubicBezTo>
                  <a:cubicBezTo>
                    <a:pt x="138" y="83"/>
                    <a:pt x="141" y="82"/>
                    <a:pt x="144" y="80"/>
                  </a:cubicBezTo>
                  <a:cubicBezTo>
                    <a:pt x="149" y="77"/>
                    <a:pt x="153" y="75"/>
                    <a:pt x="158" y="73"/>
                  </a:cubicBezTo>
                  <a:cubicBezTo>
                    <a:pt x="160" y="72"/>
                    <a:pt x="162" y="72"/>
                    <a:pt x="163" y="71"/>
                  </a:cubicBezTo>
                  <a:cubicBezTo>
                    <a:pt x="166" y="70"/>
                    <a:pt x="168" y="70"/>
                    <a:pt x="171" y="68"/>
                  </a:cubicBezTo>
                  <a:cubicBezTo>
                    <a:pt x="175" y="67"/>
                    <a:pt x="179" y="65"/>
                    <a:pt x="183" y="63"/>
                  </a:cubicBezTo>
                  <a:cubicBezTo>
                    <a:pt x="187" y="61"/>
                    <a:pt x="191" y="59"/>
                    <a:pt x="195" y="57"/>
                  </a:cubicBezTo>
                  <a:cubicBezTo>
                    <a:pt x="197" y="56"/>
                    <a:pt x="199" y="55"/>
                    <a:pt x="202" y="54"/>
                  </a:cubicBezTo>
                  <a:cubicBezTo>
                    <a:pt x="203" y="53"/>
                    <a:pt x="205" y="52"/>
                    <a:pt x="207" y="51"/>
                  </a:cubicBezTo>
                  <a:cubicBezTo>
                    <a:pt x="216" y="47"/>
                    <a:pt x="226" y="44"/>
                    <a:pt x="235" y="41"/>
                  </a:cubicBezTo>
                  <a:cubicBezTo>
                    <a:pt x="241" y="39"/>
                    <a:pt x="247" y="37"/>
                    <a:pt x="252" y="35"/>
                  </a:cubicBezTo>
                  <a:cubicBezTo>
                    <a:pt x="257" y="33"/>
                    <a:pt x="261" y="31"/>
                    <a:pt x="265" y="29"/>
                  </a:cubicBezTo>
                  <a:cubicBezTo>
                    <a:pt x="268" y="28"/>
                    <a:pt x="271" y="27"/>
                    <a:pt x="274" y="26"/>
                  </a:cubicBezTo>
                  <a:cubicBezTo>
                    <a:pt x="279" y="24"/>
                    <a:pt x="283" y="21"/>
                    <a:pt x="286" y="19"/>
                  </a:cubicBezTo>
                  <a:cubicBezTo>
                    <a:pt x="287" y="19"/>
                    <a:pt x="288" y="18"/>
                    <a:pt x="289" y="18"/>
                  </a:cubicBezTo>
                  <a:cubicBezTo>
                    <a:pt x="290" y="17"/>
                    <a:pt x="291" y="16"/>
                    <a:pt x="293" y="15"/>
                  </a:cubicBezTo>
                  <a:cubicBezTo>
                    <a:pt x="293" y="14"/>
                    <a:pt x="293" y="14"/>
                    <a:pt x="293" y="14"/>
                  </a:cubicBezTo>
                  <a:cubicBezTo>
                    <a:pt x="293" y="14"/>
                    <a:pt x="293" y="14"/>
                    <a:pt x="293" y="14"/>
                  </a:cubicBezTo>
                  <a:cubicBezTo>
                    <a:pt x="291" y="12"/>
                    <a:pt x="290" y="11"/>
                    <a:pt x="289" y="10"/>
                  </a:cubicBezTo>
                  <a:cubicBezTo>
                    <a:pt x="285" y="6"/>
                    <a:pt x="281" y="2"/>
                    <a:pt x="275" y="2"/>
                  </a:cubicBezTo>
                  <a:cubicBezTo>
                    <a:pt x="266" y="0"/>
                    <a:pt x="258" y="4"/>
                    <a:pt x="252" y="8"/>
                  </a:cubicBezTo>
                  <a:cubicBezTo>
                    <a:pt x="250" y="9"/>
                    <a:pt x="248" y="10"/>
                    <a:pt x="246" y="10"/>
                  </a:cubicBezTo>
                  <a:cubicBezTo>
                    <a:pt x="239" y="14"/>
                    <a:pt x="231" y="17"/>
                    <a:pt x="223" y="19"/>
                  </a:cubicBezTo>
                  <a:cubicBezTo>
                    <a:pt x="215" y="22"/>
                    <a:pt x="208" y="25"/>
                    <a:pt x="200" y="28"/>
                  </a:cubicBezTo>
                  <a:cubicBezTo>
                    <a:pt x="191" y="33"/>
                    <a:pt x="181" y="37"/>
                    <a:pt x="171" y="40"/>
                  </a:cubicBezTo>
                  <a:cubicBezTo>
                    <a:pt x="161" y="45"/>
                    <a:pt x="150" y="49"/>
                    <a:pt x="140" y="54"/>
                  </a:cubicBezTo>
                  <a:cubicBezTo>
                    <a:pt x="135" y="56"/>
                    <a:pt x="130" y="58"/>
                    <a:pt x="125" y="60"/>
                  </a:cubicBezTo>
                  <a:cubicBezTo>
                    <a:pt x="120" y="62"/>
                    <a:pt x="115" y="64"/>
                    <a:pt x="110" y="67"/>
                  </a:cubicBezTo>
                  <a:cubicBezTo>
                    <a:pt x="100" y="71"/>
                    <a:pt x="90" y="76"/>
                    <a:pt x="79" y="80"/>
                  </a:cubicBezTo>
                  <a:cubicBezTo>
                    <a:pt x="70" y="84"/>
                    <a:pt x="60" y="88"/>
                    <a:pt x="51" y="93"/>
                  </a:cubicBezTo>
                  <a:cubicBezTo>
                    <a:pt x="47" y="94"/>
                    <a:pt x="47" y="94"/>
                    <a:pt x="47" y="94"/>
                  </a:cubicBezTo>
                  <a:cubicBezTo>
                    <a:pt x="38" y="99"/>
                    <a:pt x="29" y="102"/>
                    <a:pt x="20" y="106"/>
                  </a:cubicBezTo>
                  <a:cubicBezTo>
                    <a:pt x="19" y="107"/>
                    <a:pt x="17" y="109"/>
                    <a:pt x="15" y="111"/>
                  </a:cubicBezTo>
                  <a:cubicBezTo>
                    <a:pt x="9" y="116"/>
                    <a:pt x="2" y="122"/>
                    <a:pt x="3" y="134"/>
                  </a:cubicBezTo>
                  <a:cubicBezTo>
                    <a:pt x="0" y="138"/>
                    <a:pt x="1" y="142"/>
                    <a:pt x="1" y="146"/>
                  </a:cubicBezTo>
                  <a:cubicBezTo>
                    <a:pt x="2" y="149"/>
                    <a:pt x="2" y="151"/>
                    <a:pt x="2" y="154"/>
                  </a:cubicBezTo>
                  <a:cubicBezTo>
                    <a:pt x="2" y="158"/>
                    <a:pt x="2" y="163"/>
                    <a:pt x="2" y="169"/>
                  </a:cubicBezTo>
                  <a:cubicBezTo>
                    <a:pt x="2" y="177"/>
                    <a:pt x="1" y="186"/>
                    <a:pt x="2" y="190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3"/>
                    <a:pt x="3" y="193"/>
                    <a:pt x="4" y="194"/>
                  </a:cubicBezTo>
                  <a:cubicBezTo>
                    <a:pt x="7" y="202"/>
                    <a:pt x="13" y="209"/>
                    <a:pt x="19" y="211"/>
                  </a:cubicBezTo>
                  <a:cubicBezTo>
                    <a:pt x="23" y="212"/>
                    <a:pt x="27" y="212"/>
                    <a:pt x="31" y="212"/>
                  </a:cubicBezTo>
                  <a:cubicBezTo>
                    <a:pt x="37" y="212"/>
                    <a:pt x="37" y="212"/>
                    <a:pt x="37" y="212"/>
                  </a:cubicBezTo>
                  <a:cubicBezTo>
                    <a:pt x="39" y="212"/>
                    <a:pt x="39" y="212"/>
                    <a:pt x="39" y="212"/>
                  </a:cubicBezTo>
                  <a:cubicBezTo>
                    <a:pt x="46" y="212"/>
                    <a:pt x="53" y="212"/>
                    <a:pt x="60" y="212"/>
                  </a:cubicBezTo>
                  <a:cubicBezTo>
                    <a:pt x="69" y="212"/>
                    <a:pt x="79" y="212"/>
                    <a:pt x="88" y="212"/>
                  </a:cubicBezTo>
                  <a:cubicBezTo>
                    <a:pt x="93" y="212"/>
                    <a:pt x="98" y="212"/>
                    <a:pt x="103" y="212"/>
                  </a:cubicBezTo>
                  <a:cubicBezTo>
                    <a:pt x="106" y="212"/>
                    <a:pt x="110" y="212"/>
                    <a:pt x="112" y="212"/>
                  </a:cubicBezTo>
                  <a:cubicBezTo>
                    <a:pt x="114" y="212"/>
                    <a:pt x="116" y="212"/>
                    <a:pt x="118" y="213"/>
                  </a:cubicBezTo>
                  <a:cubicBezTo>
                    <a:pt x="120" y="213"/>
                    <a:pt x="122" y="213"/>
                    <a:pt x="124" y="213"/>
                  </a:cubicBezTo>
                  <a:cubicBezTo>
                    <a:pt x="124" y="213"/>
                    <a:pt x="124" y="213"/>
                    <a:pt x="124" y="213"/>
                  </a:cubicBezTo>
                  <a:cubicBezTo>
                    <a:pt x="126" y="213"/>
                    <a:pt x="128" y="213"/>
                    <a:pt x="130" y="212"/>
                  </a:cubicBezTo>
                  <a:cubicBezTo>
                    <a:pt x="132" y="212"/>
                    <a:pt x="133" y="212"/>
                    <a:pt x="135" y="212"/>
                  </a:cubicBezTo>
                  <a:cubicBezTo>
                    <a:pt x="141" y="211"/>
                    <a:pt x="147" y="211"/>
                    <a:pt x="153" y="211"/>
                  </a:cubicBezTo>
                  <a:cubicBezTo>
                    <a:pt x="164" y="211"/>
                    <a:pt x="176" y="210"/>
                    <a:pt x="187" y="210"/>
                  </a:cubicBezTo>
                  <a:cubicBezTo>
                    <a:pt x="195" y="209"/>
                    <a:pt x="203" y="209"/>
                    <a:pt x="211" y="209"/>
                  </a:cubicBezTo>
                  <a:cubicBezTo>
                    <a:pt x="214" y="209"/>
                    <a:pt x="217" y="209"/>
                    <a:pt x="220" y="208"/>
                  </a:cubicBezTo>
                  <a:cubicBezTo>
                    <a:pt x="232" y="208"/>
                    <a:pt x="244" y="208"/>
                    <a:pt x="254" y="206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5" y="206"/>
                    <a:pt x="255" y="206"/>
                    <a:pt x="255" y="206"/>
                  </a:cubicBezTo>
                  <a:cubicBezTo>
                    <a:pt x="255" y="207"/>
                    <a:pt x="255" y="207"/>
                    <a:pt x="255" y="207"/>
                  </a:cubicBezTo>
                  <a:cubicBezTo>
                    <a:pt x="258" y="207"/>
                    <a:pt x="261" y="207"/>
                    <a:pt x="265" y="207"/>
                  </a:cubicBezTo>
                  <a:cubicBezTo>
                    <a:pt x="268" y="207"/>
                    <a:pt x="271" y="207"/>
                    <a:pt x="274" y="207"/>
                  </a:cubicBezTo>
                  <a:cubicBezTo>
                    <a:pt x="277" y="207"/>
                    <a:pt x="279" y="207"/>
                    <a:pt x="282" y="207"/>
                  </a:cubicBezTo>
                  <a:cubicBezTo>
                    <a:pt x="288" y="207"/>
                    <a:pt x="292" y="207"/>
                    <a:pt x="296" y="206"/>
                  </a:cubicBezTo>
                  <a:cubicBezTo>
                    <a:pt x="310" y="205"/>
                    <a:pt x="319" y="202"/>
                    <a:pt x="324" y="197"/>
                  </a:cubicBezTo>
                  <a:cubicBezTo>
                    <a:pt x="332" y="188"/>
                    <a:pt x="331" y="175"/>
                    <a:pt x="329" y="161"/>
                  </a:cubicBezTo>
                  <a:close/>
                  <a:moveTo>
                    <a:pt x="326" y="177"/>
                  </a:moveTo>
                  <a:cubicBezTo>
                    <a:pt x="326" y="182"/>
                    <a:pt x="324" y="189"/>
                    <a:pt x="322" y="192"/>
                  </a:cubicBezTo>
                  <a:cubicBezTo>
                    <a:pt x="315" y="201"/>
                    <a:pt x="299" y="202"/>
                    <a:pt x="284" y="202"/>
                  </a:cubicBezTo>
                  <a:cubicBezTo>
                    <a:pt x="282" y="202"/>
                    <a:pt x="280" y="202"/>
                    <a:pt x="279" y="203"/>
                  </a:cubicBezTo>
                  <a:cubicBezTo>
                    <a:pt x="277" y="203"/>
                    <a:pt x="276" y="203"/>
                    <a:pt x="274" y="203"/>
                  </a:cubicBezTo>
                  <a:cubicBezTo>
                    <a:pt x="270" y="203"/>
                    <a:pt x="265" y="203"/>
                    <a:pt x="260" y="203"/>
                  </a:cubicBezTo>
                  <a:cubicBezTo>
                    <a:pt x="253" y="203"/>
                    <a:pt x="246" y="203"/>
                    <a:pt x="240" y="203"/>
                  </a:cubicBezTo>
                  <a:cubicBezTo>
                    <a:pt x="237" y="203"/>
                    <a:pt x="235" y="204"/>
                    <a:pt x="232" y="204"/>
                  </a:cubicBezTo>
                  <a:cubicBezTo>
                    <a:pt x="229" y="204"/>
                    <a:pt x="227" y="204"/>
                    <a:pt x="224" y="204"/>
                  </a:cubicBezTo>
                  <a:cubicBezTo>
                    <a:pt x="200" y="206"/>
                    <a:pt x="175" y="206"/>
                    <a:pt x="152" y="207"/>
                  </a:cubicBezTo>
                  <a:cubicBezTo>
                    <a:pt x="137" y="208"/>
                    <a:pt x="123" y="208"/>
                    <a:pt x="110" y="209"/>
                  </a:cubicBezTo>
                  <a:cubicBezTo>
                    <a:pt x="110" y="209"/>
                    <a:pt x="109" y="209"/>
                    <a:pt x="109" y="209"/>
                  </a:cubicBezTo>
                  <a:cubicBezTo>
                    <a:pt x="109" y="209"/>
                    <a:pt x="109" y="208"/>
                    <a:pt x="109" y="207"/>
                  </a:cubicBezTo>
                  <a:cubicBezTo>
                    <a:pt x="109" y="207"/>
                    <a:pt x="109" y="206"/>
                    <a:pt x="108" y="206"/>
                  </a:cubicBezTo>
                  <a:cubicBezTo>
                    <a:pt x="107" y="206"/>
                    <a:pt x="107" y="207"/>
                    <a:pt x="107" y="208"/>
                  </a:cubicBezTo>
                  <a:cubicBezTo>
                    <a:pt x="106" y="208"/>
                    <a:pt x="106" y="208"/>
                    <a:pt x="106" y="208"/>
                  </a:cubicBezTo>
                  <a:cubicBezTo>
                    <a:pt x="92" y="208"/>
                    <a:pt x="77" y="208"/>
                    <a:pt x="61" y="208"/>
                  </a:cubicBezTo>
                  <a:cubicBezTo>
                    <a:pt x="53" y="208"/>
                    <a:pt x="45" y="208"/>
                    <a:pt x="37" y="208"/>
                  </a:cubicBezTo>
                  <a:cubicBezTo>
                    <a:pt x="36" y="208"/>
                    <a:pt x="35" y="209"/>
                    <a:pt x="33" y="209"/>
                  </a:cubicBezTo>
                  <a:cubicBezTo>
                    <a:pt x="30" y="209"/>
                    <a:pt x="28" y="209"/>
                    <a:pt x="26" y="208"/>
                  </a:cubicBezTo>
                  <a:cubicBezTo>
                    <a:pt x="20" y="208"/>
                    <a:pt x="17" y="205"/>
                    <a:pt x="14" y="202"/>
                  </a:cubicBezTo>
                  <a:cubicBezTo>
                    <a:pt x="13" y="200"/>
                    <a:pt x="11" y="199"/>
                    <a:pt x="10" y="198"/>
                  </a:cubicBezTo>
                  <a:cubicBezTo>
                    <a:pt x="5" y="189"/>
                    <a:pt x="6" y="178"/>
                    <a:pt x="7" y="167"/>
                  </a:cubicBezTo>
                  <a:cubicBezTo>
                    <a:pt x="7" y="160"/>
                    <a:pt x="8" y="152"/>
                    <a:pt x="6" y="144"/>
                  </a:cubicBezTo>
                  <a:cubicBezTo>
                    <a:pt x="8" y="144"/>
                    <a:pt x="9" y="145"/>
                    <a:pt x="11" y="145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3"/>
                    <a:pt x="11" y="142"/>
                    <a:pt x="10" y="141"/>
                  </a:cubicBezTo>
                  <a:cubicBezTo>
                    <a:pt x="28" y="142"/>
                    <a:pt x="45" y="142"/>
                    <a:pt x="62" y="142"/>
                  </a:cubicBezTo>
                  <a:cubicBezTo>
                    <a:pt x="89" y="142"/>
                    <a:pt x="113" y="141"/>
                    <a:pt x="133" y="141"/>
                  </a:cubicBezTo>
                  <a:cubicBezTo>
                    <a:pt x="138" y="141"/>
                    <a:pt x="143" y="140"/>
                    <a:pt x="148" y="140"/>
                  </a:cubicBezTo>
                  <a:cubicBezTo>
                    <a:pt x="154" y="139"/>
                    <a:pt x="160" y="139"/>
                    <a:pt x="166" y="139"/>
                  </a:cubicBezTo>
                  <a:cubicBezTo>
                    <a:pt x="184" y="139"/>
                    <a:pt x="202" y="139"/>
                    <a:pt x="220" y="139"/>
                  </a:cubicBezTo>
                  <a:cubicBezTo>
                    <a:pt x="227" y="139"/>
                    <a:pt x="233" y="139"/>
                    <a:pt x="240" y="140"/>
                  </a:cubicBezTo>
                  <a:cubicBezTo>
                    <a:pt x="244" y="140"/>
                    <a:pt x="248" y="140"/>
                    <a:pt x="251" y="140"/>
                  </a:cubicBezTo>
                  <a:cubicBezTo>
                    <a:pt x="260" y="140"/>
                    <a:pt x="268" y="140"/>
                    <a:pt x="276" y="140"/>
                  </a:cubicBezTo>
                  <a:cubicBezTo>
                    <a:pt x="294" y="141"/>
                    <a:pt x="308" y="142"/>
                    <a:pt x="322" y="142"/>
                  </a:cubicBezTo>
                  <a:cubicBezTo>
                    <a:pt x="324" y="148"/>
                    <a:pt x="324" y="155"/>
                    <a:pt x="324" y="162"/>
                  </a:cubicBezTo>
                  <a:cubicBezTo>
                    <a:pt x="324" y="164"/>
                    <a:pt x="324" y="167"/>
                    <a:pt x="325" y="169"/>
                  </a:cubicBezTo>
                  <a:cubicBezTo>
                    <a:pt x="325" y="170"/>
                    <a:pt x="325" y="172"/>
                    <a:pt x="326" y="173"/>
                  </a:cubicBezTo>
                  <a:cubicBezTo>
                    <a:pt x="326" y="175"/>
                    <a:pt x="326" y="176"/>
                    <a:pt x="326" y="177"/>
                  </a:cubicBezTo>
                  <a:close/>
                  <a:moveTo>
                    <a:pt x="18" y="114"/>
                  </a:moveTo>
                  <a:cubicBezTo>
                    <a:pt x="20" y="112"/>
                    <a:pt x="21" y="111"/>
                    <a:pt x="23" y="109"/>
                  </a:cubicBezTo>
                  <a:cubicBezTo>
                    <a:pt x="42" y="101"/>
                    <a:pt x="62" y="92"/>
                    <a:pt x="81" y="84"/>
                  </a:cubicBezTo>
                  <a:cubicBezTo>
                    <a:pt x="91" y="79"/>
                    <a:pt x="102" y="74"/>
                    <a:pt x="113" y="70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7" y="64"/>
                    <a:pt x="135" y="60"/>
                    <a:pt x="142" y="57"/>
                  </a:cubicBezTo>
                  <a:cubicBezTo>
                    <a:pt x="152" y="52"/>
                    <a:pt x="163" y="47"/>
                    <a:pt x="174" y="43"/>
                  </a:cubicBezTo>
                  <a:cubicBezTo>
                    <a:pt x="183" y="40"/>
                    <a:pt x="193" y="36"/>
                    <a:pt x="203" y="31"/>
                  </a:cubicBezTo>
                  <a:cubicBezTo>
                    <a:pt x="209" y="29"/>
                    <a:pt x="215" y="26"/>
                    <a:pt x="222" y="24"/>
                  </a:cubicBezTo>
                  <a:cubicBezTo>
                    <a:pt x="226" y="22"/>
                    <a:pt x="230" y="21"/>
                    <a:pt x="234" y="19"/>
                  </a:cubicBezTo>
                  <a:cubicBezTo>
                    <a:pt x="238" y="18"/>
                    <a:pt x="243" y="16"/>
                    <a:pt x="247" y="14"/>
                  </a:cubicBezTo>
                  <a:cubicBezTo>
                    <a:pt x="249" y="13"/>
                    <a:pt x="249" y="13"/>
                    <a:pt x="249" y="13"/>
                  </a:cubicBezTo>
                  <a:cubicBezTo>
                    <a:pt x="250" y="12"/>
                    <a:pt x="251" y="12"/>
                    <a:pt x="252" y="11"/>
                  </a:cubicBezTo>
                  <a:cubicBezTo>
                    <a:pt x="258" y="8"/>
                    <a:pt x="264" y="5"/>
                    <a:pt x="271" y="5"/>
                  </a:cubicBezTo>
                  <a:cubicBezTo>
                    <a:pt x="272" y="5"/>
                    <a:pt x="272" y="5"/>
                    <a:pt x="272" y="5"/>
                  </a:cubicBezTo>
                  <a:cubicBezTo>
                    <a:pt x="275" y="5"/>
                    <a:pt x="278" y="7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3" y="10"/>
                    <a:pt x="286" y="12"/>
                    <a:pt x="286" y="14"/>
                  </a:cubicBezTo>
                  <a:cubicBezTo>
                    <a:pt x="286" y="15"/>
                    <a:pt x="285" y="16"/>
                    <a:pt x="283" y="16"/>
                  </a:cubicBezTo>
                  <a:cubicBezTo>
                    <a:pt x="283" y="17"/>
                    <a:pt x="283" y="17"/>
                    <a:pt x="282" y="17"/>
                  </a:cubicBezTo>
                  <a:cubicBezTo>
                    <a:pt x="275" y="22"/>
                    <a:pt x="265" y="26"/>
                    <a:pt x="255" y="29"/>
                  </a:cubicBezTo>
                  <a:cubicBezTo>
                    <a:pt x="253" y="30"/>
                    <a:pt x="251" y="31"/>
                    <a:pt x="248" y="32"/>
                  </a:cubicBezTo>
                  <a:cubicBezTo>
                    <a:pt x="247" y="32"/>
                    <a:pt x="245" y="33"/>
                    <a:pt x="244" y="34"/>
                  </a:cubicBezTo>
                  <a:cubicBezTo>
                    <a:pt x="242" y="34"/>
                    <a:pt x="240" y="35"/>
                    <a:pt x="238" y="36"/>
                  </a:cubicBezTo>
                  <a:cubicBezTo>
                    <a:pt x="235" y="37"/>
                    <a:pt x="232" y="38"/>
                    <a:pt x="230" y="39"/>
                  </a:cubicBezTo>
                  <a:cubicBezTo>
                    <a:pt x="222" y="41"/>
                    <a:pt x="215" y="44"/>
                    <a:pt x="207" y="47"/>
                  </a:cubicBezTo>
                  <a:cubicBezTo>
                    <a:pt x="201" y="50"/>
                    <a:pt x="194" y="53"/>
                    <a:pt x="187" y="56"/>
                  </a:cubicBezTo>
                  <a:cubicBezTo>
                    <a:pt x="181" y="59"/>
                    <a:pt x="175" y="62"/>
                    <a:pt x="169" y="65"/>
                  </a:cubicBezTo>
                  <a:cubicBezTo>
                    <a:pt x="166" y="66"/>
                    <a:pt x="162" y="68"/>
                    <a:pt x="159" y="69"/>
                  </a:cubicBezTo>
                  <a:cubicBezTo>
                    <a:pt x="149" y="73"/>
                    <a:pt x="140" y="77"/>
                    <a:pt x="132" y="83"/>
                  </a:cubicBezTo>
                  <a:cubicBezTo>
                    <a:pt x="125" y="85"/>
                    <a:pt x="118" y="87"/>
                    <a:pt x="111" y="90"/>
                  </a:cubicBezTo>
                  <a:cubicBezTo>
                    <a:pt x="106" y="92"/>
                    <a:pt x="100" y="94"/>
                    <a:pt x="95" y="96"/>
                  </a:cubicBezTo>
                  <a:cubicBezTo>
                    <a:pt x="90" y="98"/>
                    <a:pt x="86" y="99"/>
                    <a:pt x="83" y="101"/>
                  </a:cubicBezTo>
                  <a:cubicBezTo>
                    <a:pt x="74" y="105"/>
                    <a:pt x="65" y="109"/>
                    <a:pt x="56" y="113"/>
                  </a:cubicBezTo>
                  <a:cubicBezTo>
                    <a:pt x="49" y="115"/>
                    <a:pt x="43" y="118"/>
                    <a:pt x="37" y="121"/>
                  </a:cubicBezTo>
                  <a:cubicBezTo>
                    <a:pt x="32" y="123"/>
                    <a:pt x="27" y="125"/>
                    <a:pt x="23" y="127"/>
                  </a:cubicBezTo>
                  <a:cubicBezTo>
                    <a:pt x="18" y="130"/>
                    <a:pt x="13" y="133"/>
                    <a:pt x="8" y="134"/>
                  </a:cubicBezTo>
                  <a:cubicBezTo>
                    <a:pt x="7" y="124"/>
                    <a:pt x="12" y="119"/>
                    <a:pt x="18" y="11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65" name="组合 364"/>
          <p:cNvGrpSpPr/>
          <p:nvPr/>
        </p:nvGrpSpPr>
        <p:grpSpPr>
          <a:xfrm>
            <a:off x="6128991" y="2698080"/>
            <a:ext cx="712788" cy="709613"/>
            <a:chOff x="7707313" y="2466976"/>
            <a:chExt cx="712788" cy="709613"/>
          </a:xfrm>
          <a:noFill/>
        </p:grpSpPr>
        <p:sp>
          <p:nvSpPr>
            <p:cNvPr id="366" name="Freeform 145"/>
            <p:cNvSpPr/>
            <p:nvPr/>
          </p:nvSpPr>
          <p:spPr bwMode="auto">
            <a:xfrm>
              <a:off x="8056563" y="2481263"/>
              <a:ext cx="9525" cy="3175"/>
            </a:xfrm>
            <a:custGeom>
              <a:avLst/>
              <a:gdLst>
                <a:gd name="T0" fmla="*/ 4 w 4"/>
                <a:gd name="T1" fmla="*/ 0 h 1"/>
                <a:gd name="T2" fmla="*/ 0 w 4"/>
                <a:gd name="T3" fmla="*/ 1 h 1"/>
                <a:gd name="T4" fmla="*/ 4 w 4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cubicBezTo>
                    <a:pt x="3" y="1"/>
                    <a:pt x="2" y="1"/>
                    <a:pt x="0" y="1"/>
                  </a:cubicBezTo>
                  <a:cubicBezTo>
                    <a:pt x="1" y="0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7" name="Freeform 146"/>
            <p:cNvSpPr/>
            <p:nvPr/>
          </p:nvSpPr>
          <p:spPr bwMode="auto">
            <a:xfrm>
              <a:off x="8053388" y="2479676"/>
              <a:ext cx="15875" cy="6350"/>
            </a:xfrm>
            <a:custGeom>
              <a:avLst/>
              <a:gdLst>
                <a:gd name="T0" fmla="*/ 2 w 6"/>
                <a:gd name="T1" fmla="*/ 3 h 3"/>
                <a:gd name="T2" fmla="*/ 1 w 6"/>
                <a:gd name="T3" fmla="*/ 3 h 3"/>
                <a:gd name="T4" fmla="*/ 0 w 6"/>
                <a:gd name="T5" fmla="*/ 3 h 3"/>
                <a:gd name="T6" fmla="*/ 1 w 6"/>
                <a:gd name="T7" fmla="*/ 2 h 3"/>
                <a:gd name="T8" fmla="*/ 5 w 6"/>
                <a:gd name="T9" fmla="*/ 0 h 3"/>
                <a:gd name="T10" fmla="*/ 6 w 6"/>
                <a:gd name="T11" fmla="*/ 0 h 3"/>
                <a:gd name="T12" fmla="*/ 6 w 6"/>
                <a:gd name="T13" fmla="*/ 1 h 3"/>
                <a:gd name="T14" fmla="*/ 2 w 6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5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3"/>
                    <a:pt x="4" y="3"/>
                    <a:pt x="2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8" name="Freeform 147"/>
            <p:cNvSpPr/>
            <p:nvPr/>
          </p:nvSpPr>
          <p:spPr bwMode="auto">
            <a:xfrm>
              <a:off x="8042275" y="2481263"/>
              <a:ext cx="9525" cy="7938"/>
            </a:xfrm>
            <a:custGeom>
              <a:avLst/>
              <a:gdLst>
                <a:gd name="T0" fmla="*/ 1 w 4"/>
                <a:gd name="T1" fmla="*/ 1 h 3"/>
                <a:gd name="T2" fmla="*/ 3 w 4"/>
                <a:gd name="T3" fmla="*/ 1 h 3"/>
                <a:gd name="T4" fmla="*/ 1 w 4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1" y="1"/>
                  </a:moveTo>
                  <a:cubicBezTo>
                    <a:pt x="1" y="1"/>
                    <a:pt x="3" y="0"/>
                    <a:pt x="3" y="1"/>
                  </a:cubicBezTo>
                  <a:cubicBezTo>
                    <a:pt x="4" y="1"/>
                    <a:pt x="0" y="3"/>
                    <a:pt x="1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69" name="Freeform 148"/>
            <p:cNvSpPr/>
            <p:nvPr/>
          </p:nvSpPr>
          <p:spPr bwMode="auto">
            <a:xfrm>
              <a:off x="8042275" y="2481263"/>
              <a:ext cx="11113" cy="7938"/>
            </a:xfrm>
            <a:custGeom>
              <a:avLst/>
              <a:gdLst>
                <a:gd name="T0" fmla="*/ 1 w 5"/>
                <a:gd name="T1" fmla="*/ 3 h 3"/>
                <a:gd name="T2" fmla="*/ 0 w 5"/>
                <a:gd name="T3" fmla="*/ 2 h 3"/>
                <a:gd name="T4" fmla="*/ 0 w 5"/>
                <a:gd name="T5" fmla="*/ 1 h 3"/>
                <a:gd name="T6" fmla="*/ 3 w 5"/>
                <a:gd name="T7" fmla="*/ 0 h 3"/>
                <a:gd name="T8" fmla="*/ 4 w 5"/>
                <a:gd name="T9" fmla="*/ 0 h 3"/>
                <a:gd name="T10" fmla="*/ 4 w 5"/>
                <a:gd name="T11" fmla="*/ 1 h 3"/>
                <a:gd name="T12" fmla="*/ 1 w 5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0" y="3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5" y="1"/>
                    <a:pt x="4" y="1"/>
                  </a:cubicBezTo>
                  <a:cubicBezTo>
                    <a:pt x="4" y="2"/>
                    <a:pt x="2" y="3"/>
                    <a:pt x="1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0" name="Freeform 149"/>
            <p:cNvSpPr/>
            <p:nvPr/>
          </p:nvSpPr>
          <p:spPr bwMode="auto">
            <a:xfrm>
              <a:off x="8193088" y="2503488"/>
              <a:ext cx="6350" cy="6350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1 h 3"/>
                <a:gd name="T4" fmla="*/ 0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2" y="0"/>
                    <a:pt x="2" y="1"/>
                    <a:pt x="3" y="1"/>
                  </a:cubicBezTo>
                  <a:cubicBezTo>
                    <a:pt x="3" y="3"/>
                    <a:pt x="0" y="2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1" name="Freeform 150"/>
            <p:cNvSpPr/>
            <p:nvPr/>
          </p:nvSpPr>
          <p:spPr bwMode="auto">
            <a:xfrm>
              <a:off x="8189913" y="2500313"/>
              <a:ext cx="12700" cy="9525"/>
            </a:xfrm>
            <a:custGeom>
              <a:avLst/>
              <a:gdLst>
                <a:gd name="T0" fmla="*/ 3 w 5"/>
                <a:gd name="T1" fmla="*/ 4 h 4"/>
                <a:gd name="T2" fmla="*/ 1 w 5"/>
                <a:gd name="T3" fmla="*/ 3 h 4"/>
                <a:gd name="T4" fmla="*/ 0 w 5"/>
                <a:gd name="T5" fmla="*/ 1 h 4"/>
                <a:gd name="T6" fmla="*/ 1 w 5"/>
                <a:gd name="T7" fmla="*/ 0 h 4"/>
                <a:gd name="T8" fmla="*/ 3 w 5"/>
                <a:gd name="T9" fmla="*/ 0 h 4"/>
                <a:gd name="T10" fmla="*/ 4 w 5"/>
                <a:gd name="T11" fmla="*/ 1 h 4"/>
                <a:gd name="T12" fmla="*/ 5 w 5"/>
                <a:gd name="T13" fmla="*/ 1 h 4"/>
                <a:gd name="T14" fmla="*/ 5 w 5"/>
                <a:gd name="T15" fmla="*/ 2 h 4"/>
                <a:gd name="T16" fmla="*/ 3 w 5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3" y="4"/>
                  </a:moveTo>
                  <a:cubicBezTo>
                    <a:pt x="2" y="4"/>
                    <a:pt x="1" y="4"/>
                    <a:pt x="1" y="3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3"/>
                    <a:pt x="4" y="4"/>
                    <a:pt x="3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2" name="Freeform 151"/>
            <p:cNvSpPr>
              <a:spLocks noEditPoints="1"/>
            </p:cNvSpPr>
            <p:nvPr/>
          </p:nvSpPr>
          <p:spPr bwMode="auto">
            <a:xfrm>
              <a:off x="7918450" y="2647951"/>
              <a:ext cx="314325" cy="331788"/>
            </a:xfrm>
            <a:custGeom>
              <a:avLst/>
              <a:gdLst>
                <a:gd name="T0" fmla="*/ 57 w 130"/>
                <a:gd name="T1" fmla="*/ 6 h 137"/>
                <a:gd name="T2" fmla="*/ 84 w 130"/>
                <a:gd name="T3" fmla="*/ 8 h 137"/>
                <a:gd name="T4" fmla="*/ 105 w 130"/>
                <a:gd name="T5" fmla="*/ 19 h 137"/>
                <a:gd name="T6" fmla="*/ 112 w 130"/>
                <a:gd name="T7" fmla="*/ 25 h 137"/>
                <a:gd name="T8" fmla="*/ 129 w 130"/>
                <a:gd name="T9" fmla="*/ 72 h 137"/>
                <a:gd name="T10" fmla="*/ 124 w 130"/>
                <a:gd name="T11" fmla="*/ 93 h 137"/>
                <a:gd name="T12" fmla="*/ 113 w 130"/>
                <a:gd name="T13" fmla="*/ 114 h 137"/>
                <a:gd name="T14" fmla="*/ 76 w 130"/>
                <a:gd name="T15" fmla="*/ 133 h 137"/>
                <a:gd name="T16" fmla="*/ 32 w 130"/>
                <a:gd name="T17" fmla="*/ 123 h 137"/>
                <a:gd name="T18" fmla="*/ 16 w 130"/>
                <a:gd name="T19" fmla="*/ 109 h 137"/>
                <a:gd name="T20" fmla="*/ 2 w 130"/>
                <a:gd name="T21" fmla="*/ 69 h 137"/>
                <a:gd name="T22" fmla="*/ 24 w 130"/>
                <a:gd name="T23" fmla="*/ 16 h 137"/>
                <a:gd name="T24" fmla="*/ 42 w 130"/>
                <a:gd name="T25" fmla="*/ 5 h 137"/>
                <a:gd name="T26" fmla="*/ 45 w 130"/>
                <a:gd name="T27" fmla="*/ 5 h 137"/>
                <a:gd name="T28" fmla="*/ 57 w 130"/>
                <a:gd name="T29" fmla="*/ 6 h 137"/>
                <a:gd name="T30" fmla="*/ 57 w 130"/>
                <a:gd name="T31" fmla="*/ 9 h 137"/>
                <a:gd name="T32" fmla="*/ 38 w 130"/>
                <a:gd name="T33" fmla="*/ 10 h 137"/>
                <a:gd name="T34" fmla="*/ 5 w 130"/>
                <a:gd name="T35" fmla="*/ 66 h 137"/>
                <a:gd name="T36" fmla="*/ 8 w 130"/>
                <a:gd name="T37" fmla="*/ 77 h 137"/>
                <a:gd name="T38" fmla="*/ 15 w 130"/>
                <a:gd name="T39" fmla="*/ 99 h 137"/>
                <a:gd name="T40" fmla="*/ 33 w 130"/>
                <a:gd name="T41" fmla="*/ 119 h 137"/>
                <a:gd name="T42" fmla="*/ 75 w 130"/>
                <a:gd name="T43" fmla="*/ 129 h 137"/>
                <a:gd name="T44" fmla="*/ 109 w 130"/>
                <a:gd name="T45" fmla="*/ 113 h 137"/>
                <a:gd name="T46" fmla="*/ 123 w 130"/>
                <a:gd name="T47" fmla="*/ 83 h 137"/>
                <a:gd name="T48" fmla="*/ 98 w 130"/>
                <a:gd name="T49" fmla="*/ 18 h 137"/>
                <a:gd name="T50" fmla="*/ 92 w 130"/>
                <a:gd name="T51" fmla="*/ 17 h 137"/>
                <a:gd name="T52" fmla="*/ 83 w 130"/>
                <a:gd name="T53" fmla="*/ 10 h 137"/>
                <a:gd name="T54" fmla="*/ 75 w 130"/>
                <a:gd name="T55" fmla="*/ 7 h 137"/>
                <a:gd name="T56" fmla="*/ 63 w 130"/>
                <a:gd name="T57" fmla="*/ 6 h 137"/>
                <a:gd name="T58" fmla="*/ 62 w 130"/>
                <a:gd name="T59" fmla="*/ 8 h 137"/>
                <a:gd name="T60" fmla="*/ 74 w 130"/>
                <a:gd name="T61" fmla="*/ 12 h 137"/>
                <a:gd name="T62" fmla="*/ 57 w 130"/>
                <a:gd name="T63" fmla="*/ 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" h="137">
                  <a:moveTo>
                    <a:pt x="57" y="6"/>
                  </a:moveTo>
                  <a:cubicBezTo>
                    <a:pt x="67" y="0"/>
                    <a:pt x="75" y="5"/>
                    <a:pt x="84" y="8"/>
                  </a:cubicBezTo>
                  <a:cubicBezTo>
                    <a:pt x="93" y="11"/>
                    <a:pt x="99" y="14"/>
                    <a:pt x="105" y="19"/>
                  </a:cubicBezTo>
                  <a:cubicBezTo>
                    <a:pt x="107" y="21"/>
                    <a:pt x="108" y="24"/>
                    <a:pt x="112" y="25"/>
                  </a:cubicBezTo>
                  <a:cubicBezTo>
                    <a:pt x="121" y="38"/>
                    <a:pt x="129" y="53"/>
                    <a:pt x="129" y="72"/>
                  </a:cubicBezTo>
                  <a:cubicBezTo>
                    <a:pt x="128" y="78"/>
                    <a:pt x="126" y="86"/>
                    <a:pt x="124" y="93"/>
                  </a:cubicBezTo>
                  <a:cubicBezTo>
                    <a:pt x="121" y="100"/>
                    <a:pt x="117" y="110"/>
                    <a:pt x="113" y="114"/>
                  </a:cubicBezTo>
                  <a:cubicBezTo>
                    <a:pt x="106" y="121"/>
                    <a:pt x="90" y="130"/>
                    <a:pt x="76" y="133"/>
                  </a:cubicBezTo>
                  <a:cubicBezTo>
                    <a:pt x="57" y="137"/>
                    <a:pt x="43" y="132"/>
                    <a:pt x="32" y="123"/>
                  </a:cubicBezTo>
                  <a:cubicBezTo>
                    <a:pt x="26" y="118"/>
                    <a:pt x="20" y="114"/>
                    <a:pt x="16" y="109"/>
                  </a:cubicBezTo>
                  <a:cubicBezTo>
                    <a:pt x="9" y="100"/>
                    <a:pt x="4" y="83"/>
                    <a:pt x="2" y="69"/>
                  </a:cubicBezTo>
                  <a:cubicBezTo>
                    <a:pt x="0" y="50"/>
                    <a:pt x="11" y="28"/>
                    <a:pt x="24" y="16"/>
                  </a:cubicBezTo>
                  <a:cubicBezTo>
                    <a:pt x="30" y="10"/>
                    <a:pt x="35" y="6"/>
                    <a:pt x="42" y="5"/>
                  </a:cubicBezTo>
                  <a:cubicBezTo>
                    <a:pt x="44" y="4"/>
                    <a:pt x="46" y="4"/>
                    <a:pt x="45" y="5"/>
                  </a:cubicBezTo>
                  <a:cubicBezTo>
                    <a:pt x="46" y="4"/>
                    <a:pt x="53" y="4"/>
                    <a:pt x="57" y="6"/>
                  </a:cubicBezTo>
                  <a:close/>
                  <a:moveTo>
                    <a:pt x="57" y="9"/>
                  </a:moveTo>
                  <a:cubicBezTo>
                    <a:pt x="50" y="9"/>
                    <a:pt x="44" y="13"/>
                    <a:pt x="38" y="10"/>
                  </a:cubicBezTo>
                  <a:cubicBezTo>
                    <a:pt x="20" y="22"/>
                    <a:pt x="4" y="41"/>
                    <a:pt x="5" y="66"/>
                  </a:cubicBezTo>
                  <a:cubicBezTo>
                    <a:pt x="5" y="69"/>
                    <a:pt x="7" y="73"/>
                    <a:pt x="8" y="77"/>
                  </a:cubicBezTo>
                  <a:cubicBezTo>
                    <a:pt x="10" y="86"/>
                    <a:pt x="11" y="92"/>
                    <a:pt x="15" y="99"/>
                  </a:cubicBezTo>
                  <a:cubicBezTo>
                    <a:pt x="20" y="109"/>
                    <a:pt x="25" y="112"/>
                    <a:pt x="33" y="119"/>
                  </a:cubicBezTo>
                  <a:cubicBezTo>
                    <a:pt x="43" y="127"/>
                    <a:pt x="55" y="133"/>
                    <a:pt x="75" y="129"/>
                  </a:cubicBezTo>
                  <a:cubicBezTo>
                    <a:pt x="85" y="127"/>
                    <a:pt x="101" y="120"/>
                    <a:pt x="109" y="113"/>
                  </a:cubicBezTo>
                  <a:cubicBezTo>
                    <a:pt x="115" y="108"/>
                    <a:pt x="122" y="91"/>
                    <a:pt x="123" y="83"/>
                  </a:cubicBezTo>
                  <a:cubicBezTo>
                    <a:pt x="130" y="50"/>
                    <a:pt x="114" y="31"/>
                    <a:pt x="98" y="18"/>
                  </a:cubicBezTo>
                  <a:cubicBezTo>
                    <a:pt x="96" y="18"/>
                    <a:pt x="95" y="16"/>
                    <a:pt x="92" y="17"/>
                  </a:cubicBezTo>
                  <a:cubicBezTo>
                    <a:pt x="93" y="13"/>
                    <a:pt x="85" y="13"/>
                    <a:pt x="83" y="10"/>
                  </a:cubicBezTo>
                  <a:cubicBezTo>
                    <a:pt x="79" y="10"/>
                    <a:pt x="76" y="9"/>
                    <a:pt x="75" y="7"/>
                  </a:cubicBezTo>
                  <a:cubicBezTo>
                    <a:pt x="71" y="7"/>
                    <a:pt x="66" y="5"/>
                    <a:pt x="63" y="6"/>
                  </a:cubicBezTo>
                  <a:cubicBezTo>
                    <a:pt x="63" y="7"/>
                    <a:pt x="62" y="7"/>
                    <a:pt x="62" y="8"/>
                  </a:cubicBezTo>
                  <a:cubicBezTo>
                    <a:pt x="66" y="9"/>
                    <a:pt x="71" y="8"/>
                    <a:pt x="74" y="12"/>
                  </a:cubicBezTo>
                  <a:cubicBezTo>
                    <a:pt x="68" y="12"/>
                    <a:pt x="63" y="9"/>
                    <a:pt x="57" y="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3" name="Freeform 152"/>
            <p:cNvSpPr>
              <a:spLocks noEditPoints="1"/>
            </p:cNvSpPr>
            <p:nvPr/>
          </p:nvSpPr>
          <p:spPr bwMode="auto">
            <a:xfrm>
              <a:off x="7915275" y="2652713"/>
              <a:ext cx="320675" cy="322263"/>
            </a:xfrm>
            <a:custGeom>
              <a:avLst/>
              <a:gdLst>
                <a:gd name="T0" fmla="*/ 32 w 132"/>
                <a:gd name="T1" fmla="*/ 122 h 133"/>
                <a:gd name="T2" fmla="*/ 17 w 132"/>
                <a:gd name="T3" fmla="*/ 108 h 133"/>
                <a:gd name="T4" fmla="*/ 24 w 132"/>
                <a:gd name="T5" fmla="*/ 13 h 133"/>
                <a:gd name="T6" fmla="*/ 46 w 132"/>
                <a:gd name="T7" fmla="*/ 1 h 133"/>
                <a:gd name="T8" fmla="*/ 49 w 132"/>
                <a:gd name="T9" fmla="*/ 1 h 133"/>
                <a:gd name="T10" fmla="*/ 68 w 132"/>
                <a:gd name="T11" fmla="*/ 0 h 133"/>
                <a:gd name="T12" fmla="*/ 85 w 132"/>
                <a:gd name="T13" fmla="*/ 5 h 133"/>
                <a:gd name="T14" fmla="*/ 108 w 132"/>
                <a:gd name="T15" fmla="*/ 18 h 133"/>
                <a:gd name="T16" fmla="*/ 114 w 132"/>
                <a:gd name="T17" fmla="*/ 22 h 133"/>
                <a:gd name="T18" fmla="*/ 126 w 132"/>
                <a:gd name="T19" fmla="*/ 91 h 133"/>
                <a:gd name="T20" fmla="*/ 78 w 132"/>
                <a:gd name="T21" fmla="*/ 132 h 133"/>
                <a:gd name="T22" fmla="*/ 45 w 132"/>
                <a:gd name="T23" fmla="*/ 3 h 133"/>
                <a:gd name="T24" fmla="*/ 26 w 132"/>
                <a:gd name="T25" fmla="*/ 14 h 133"/>
                <a:gd name="T26" fmla="*/ 18 w 132"/>
                <a:gd name="T27" fmla="*/ 107 h 133"/>
                <a:gd name="T28" fmla="*/ 34 w 132"/>
                <a:gd name="T29" fmla="*/ 120 h 133"/>
                <a:gd name="T30" fmla="*/ 113 w 132"/>
                <a:gd name="T31" fmla="*/ 111 h 133"/>
                <a:gd name="T32" fmla="*/ 129 w 132"/>
                <a:gd name="T33" fmla="*/ 70 h 133"/>
                <a:gd name="T34" fmla="*/ 107 w 132"/>
                <a:gd name="T35" fmla="*/ 20 h 133"/>
                <a:gd name="T36" fmla="*/ 85 w 132"/>
                <a:gd name="T37" fmla="*/ 7 h 133"/>
                <a:gd name="T38" fmla="*/ 94 w 132"/>
                <a:gd name="T39" fmla="*/ 13 h 133"/>
                <a:gd name="T40" fmla="*/ 100 w 132"/>
                <a:gd name="T41" fmla="*/ 15 h 133"/>
                <a:gd name="T42" fmla="*/ 125 w 132"/>
                <a:gd name="T43" fmla="*/ 81 h 133"/>
                <a:gd name="T44" fmla="*/ 76 w 132"/>
                <a:gd name="T45" fmla="*/ 128 h 133"/>
                <a:gd name="T46" fmla="*/ 33 w 132"/>
                <a:gd name="T47" fmla="*/ 117 h 133"/>
                <a:gd name="T48" fmla="*/ 15 w 132"/>
                <a:gd name="T49" fmla="*/ 97 h 133"/>
                <a:gd name="T50" fmla="*/ 8 w 132"/>
                <a:gd name="T51" fmla="*/ 75 h 133"/>
                <a:gd name="T52" fmla="*/ 5 w 132"/>
                <a:gd name="T53" fmla="*/ 65 h 133"/>
                <a:gd name="T54" fmla="*/ 40 w 132"/>
                <a:gd name="T55" fmla="*/ 7 h 133"/>
                <a:gd name="T56" fmla="*/ 58 w 132"/>
                <a:gd name="T57" fmla="*/ 6 h 133"/>
                <a:gd name="T58" fmla="*/ 72 w 132"/>
                <a:gd name="T59" fmla="*/ 9 h 133"/>
                <a:gd name="T60" fmla="*/ 63 w 132"/>
                <a:gd name="T61" fmla="*/ 7 h 133"/>
                <a:gd name="T62" fmla="*/ 64 w 132"/>
                <a:gd name="T63" fmla="*/ 3 h 133"/>
                <a:gd name="T64" fmla="*/ 76 w 132"/>
                <a:gd name="T65" fmla="*/ 4 h 133"/>
                <a:gd name="T66" fmla="*/ 58 w 132"/>
                <a:gd name="T67" fmla="*/ 5 h 133"/>
                <a:gd name="T68" fmla="*/ 49 w 132"/>
                <a:gd name="T69" fmla="*/ 3 h 133"/>
                <a:gd name="T70" fmla="*/ 46 w 132"/>
                <a:gd name="T71" fmla="*/ 4 h 133"/>
                <a:gd name="T72" fmla="*/ 45 w 132"/>
                <a:gd name="T73" fmla="*/ 3 h 133"/>
                <a:gd name="T74" fmla="*/ 7 w 132"/>
                <a:gd name="T75" fmla="*/ 64 h 133"/>
                <a:gd name="T76" fmla="*/ 10 w 132"/>
                <a:gd name="T77" fmla="*/ 74 h 133"/>
                <a:gd name="T78" fmla="*/ 17 w 132"/>
                <a:gd name="T79" fmla="*/ 96 h 133"/>
                <a:gd name="T80" fmla="*/ 34 w 132"/>
                <a:gd name="T81" fmla="*/ 116 h 133"/>
                <a:gd name="T82" fmla="*/ 110 w 132"/>
                <a:gd name="T83" fmla="*/ 110 h 133"/>
                <a:gd name="T84" fmla="*/ 99 w 132"/>
                <a:gd name="T85" fmla="*/ 17 h 133"/>
                <a:gd name="T86" fmla="*/ 93 w 132"/>
                <a:gd name="T87" fmla="*/ 16 h 133"/>
                <a:gd name="T88" fmla="*/ 92 w 132"/>
                <a:gd name="T89" fmla="*/ 14 h 133"/>
                <a:gd name="T90" fmla="*/ 84 w 132"/>
                <a:gd name="T91" fmla="*/ 9 h 133"/>
                <a:gd name="T92" fmla="*/ 70 w 132"/>
                <a:gd name="T93" fmla="*/ 5 h 133"/>
                <a:gd name="T94" fmla="*/ 67 w 132"/>
                <a:gd name="T95" fmla="*/ 5 h 133"/>
                <a:gd name="T96" fmla="*/ 76 w 132"/>
                <a:gd name="T97" fmla="*/ 10 h 133"/>
                <a:gd name="T98" fmla="*/ 75 w 132"/>
                <a:gd name="T99" fmla="*/ 11 h 133"/>
                <a:gd name="T100" fmla="*/ 58 w 132"/>
                <a:gd name="T101" fmla="*/ 8 h 133"/>
                <a:gd name="T102" fmla="*/ 51 w 132"/>
                <a:gd name="T103" fmla="*/ 9 h 133"/>
                <a:gd name="T104" fmla="*/ 77 w 132"/>
                <a:gd name="T105" fmla="*/ 4 h 133"/>
                <a:gd name="T106" fmla="*/ 84 w 132"/>
                <a:gd name="T107" fmla="*/ 7 h 133"/>
                <a:gd name="T108" fmla="*/ 77 w 132"/>
                <a:gd name="T109" fmla="*/ 4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2" h="133">
                  <a:moveTo>
                    <a:pt x="65" y="133"/>
                  </a:moveTo>
                  <a:cubicBezTo>
                    <a:pt x="53" y="133"/>
                    <a:pt x="42" y="129"/>
                    <a:pt x="32" y="122"/>
                  </a:cubicBezTo>
                  <a:cubicBezTo>
                    <a:pt x="31" y="121"/>
                    <a:pt x="30" y="120"/>
                    <a:pt x="29" y="119"/>
                  </a:cubicBezTo>
                  <a:cubicBezTo>
                    <a:pt x="25" y="116"/>
                    <a:pt x="20" y="112"/>
                    <a:pt x="17" y="108"/>
                  </a:cubicBezTo>
                  <a:cubicBezTo>
                    <a:pt x="10" y="99"/>
                    <a:pt x="4" y="83"/>
                    <a:pt x="2" y="67"/>
                  </a:cubicBezTo>
                  <a:cubicBezTo>
                    <a:pt x="0" y="46"/>
                    <a:pt x="12" y="25"/>
                    <a:pt x="24" y="13"/>
                  </a:cubicBezTo>
                  <a:cubicBezTo>
                    <a:pt x="30" y="8"/>
                    <a:pt x="36" y="3"/>
                    <a:pt x="43" y="2"/>
                  </a:cubicBezTo>
                  <a:cubicBezTo>
                    <a:pt x="44" y="1"/>
                    <a:pt x="45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7" y="1"/>
                    <a:pt x="48" y="1"/>
                    <a:pt x="49" y="1"/>
                  </a:cubicBezTo>
                  <a:cubicBezTo>
                    <a:pt x="50" y="1"/>
                    <a:pt x="55" y="1"/>
                    <a:pt x="58" y="3"/>
                  </a:cubicBezTo>
                  <a:cubicBezTo>
                    <a:pt x="61" y="1"/>
                    <a:pt x="64" y="0"/>
                    <a:pt x="68" y="0"/>
                  </a:cubicBezTo>
                  <a:cubicBezTo>
                    <a:pt x="73" y="0"/>
                    <a:pt x="77" y="2"/>
                    <a:pt x="82" y="4"/>
                  </a:cubicBezTo>
                  <a:cubicBezTo>
                    <a:pt x="83" y="4"/>
                    <a:pt x="84" y="5"/>
                    <a:pt x="85" y="5"/>
                  </a:cubicBezTo>
                  <a:cubicBezTo>
                    <a:pt x="95" y="9"/>
                    <a:pt x="100" y="11"/>
                    <a:pt x="107" y="16"/>
                  </a:cubicBezTo>
                  <a:cubicBezTo>
                    <a:pt x="107" y="17"/>
                    <a:pt x="108" y="18"/>
                    <a:pt x="108" y="18"/>
                  </a:cubicBezTo>
                  <a:cubicBezTo>
                    <a:pt x="110" y="20"/>
                    <a:pt x="111" y="21"/>
                    <a:pt x="113" y="22"/>
                  </a:cubicBezTo>
                  <a:cubicBezTo>
                    <a:pt x="113" y="22"/>
                    <a:pt x="114" y="22"/>
                    <a:pt x="114" y="22"/>
                  </a:cubicBezTo>
                  <a:cubicBezTo>
                    <a:pt x="123" y="36"/>
                    <a:pt x="131" y="51"/>
                    <a:pt x="131" y="70"/>
                  </a:cubicBezTo>
                  <a:cubicBezTo>
                    <a:pt x="130" y="76"/>
                    <a:pt x="128" y="85"/>
                    <a:pt x="126" y="91"/>
                  </a:cubicBezTo>
                  <a:cubicBezTo>
                    <a:pt x="123" y="99"/>
                    <a:pt x="119" y="108"/>
                    <a:pt x="115" y="113"/>
                  </a:cubicBezTo>
                  <a:cubicBezTo>
                    <a:pt x="108" y="120"/>
                    <a:pt x="91" y="129"/>
                    <a:pt x="78" y="132"/>
                  </a:cubicBezTo>
                  <a:cubicBezTo>
                    <a:pt x="73" y="133"/>
                    <a:pt x="69" y="133"/>
                    <a:pt x="65" y="133"/>
                  </a:cubicBezTo>
                  <a:close/>
                  <a:moveTo>
                    <a:pt x="45" y="3"/>
                  </a:moveTo>
                  <a:cubicBezTo>
                    <a:pt x="45" y="3"/>
                    <a:pt x="44" y="3"/>
                    <a:pt x="43" y="4"/>
                  </a:cubicBezTo>
                  <a:cubicBezTo>
                    <a:pt x="36" y="5"/>
                    <a:pt x="32" y="9"/>
                    <a:pt x="26" y="14"/>
                  </a:cubicBezTo>
                  <a:cubicBezTo>
                    <a:pt x="13" y="26"/>
                    <a:pt x="2" y="47"/>
                    <a:pt x="4" y="67"/>
                  </a:cubicBezTo>
                  <a:cubicBezTo>
                    <a:pt x="6" y="82"/>
                    <a:pt x="11" y="98"/>
                    <a:pt x="18" y="107"/>
                  </a:cubicBezTo>
                  <a:cubicBezTo>
                    <a:pt x="21" y="111"/>
                    <a:pt x="26" y="114"/>
                    <a:pt x="30" y="118"/>
                  </a:cubicBezTo>
                  <a:cubicBezTo>
                    <a:pt x="31" y="118"/>
                    <a:pt x="33" y="119"/>
                    <a:pt x="34" y="120"/>
                  </a:cubicBezTo>
                  <a:cubicBezTo>
                    <a:pt x="47" y="130"/>
                    <a:pt x="60" y="133"/>
                    <a:pt x="77" y="130"/>
                  </a:cubicBezTo>
                  <a:cubicBezTo>
                    <a:pt x="90" y="127"/>
                    <a:pt x="107" y="118"/>
                    <a:pt x="113" y="111"/>
                  </a:cubicBezTo>
                  <a:cubicBezTo>
                    <a:pt x="118" y="107"/>
                    <a:pt x="121" y="98"/>
                    <a:pt x="124" y="91"/>
                  </a:cubicBezTo>
                  <a:cubicBezTo>
                    <a:pt x="126" y="85"/>
                    <a:pt x="128" y="76"/>
                    <a:pt x="129" y="70"/>
                  </a:cubicBezTo>
                  <a:cubicBezTo>
                    <a:pt x="129" y="52"/>
                    <a:pt x="121" y="37"/>
                    <a:pt x="112" y="24"/>
                  </a:cubicBezTo>
                  <a:cubicBezTo>
                    <a:pt x="110" y="23"/>
                    <a:pt x="108" y="21"/>
                    <a:pt x="107" y="20"/>
                  </a:cubicBezTo>
                  <a:cubicBezTo>
                    <a:pt x="106" y="19"/>
                    <a:pt x="106" y="18"/>
                    <a:pt x="105" y="18"/>
                  </a:cubicBezTo>
                  <a:cubicBezTo>
                    <a:pt x="99" y="13"/>
                    <a:pt x="94" y="11"/>
                    <a:pt x="85" y="7"/>
                  </a:cubicBezTo>
                  <a:cubicBezTo>
                    <a:pt x="86" y="8"/>
                    <a:pt x="87" y="9"/>
                    <a:pt x="89" y="10"/>
                  </a:cubicBezTo>
                  <a:cubicBezTo>
                    <a:pt x="91" y="10"/>
                    <a:pt x="94" y="11"/>
                    <a:pt x="94" y="13"/>
                  </a:cubicBezTo>
                  <a:cubicBezTo>
                    <a:pt x="96" y="13"/>
                    <a:pt x="97" y="14"/>
                    <a:pt x="98" y="14"/>
                  </a:cubicBezTo>
                  <a:cubicBezTo>
                    <a:pt x="98" y="15"/>
                    <a:pt x="99" y="15"/>
                    <a:pt x="100" y="15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14" y="27"/>
                    <a:pt x="132" y="47"/>
                    <a:pt x="125" y="81"/>
                  </a:cubicBezTo>
                  <a:cubicBezTo>
                    <a:pt x="124" y="89"/>
                    <a:pt x="117" y="106"/>
                    <a:pt x="111" y="111"/>
                  </a:cubicBezTo>
                  <a:cubicBezTo>
                    <a:pt x="103" y="119"/>
                    <a:pt x="87" y="126"/>
                    <a:pt x="76" y="128"/>
                  </a:cubicBezTo>
                  <a:cubicBezTo>
                    <a:pt x="72" y="129"/>
                    <a:pt x="68" y="129"/>
                    <a:pt x="64" y="129"/>
                  </a:cubicBezTo>
                  <a:cubicBezTo>
                    <a:pt x="52" y="129"/>
                    <a:pt x="43" y="126"/>
                    <a:pt x="33" y="117"/>
                  </a:cubicBezTo>
                  <a:cubicBezTo>
                    <a:pt x="32" y="116"/>
                    <a:pt x="31" y="115"/>
                    <a:pt x="30" y="115"/>
                  </a:cubicBezTo>
                  <a:cubicBezTo>
                    <a:pt x="24" y="110"/>
                    <a:pt x="19" y="106"/>
                    <a:pt x="15" y="97"/>
                  </a:cubicBezTo>
                  <a:cubicBezTo>
                    <a:pt x="12" y="91"/>
                    <a:pt x="10" y="85"/>
                    <a:pt x="8" y="77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7" y="73"/>
                    <a:pt x="7" y="72"/>
                    <a:pt x="7" y="71"/>
                  </a:cubicBezTo>
                  <a:cubicBezTo>
                    <a:pt x="6" y="69"/>
                    <a:pt x="5" y="66"/>
                    <a:pt x="5" y="65"/>
                  </a:cubicBezTo>
                  <a:cubicBezTo>
                    <a:pt x="4" y="35"/>
                    <a:pt x="25" y="16"/>
                    <a:pt x="39" y="7"/>
                  </a:cubicBezTo>
                  <a:cubicBezTo>
                    <a:pt x="39" y="7"/>
                    <a:pt x="39" y="7"/>
                    <a:pt x="40" y="7"/>
                  </a:cubicBezTo>
                  <a:cubicBezTo>
                    <a:pt x="42" y="8"/>
                    <a:pt x="46" y="8"/>
                    <a:pt x="51" y="7"/>
                  </a:cubicBezTo>
                  <a:cubicBezTo>
                    <a:pt x="53" y="7"/>
                    <a:pt x="55" y="6"/>
                    <a:pt x="58" y="6"/>
                  </a:cubicBezTo>
                  <a:cubicBezTo>
                    <a:pt x="61" y="6"/>
                    <a:pt x="64" y="7"/>
                    <a:pt x="67" y="8"/>
                  </a:cubicBezTo>
                  <a:cubicBezTo>
                    <a:pt x="68" y="8"/>
                    <a:pt x="70" y="9"/>
                    <a:pt x="72" y="9"/>
                  </a:cubicBezTo>
                  <a:cubicBezTo>
                    <a:pt x="70" y="8"/>
                    <a:pt x="68" y="8"/>
                    <a:pt x="66" y="7"/>
                  </a:cubicBezTo>
                  <a:cubicBezTo>
                    <a:pt x="65" y="7"/>
                    <a:pt x="64" y="7"/>
                    <a:pt x="63" y="7"/>
                  </a:cubicBezTo>
                  <a:cubicBezTo>
                    <a:pt x="63" y="7"/>
                    <a:pt x="62" y="6"/>
                    <a:pt x="62" y="6"/>
                  </a:cubicBezTo>
                  <a:cubicBezTo>
                    <a:pt x="62" y="5"/>
                    <a:pt x="63" y="4"/>
                    <a:pt x="64" y="3"/>
                  </a:cubicBezTo>
                  <a:cubicBezTo>
                    <a:pt x="65" y="3"/>
                    <a:pt x="68" y="3"/>
                    <a:pt x="70" y="3"/>
                  </a:cubicBezTo>
                  <a:cubicBezTo>
                    <a:pt x="72" y="4"/>
                    <a:pt x="74" y="4"/>
                    <a:pt x="76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0" y="2"/>
                    <a:pt x="64" y="1"/>
                    <a:pt x="58" y="5"/>
                  </a:cubicBezTo>
                  <a:cubicBezTo>
                    <a:pt x="58" y="5"/>
                    <a:pt x="57" y="5"/>
                    <a:pt x="57" y="5"/>
                  </a:cubicBezTo>
                  <a:cubicBezTo>
                    <a:pt x="55" y="4"/>
                    <a:pt x="52" y="3"/>
                    <a:pt x="49" y="3"/>
                  </a:cubicBezTo>
                  <a:cubicBezTo>
                    <a:pt x="48" y="3"/>
                    <a:pt x="47" y="3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5" y="4"/>
                    <a:pt x="45" y="3"/>
                  </a:cubicBezTo>
                  <a:close/>
                  <a:moveTo>
                    <a:pt x="39" y="9"/>
                  </a:moveTo>
                  <a:cubicBezTo>
                    <a:pt x="26" y="18"/>
                    <a:pt x="6" y="36"/>
                    <a:pt x="7" y="64"/>
                  </a:cubicBezTo>
                  <a:cubicBezTo>
                    <a:pt x="7" y="66"/>
                    <a:pt x="8" y="68"/>
                    <a:pt x="9" y="70"/>
                  </a:cubicBezTo>
                  <a:cubicBezTo>
                    <a:pt x="9" y="72"/>
                    <a:pt x="9" y="73"/>
                    <a:pt x="10" y="74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2" y="85"/>
                    <a:pt x="13" y="90"/>
                    <a:pt x="17" y="96"/>
                  </a:cubicBezTo>
                  <a:cubicBezTo>
                    <a:pt x="21" y="105"/>
                    <a:pt x="25" y="108"/>
                    <a:pt x="31" y="113"/>
                  </a:cubicBezTo>
                  <a:cubicBezTo>
                    <a:pt x="32" y="114"/>
                    <a:pt x="33" y="115"/>
                    <a:pt x="34" y="116"/>
                  </a:cubicBezTo>
                  <a:cubicBezTo>
                    <a:pt x="46" y="126"/>
                    <a:pt x="59" y="129"/>
                    <a:pt x="75" y="126"/>
                  </a:cubicBezTo>
                  <a:cubicBezTo>
                    <a:pt x="86" y="124"/>
                    <a:pt x="102" y="117"/>
                    <a:pt x="110" y="110"/>
                  </a:cubicBezTo>
                  <a:cubicBezTo>
                    <a:pt x="116" y="105"/>
                    <a:pt x="122" y="88"/>
                    <a:pt x="123" y="81"/>
                  </a:cubicBezTo>
                  <a:cubicBezTo>
                    <a:pt x="130" y="47"/>
                    <a:pt x="113" y="28"/>
                    <a:pt x="99" y="17"/>
                  </a:cubicBezTo>
                  <a:cubicBezTo>
                    <a:pt x="98" y="17"/>
                    <a:pt x="97" y="16"/>
                    <a:pt x="97" y="16"/>
                  </a:cubicBezTo>
                  <a:cubicBezTo>
                    <a:pt x="96" y="16"/>
                    <a:pt x="95" y="15"/>
                    <a:pt x="93" y="16"/>
                  </a:cubicBezTo>
                  <a:cubicBezTo>
                    <a:pt x="93" y="16"/>
                    <a:pt x="92" y="16"/>
                    <a:pt x="92" y="15"/>
                  </a:cubicBezTo>
                  <a:cubicBezTo>
                    <a:pt x="92" y="15"/>
                    <a:pt x="92" y="15"/>
                    <a:pt x="92" y="14"/>
                  </a:cubicBezTo>
                  <a:cubicBezTo>
                    <a:pt x="92" y="13"/>
                    <a:pt x="91" y="13"/>
                    <a:pt x="88" y="12"/>
                  </a:cubicBezTo>
                  <a:cubicBezTo>
                    <a:pt x="87" y="11"/>
                    <a:pt x="85" y="10"/>
                    <a:pt x="84" y="9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4" y="6"/>
                    <a:pt x="72" y="6"/>
                    <a:pt x="70" y="5"/>
                  </a:cubicBezTo>
                  <a:cubicBezTo>
                    <a:pt x="68" y="5"/>
                    <a:pt x="66" y="5"/>
                    <a:pt x="65" y="5"/>
                  </a:cubicBezTo>
                  <a:cubicBezTo>
                    <a:pt x="66" y="5"/>
                    <a:pt x="66" y="5"/>
                    <a:pt x="67" y="5"/>
                  </a:cubicBezTo>
                  <a:cubicBezTo>
                    <a:pt x="70" y="6"/>
                    <a:pt x="73" y="6"/>
                    <a:pt x="76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1"/>
                    <a:pt x="75" y="11"/>
                    <a:pt x="75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2" y="11"/>
                    <a:pt x="69" y="10"/>
                    <a:pt x="66" y="10"/>
                  </a:cubicBezTo>
                  <a:cubicBezTo>
                    <a:pt x="64" y="9"/>
                    <a:pt x="61" y="8"/>
                    <a:pt x="58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6" y="8"/>
                    <a:pt x="53" y="9"/>
                    <a:pt x="51" y="9"/>
                  </a:cubicBezTo>
                  <a:cubicBezTo>
                    <a:pt x="47" y="10"/>
                    <a:pt x="42" y="10"/>
                    <a:pt x="39" y="9"/>
                  </a:cubicBezTo>
                  <a:close/>
                  <a:moveTo>
                    <a:pt x="77" y="4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8" y="6"/>
                    <a:pt x="80" y="7"/>
                    <a:pt x="84" y="7"/>
                  </a:cubicBezTo>
                  <a:cubicBezTo>
                    <a:pt x="83" y="6"/>
                    <a:pt x="82" y="6"/>
                    <a:pt x="81" y="6"/>
                  </a:cubicBezTo>
                  <a:cubicBezTo>
                    <a:pt x="80" y="5"/>
                    <a:pt x="78" y="5"/>
                    <a:pt x="77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4" name="Freeform 153"/>
            <p:cNvSpPr/>
            <p:nvPr/>
          </p:nvSpPr>
          <p:spPr bwMode="auto">
            <a:xfrm>
              <a:off x="8320088" y="3033713"/>
              <a:ext cx="7938" cy="4763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3" y="1"/>
                    <a:pt x="1" y="1"/>
                    <a:pt x="1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5" name="Freeform 154"/>
            <p:cNvSpPr/>
            <p:nvPr/>
          </p:nvSpPr>
          <p:spPr bwMode="auto">
            <a:xfrm>
              <a:off x="8318500" y="3030538"/>
              <a:ext cx="9525" cy="9525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1 w 4"/>
                <a:gd name="T5" fmla="*/ 3 h 4"/>
                <a:gd name="T6" fmla="*/ 1 w 4"/>
                <a:gd name="T7" fmla="*/ 1 h 4"/>
                <a:gd name="T8" fmla="*/ 1 w 4"/>
                <a:gd name="T9" fmla="*/ 1 h 4"/>
                <a:gd name="T10" fmla="*/ 2 w 4"/>
                <a:gd name="T11" fmla="*/ 0 h 4"/>
                <a:gd name="T12" fmla="*/ 3 w 4"/>
                <a:gd name="T13" fmla="*/ 0 h 4"/>
                <a:gd name="T14" fmla="*/ 4 w 4"/>
                <a:gd name="T15" fmla="*/ 1 h 4"/>
                <a:gd name="T16" fmla="*/ 3 w 4"/>
                <a:gd name="T17" fmla="*/ 3 h 4"/>
                <a:gd name="T18" fmla="*/ 3 w 4"/>
                <a:gd name="T19" fmla="*/ 4 h 4"/>
                <a:gd name="T20" fmla="*/ 2 w 4"/>
                <a:gd name="T21" fmla="*/ 4 h 4"/>
                <a:gd name="T22" fmla="*/ 2 w 4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6" name="Freeform 155"/>
            <p:cNvSpPr/>
            <p:nvPr/>
          </p:nvSpPr>
          <p:spPr bwMode="auto">
            <a:xfrm>
              <a:off x="7853363" y="2527301"/>
              <a:ext cx="31750" cy="22225"/>
            </a:xfrm>
            <a:custGeom>
              <a:avLst/>
              <a:gdLst>
                <a:gd name="T0" fmla="*/ 13 w 13"/>
                <a:gd name="T1" fmla="*/ 0 h 9"/>
                <a:gd name="T2" fmla="*/ 0 w 13"/>
                <a:gd name="T3" fmla="*/ 9 h 9"/>
                <a:gd name="T4" fmla="*/ 13 w 13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9">
                  <a:moveTo>
                    <a:pt x="13" y="0"/>
                  </a:moveTo>
                  <a:cubicBezTo>
                    <a:pt x="10" y="4"/>
                    <a:pt x="4" y="6"/>
                    <a:pt x="0" y="9"/>
                  </a:cubicBezTo>
                  <a:cubicBezTo>
                    <a:pt x="3" y="5"/>
                    <a:pt x="8" y="2"/>
                    <a:pt x="13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7" name="Freeform 156"/>
            <p:cNvSpPr/>
            <p:nvPr/>
          </p:nvSpPr>
          <p:spPr bwMode="auto">
            <a:xfrm>
              <a:off x="7850188" y="2525713"/>
              <a:ext cx="39688" cy="25400"/>
            </a:xfrm>
            <a:custGeom>
              <a:avLst/>
              <a:gdLst>
                <a:gd name="T0" fmla="*/ 1 w 16"/>
                <a:gd name="T1" fmla="*/ 11 h 11"/>
                <a:gd name="T2" fmla="*/ 1 w 16"/>
                <a:gd name="T3" fmla="*/ 11 h 11"/>
                <a:gd name="T4" fmla="*/ 1 w 16"/>
                <a:gd name="T5" fmla="*/ 10 h 11"/>
                <a:gd name="T6" fmla="*/ 14 w 16"/>
                <a:gd name="T7" fmla="*/ 0 h 11"/>
                <a:gd name="T8" fmla="*/ 15 w 16"/>
                <a:gd name="T9" fmla="*/ 1 h 11"/>
                <a:gd name="T10" fmla="*/ 15 w 16"/>
                <a:gd name="T11" fmla="*/ 2 h 11"/>
                <a:gd name="T12" fmla="*/ 8 w 16"/>
                <a:gd name="T13" fmla="*/ 7 h 11"/>
                <a:gd name="T14" fmla="*/ 2 w 16"/>
                <a:gd name="T15" fmla="*/ 11 h 11"/>
                <a:gd name="T16" fmla="*/ 1 w 16"/>
                <a:gd name="T1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1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1" y="10"/>
                  </a:cubicBezTo>
                  <a:cubicBezTo>
                    <a:pt x="4" y="5"/>
                    <a:pt x="9" y="2"/>
                    <a:pt x="14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6" y="1"/>
                    <a:pt x="16" y="2"/>
                    <a:pt x="15" y="2"/>
                  </a:cubicBezTo>
                  <a:cubicBezTo>
                    <a:pt x="13" y="4"/>
                    <a:pt x="11" y="6"/>
                    <a:pt x="8" y="7"/>
                  </a:cubicBezTo>
                  <a:cubicBezTo>
                    <a:pt x="6" y="8"/>
                    <a:pt x="4" y="9"/>
                    <a:pt x="2" y="11"/>
                  </a:cubicBezTo>
                  <a:cubicBezTo>
                    <a:pt x="2" y="11"/>
                    <a:pt x="2" y="11"/>
                    <a:pt x="1" y="1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8" name="Freeform 157"/>
            <p:cNvSpPr/>
            <p:nvPr/>
          </p:nvSpPr>
          <p:spPr bwMode="auto">
            <a:xfrm>
              <a:off x="7839075" y="2554288"/>
              <a:ext cx="11113" cy="635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5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1"/>
                    <a:pt x="3" y="3"/>
                    <a:pt x="0" y="3"/>
                  </a:cubicBezTo>
                  <a:cubicBezTo>
                    <a:pt x="1" y="2"/>
                    <a:pt x="2" y="0"/>
                    <a:pt x="5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79" name="Freeform 158"/>
            <p:cNvSpPr/>
            <p:nvPr/>
          </p:nvSpPr>
          <p:spPr bwMode="auto">
            <a:xfrm>
              <a:off x="7835900" y="2551113"/>
              <a:ext cx="17463" cy="12700"/>
            </a:xfrm>
            <a:custGeom>
              <a:avLst/>
              <a:gdLst>
                <a:gd name="T0" fmla="*/ 1 w 7"/>
                <a:gd name="T1" fmla="*/ 5 h 5"/>
                <a:gd name="T2" fmla="*/ 0 w 7"/>
                <a:gd name="T3" fmla="*/ 5 h 5"/>
                <a:gd name="T4" fmla="*/ 0 w 7"/>
                <a:gd name="T5" fmla="*/ 4 h 5"/>
                <a:gd name="T6" fmla="*/ 1 w 7"/>
                <a:gd name="T7" fmla="*/ 3 h 5"/>
                <a:gd name="T8" fmla="*/ 6 w 7"/>
                <a:gd name="T9" fmla="*/ 0 h 5"/>
                <a:gd name="T10" fmla="*/ 7 w 7"/>
                <a:gd name="T11" fmla="*/ 0 h 5"/>
                <a:gd name="T12" fmla="*/ 6 w 7"/>
                <a:gd name="T13" fmla="*/ 2 h 5"/>
                <a:gd name="T14" fmla="*/ 5 w 7"/>
                <a:gd name="T15" fmla="*/ 3 h 5"/>
                <a:gd name="T16" fmla="*/ 1 w 7"/>
                <a:gd name="T17" fmla="*/ 5 h 5"/>
                <a:gd name="T18" fmla="*/ 1 w 7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4"/>
                    <a:pt x="3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0" name="Freeform 159"/>
            <p:cNvSpPr/>
            <p:nvPr/>
          </p:nvSpPr>
          <p:spPr bwMode="auto">
            <a:xfrm>
              <a:off x="8094663" y="2673351"/>
              <a:ext cx="15875" cy="4763"/>
            </a:xfrm>
            <a:custGeom>
              <a:avLst/>
              <a:gdLst>
                <a:gd name="T0" fmla="*/ 2 w 6"/>
                <a:gd name="T1" fmla="*/ 1 h 2"/>
                <a:gd name="T2" fmla="*/ 2 w 6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2">
                  <a:moveTo>
                    <a:pt x="2" y="1"/>
                  </a:moveTo>
                  <a:cubicBezTo>
                    <a:pt x="6" y="0"/>
                    <a:pt x="0" y="2"/>
                    <a:pt x="2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1" name="Freeform 160"/>
            <p:cNvSpPr/>
            <p:nvPr/>
          </p:nvSpPr>
          <p:spPr bwMode="auto">
            <a:xfrm>
              <a:off x="8097838" y="2673351"/>
              <a:ext cx="9525" cy="4763"/>
            </a:xfrm>
            <a:custGeom>
              <a:avLst/>
              <a:gdLst>
                <a:gd name="T0" fmla="*/ 1 w 4"/>
                <a:gd name="T1" fmla="*/ 2 h 2"/>
                <a:gd name="T2" fmla="*/ 0 w 4"/>
                <a:gd name="T3" fmla="*/ 2 h 2"/>
                <a:gd name="T4" fmla="*/ 0 w 4"/>
                <a:gd name="T5" fmla="*/ 1 h 2"/>
                <a:gd name="T6" fmla="*/ 3 w 4"/>
                <a:gd name="T7" fmla="*/ 0 h 2"/>
                <a:gd name="T8" fmla="*/ 4 w 4"/>
                <a:gd name="T9" fmla="*/ 1 h 2"/>
                <a:gd name="T10" fmla="*/ 4 w 4"/>
                <a:gd name="T11" fmla="*/ 1 h 2"/>
                <a:gd name="T12" fmla="*/ 3 w 4"/>
                <a:gd name="T13" fmla="*/ 2 h 2"/>
                <a:gd name="T14" fmla="*/ 1 w 4"/>
                <a:gd name="T15" fmla="*/ 2 h 2"/>
                <a:gd name="T16" fmla="*/ 1 w 4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1" y="2"/>
                  </a:move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0"/>
                    <a:pt x="3" y="0"/>
                    <a:pt x="3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2" name="Freeform 161"/>
            <p:cNvSpPr>
              <a:spLocks noEditPoints="1"/>
            </p:cNvSpPr>
            <p:nvPr/>
          </p:nvSpPr>
          <p:spPr bwMode="auto">
            <a:xfrm>
              <a:off x="8023225" y="2728913"/>
              <a:ext cx="128588" cy="144463"/>
            </a:xfrm>
            <a:custGeom>
              <a:avLst/>
              <a:gdLst>
                <a:gd name="T0" fmla="*/ 38 w 53"/>
                <a:gd name="T1" fmla="*/ 60 h 60"/>
                <a:gd name="T2" fmla="*/ 37 w 53"/>
                <a:gd name="T3" fmla="*/ 54 h 60"/>
                <a:gd name="T4" fmla="*/ 26 w 53"/>
                <a:gd name="T5" fmla="*/ 57 h 60"/>
                <a:gd name="T6" fmla="*/ 1 w 53"/>
                <a:gd name="T7" fmla="*/ 31 h 60"/>
                <a:gd name="T8" fmla="*/ 14 w 53"/>
                <a:gd name="T9" fmla="*/ 7 h 60"/>
                <a:gd name="T10" fmla="*/ 47 w 53"/>
                <a:gd name="T11" fmla="*/ 17 h 60"/>
                <a:gd name="T12" fmla="*/ 40 w 53"/>
                <a:gd name="T13" fmla="*/ 52 h 60"/>
                <a:gd name="T14" fmla="*/ 38 w 53"/>
                <a:gd name="T15" fmla="*/ 60 h 60"/>
                <a:gd name="T16" fmla="*/ 8 w 53"/>
                <a:gd name="T17" fmla="*/ 23 h 60"/>
                <a:gd name="T18" fmla="*/ 5 w 53"/>
                <a:gd name="T19" fmla="*/ 27 h 60"/>
                <a:gd name="T20" fmla="*/ 26 w 53"/>
                <a:gd name="T21" fmla="*/ 53 h 60"/>
                <a:gd name="T22" fmla="*/ 41 w 53"/>
                <a:gd name="T23" fmla="*/ 46 h 60"/>
                <a:gd name="T24" fmla="*/ 43 w 53"/>
                <a:gd name="T25" fmla="*/ 41 h 60"/>
                <a:gd name="T26" fmla="*/ 44 w 53"/>
                <a:gd name="T27" fmla="*/ 39 h 60"/>
                <a:gd name="T28" fmla="*/ 42 w 53"/>
                <a:gd name="T29" fmla="*/ 22 h 60"/>
                <a:gd name="T30" fmla="*/ 37 w 53"/>
                <a:gd name="T31" fmla="*/ 20 h 60"/>
                <a:gd name="T32" fmla="*/ 39 w 53"/>
                <a:gd name="T33" fmla="*/ 18 h 60"/>
                <a:gd name="T34" fmla="*/ 26 w 53"/>
                <a:gd name="T35" fmla="*/ 11 h 60"/>
                <a:gd name="T36" fmla="*/ 17 w 53"/>
                <a:gd name="T37" fmla="*/ 9 h 60"/>
                <a:gd name="T38" fmla="*/ 8 w 53"/>
                <a:gd name="T39" fmla="*/ 23 h 60"/>
                <a:gd name="T40" fmla="*/ 34 w 53"/>
                <a:gd name="T41" fmla="*/ 14 h 60"/>
                <a:gd name="T42" fmla="*/ 33 w 53"/>
                <a:gd name="T43" fmla="*/ 14 h 60"/>
                <a:gd name="T44" fmla="*/ 34 w 53"/>
                <a:gd name="T45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60">
                  <a:moveTo>
                    <a:pt x="38" y="60"/>
                  </a:moveTo>
                  <a:cubicBezTo>
                    <a:pt x="37" y="59"/>
                    <a:pt x="37" y="57"/>
                    <a:pt x="37" y="54"/>
                  </a:cubicBezTo>
                  <a:cubicBezTo>
                    <a:pt x="33" y="55"/>
                    <a:pt x="29" y="57"/>
                    <a:pt x="26" y="57"/>
                  </a:cubicBezTo>
                  <a:cubicBezTo>
                    <a:pt x="14" y="57"/>
                    <a:pt x="1" y="43"/>
                    <a:pt x="1" y="31"/>
                  </a:cubicBezTo>
                  <a:cubicBezTo>
                    <a:pt x="0" y="22"/>
                    <a:pt x="8" y="14"/>
                    <a:pt x="14" y="7"/>
                  </a:cubicBezTo>
                  <a:cubicBezTo>
                    <a:pt x="30" y="0"/>
                    <a:pt x="40" y="6"/>
                    <a:pt x="47" y="17"/>
                  </a:cubicBezTo>
                  <a:cubicBezTo>
                    <a:pt x="53" y="26"/>
                    <a:pt x="53" y="43"/>
                    <a:pt x="40" y="52"/>
                  </a:cubicBezTo>
                  <a:cubicBezTo>
                    <a:pt x="40" y="56"/>
                    <a:pt x="38" y="57"/>
                    <a:pt x="38" y="60"/>
                  </a:cubicBezTo>
                  <a:close/>
                  <a:moveTo>
                    <a:pt x="8" y="23"/>
                  </a:moveTo>
                  <a:cubicBezTo>
                    <a:pt x="7" y="25"/>
                    <a:pt x="5" y="25"/>
                    <a:pt x="5" y="27"/>
                  </a:cubicBezTo>
                  <a:cubicBezTo>
                    <a:pt x="2" y="38"/>
                    <a:pt x="14" y="53"/>
                    <a:pt x="26" y="53"/>
                  </a:cubicBezTo>
                  <a:cubicBezTo>
                    <a:pt x="30" y="53"/>
                    <a:pt x="39" y="48"/>
                    <a:pt x="41" y="46"/>
                  </a:cubicBezTo>
                  <a:cubicBezTo>
                    <a:pt x="43" y="43"/>
                    <a:pt x="42" y="43"/>
                    <a:pt x="43" y="41"/>
                  </a:cubicBezTo>
                  <a:cubicBezTo>
                    <a:pt x="43" y="41"/>
                    <a:pt x="44" y="40"/>
                    <a:pt x="44" y="39"/>
                  </a:cubicBezTo>
                  <a:cubicBezTo>
                    <a:pt x="46" y="34"/>
                    <a:pt x="45" y="26"/>
                    <a:pt x="42" y="22"/>
                  </a:cubicBezTo>
                  <a:cubicBezTo>
                    <a:pt x="40" y="21"/>
                    <a:pt x="39" y="23"/>
                    <a:pt x="37" y="20"/>
                  </a:cubicBezTo>
                  <a:cubicBezTo>
                    <a:pt x="38" y="20"/>
                    <a:pt x="40" y="20"/>
                    <a:pt x="39" y="18"/>
                  </a:cubicBezTo>
                  <a:cubicBezTo>
                    <a:pt x="34" y="16"/>
                    <a:pt x="30" y="15"/>
                    <a:pt x="26" y="11"/>
                  </a:cubicBezTo>
                  <a:cubicBezTo>
                    <a:pt x="22" y="13"/>
                    <a:pt x="20" y="10"/>
                    <a:pt x="17" y="9"/>
                  </a:cubicBezTo>
                  <a:cubicBezTo>
                    <a:pt x="12" y="13"/>
                    <a:pt x="10" y="19"/>
                    <a:pt x="8" y="23"/>
                  </a:cubicBezTo>
                  <a:close/>
                  <a:moveTo>
                    <a:pt x="34" y="14"/>
                  </a:moveTo>
                  <a:cubicBezTo>
                    <a:pt x="35" y="12"/>
                    <a:pt x="30" y="14"/>
                    <a:pt x="33" y="14"/>
                  </a:cubicBezTo>
                  <a:cubicBezTo>
                    <a:pt x="34" y="14"/>
                    <a:pt x="36" y="15"/>
                    <a:pt x="34" y="1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3" name="Freeform 162"/>
            <p:cNvSpPr>
              <a:spLocks noEditPoints="1"/>
            </p:cNvSpPr>
            <p:nvPr/>
          </p:nvSpPr>
          <p:spPr bwMode="auto">
            <a:xfrm>
              <a:off x="8020050" y="2728913"/>
              <a:ext cx="136525" cy="147638"/>
            </a:xfrm>
            <a:custGeom>
              <a:avLst/>
              <a:gdLst>
                <a:gd name="T0" fmla="*/ 38 w 56"/>
                <a:gd name="T1" fmla="*/ 61 h 61"/>
                <a:gd name="T2" fmla="*/ 27 w 56"/>
                <a:gd name="T3" fmla="*/ 58 h 61"/>
                <a:gd name="T4" fmla="*/ 12 w 56"/>
                <a:gd name="T5" fmla="*/ 9 h 61"/>
                <a:gd name="T6" fmla="*/ 15 w 56"/>
                <a:gd name="T7" fmla="*/ 6 h 61"/>
                <a:gd name="T8" fmla="*/ 42 w 56"/>
                <a:gd name="T9" fmla="*/ 53 h 61"/>
                <a:gd name="T10" fmla="*/ 40 w 56"/>
                <a:gd name="T11" fmla="*/ 60 h 61"/>
                <a:gd name="T12" fmla="*/ 39 w 56"/>
                <a:gd name="T13" fmla="*/ 61 h 61"/>
                <a:gd name="T14" fmla="*/ 38 w 56"/>
                <a:gd name="T15" fmla="*/ 54 h 61"/>
                <a:gd name="T16" fmla="*/ 39 w 56"/>
                <a:gd name="T17" fmla="*/ 57 h 61"/>
                <a:gd name="T18" fmla="*/ 40 w 56"/>
                <a:gd name="T19" fmla="*/ 52 h 61"/>
                <a:gd name="T20" fmla="*/ 47 w 56"/>
                <a:gd name="T21" fmla="*/ 17 h 61"/>
                <a:gd name="T22" fmla="*/ 14 w 56"/>
                <a:gd name="T23" fmla="*/ 10 h 61"/>
                <a:gd name="T24" fmla="*/ 27 w 56"/>
                <a:gd name="T25" fmla="*/ 56 h 61"/>
                <a:gd name="T26" fmla="*/ 36 w 56"/>
                <a:gd name="T27" fmla="*/ 54 h 61"/>
                <a:gd name="T28" fmla="*/ 38 w 56"/>
                <a:gd name="T29" fmla="*/ 53 h 61"/>
                <a:gd name="T30" fmla="*/ 10 w 56"/>
                <a:gd name="T31" fmla="*/ 45 h 61"/>
                <a:gd name="T32" fmla="*/ 7 w 56"/>
                <a:gd name="T33" fmla="*/ 24 h 61"/>
                <a:gd name="T34" fmla="*/ 9 w 56"/>
                <a:gd name="T35" fmla="*/ 19 h 61"/>
                <a:gd name="T36" fmla="*/ 19 w 56"/>
                <a:gd name="T37" fmla="*/ 8 h 61"/>
                <a:gd name="T38" fmla="*/ 27 w 56"/>
                <a:gd name="T39" fmla="*/ 10 h 61"/>
                <a:gd name="T40" fmla="*/ 32 w 56"/>
                <a:gd name="T41" fmla="*/ 13 h 61"/>
                <a:gd name="T42" fmla="*/ 36 w 56"/>
                <a:gd name="T43" fmla="*/ 13 h 61"/>
                <a:gd name="T44" fmla="*/ 37 w 56"/>
                <a:gd name="T45" fmla="*/ 15 h 61"/>
                <a:gd name="T46" fmla="*/ 41 w 56"/>
                <a:gd name="T47" fmla="*/ 17 h 61"/>
                <a:gd name="T48" fmla="*/ 41 w 56"/>
                <a:gd name="T49" fmla="*/ 20 h 61"/>
                <a:gd name="T50" fmla="*/ 41 w 56"/>
                <a:gd name="T51" fmla="*/ 21 h 61"/>
                <a:gd name="T52" fmla="*/ 43 w 56"/>
                <a:gd name="T53" fmla="*/ 21 h 61"/>
                <a:gd name="T54" fmla="*/ 46 w 56"/>
                <a:gd name="T55" fmla="*/ 39 h 61"/>
                <a:gd name="T56" fmla="*/ 45 w 56"/>
                <a:gd name="T57" fmla="*/ 43 h 61"/>
                <a:gd name="T58" fmla="*/ 27 w 56"/>
                <a:gd name="T59" fmla="*/ 54 h 61"/>
                <a:gd name="T60" fmla="*/ 11 w 56"/>
                <a:gd name="T61" fmla="*/ 20 h 61"/>
                <a:gd name="T62" fmla="*/ 8 w 56"/>
                <a:gd name="T63" fmla="*/ 25 h 61"/>
                <a:gd name="T64" fmla="*/ 12 w 56"/>
                <a:gd name="T65" fmla="*/ 44 h 61"/>
                <a:gd name="T66" fmla="*/ 42 w 56"/>
                <a:gd name="T67" fmla="*/ 45 h 61"/>
                <a:gd name="T68" fmla="*/ 43 w 56"/>
                <a:gd name="T69" fmla="*/ 41 h 61"/>
                <a:gd name="T70" fmla="*/ 44 w 56"/>
                <a:gd name="T71" fmla="*/ 39 h 61"/>
                <a:gd name="T72" fmla="*/ 41 w 56"/>
                <a:gd name="T73" fmla="*/ 23 h 61"/>
                <a:gd name="T74" fmla="*/ 41 w 56"/>
                <a:gd name="T75" fmla="*/ 23 h 61"/>
                <a:gd name="T76" fmla="*/ 37 w 56"/>
                <a:gd name="T77" fmla="*/ 19 h 61"/>
                <a:gd name="T78" fmla="*/ 38 w 56"/>
                <a:gd name="T79" fmla="*/ 19 h 61"/>
                <a:gd name="T80" fmla="*/ 36 w 56"/>
                <a:gd name="T81" fmla="*/ 17 h 61"/>
                <a:gd name="T82" fmla="*/ 21 w 56"/>
                <a:gd name="T83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" h="61">
                  <a:moveTo>
                    <a:pt x="39" y="61"/>
                  </a:moveTo>
                  <a:cubicBezTo>
                    <a:pt x="39" y="61"/>
                    <a:pt x="39" y="61"/>
                    <a:pt x="38" y="61"/>
                  </a:cubicBezTo>
                  <a:cubicBezTo>
                    <a:pt x="37" y="60"/>
                    <a:pt x="37" y="58"/>
                    <a:pt x="37" y="56"/>
                  </a:cubicBezTo>
                  <a:cubicBezTo>
                    <a:pt x="33" y="57"/>
                    <a:pt x="30" y="58"/>
                    <a:pt x="27" y="58"/>
                  </a:cubicBezTo>
                  <a:cubicBezTo>
                    <a:pt x="15" y="58"/>
                    <a:pt x="1" y="44"/>
                    <a:pt x="1" y="31"/>
                  </a:cubicBezTo>
                  <a:cubicBezTo>
                    <a:pt x="0" y="22"/>
                    <a:pt x="6" y="15"/>
                    <a:pt x="12" y="9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29" y="0"/>
                    <a:pt x="41" y="4"/>
                    <a:pt x="49" y="16"/>
                  </a:cubicBezTo>
                  <a:cubicBezTo>
                    <a:pt x="56" y="26"/>
                    <a:pt x="55" y="43"/>
                    <a:pt x="42" y="53"/>
                  </a:cubicBezTo>
                  <a:cubicBezTo>
                    <a:pt x="42" y="55"/>
                    <a:pt x="41" y="56"/>
                    <a:pt x="41" y="57"/>
                  </a:cubicBezTo>
                  <a:cubicBezTo>
                    <a:pt x="41" y="58"/>
                    <a:pt x="40" y="59"/>
                    <a:pt x="40" y="60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39" y="61"/>
                    <a:pt x="39" y="61"/>
                    <a:pt x="39" y="61"/>
                  </a:cubicBezTo>
                  <a:close/>
                  <a:moveTo>
                    <a:pt x="38" y="53"/>
                  </a:moveTo>
                  <a:cubicBezTo>
                    <a:pt x="38" y="53"/>
                    <a:pt x="38" y="53"/>
                    <a:pt x="38" y="54"/>
                  </a:cubicBezTo>
                  <a:cubicBezTo>
                    <a:pt x="38" y="54"/>
                    <a:pt x="39" y="54"/>
                    <a:pt x="39" y="54"/>
                  </a:cubicBezTo>
                  <a:cubicBezTo>
                    <a:pt x="39" y="56"/>
                    <a:pt x="39" y="56"/>
                    <a:pt x="39" y="57"/>
                  </a:cubicBezTo>
                  <a:cubicBezTo>
                    <a:pt x="39" y="57"/>
                    <a:pt x="39" y="57"/>
                    <a:pt x="39" y="56"/>
                  </a:cubicBezTo>
                  <a:cubicBezTo>
                    <a:pt x="40" y="55"/>
                    <a:pt x="40" y="54"/>
                    <a:pt x="40" y="52"/>
                  </a:cubicBezTo>
                  <a:cubicBezTo>
                    <a:pt x="40" y="52"/>
                    <a:pt x="40" y="52"/>
                    <a:pt x="40" y="51"/>
                  </a:cubicBezTo>
                  <a:cubicBezTo>
                    <a:pt x="52" y="42"/>
                    <a:pt x="53" y="27"/>
                    <a:pt x="47" y="17"/>
                  </a:cubicBezTo>
                  <a:cubicBezTo>
                    <a:pt x="40" y="6"/>
                    <a:pt x="29" y="2"/>
                    <a:pt x="16" y="7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8" y="17"/>
                    <a:pt x="2" y="23"/>
                    <a:pt x="3" y="31"/>
                  </a:cubicBezTo>
                  <a:cubicBezTo>
                    <a:pt x="3" y="43"/>
                    <a:pt x="16" y="56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30" y="56"/>
                    <a:pt x="33" y="55"/>
                    <a:pt x="36" y="54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37" y="53"/>
                    <a:pt x="38" y="53"/>
                    <a:pt x="38" y="53"/>
                  </a:cubicBezTo>
                  <a:close/>
                  <a:moveTo>
                    <a:pt x="27" y="54"/>
                  </a:moveTo>
                  <a:cubicBezTo>
                    <a:pt x="21" y="54"/>
                    <a:pt x="15" y="51"/>
                    <a:pt x="10" y="45"/>
                  </a:cubicBezTo>
                  <a:cubicBezTo>
                    <a:pt x="6" y="39"/>
                    <a:pt x="4" y="32"/>
                    <a:pt x="5" y="27"/>
                  </a:cubicBezTo>
                  <a:cubicBezTo>
                    <a:pt x="5" y="25"/>
                    <a:pt x="6" y="25"/>
                    <a:pt x="7" y="24"/>
                  </a:cubicBezTo>
                  <a:cubicBezTo>
                    <a:pt x="7" y="24"/>
                    <a:pt x="7" y="23"/>
                    <a:pt x="8" y="23"/>
                  </a:cubicBezTo>
                  <a:cubicBezTo>
                    <a:pt x="8" y="22"/>
                    <a:pt x="9" y="21"/>
                    <a:pt x="9" y="19"/>
                  </a:cubicBezTo>
                  <a:cubicBezTo>
                    <a:pt x="11" y="16"/>
                    <a:pt x="13" y="11"/>
                    <a:pt x="18" y="9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3" y="10"/>
                    <a:pt x="25" y="11"/>
                    <a:pt x="27" y="10"/>
                  </a:cubicBezTo>
                  <a:cubicBezTo>
                    <a:pt x="27" y="10"/>
                    <a:pt x="28" y="10"/>
                    <a:pt x="28" y="10"/>
                  </a:cubicBezTo>
                  <a:cubicBezTo>
                    <a:pt x="29" y="12"/>
                    <a:pt x="30" y="13"/>
                    <a:pt x="32" y="13"/>
                  </a:cubicBezTo>
                  <a:cubicBezTo>
                    <a:pt x="32" y="12"/>
                    <a:pt x="34" y="12"/>
                    <a:pt x="34" y="12"/>
                  </a:cubicBezTo>
                  <a:cubicBezTo>
                    <a:pt x="35" y="12"/>
                    <a:pt x="36" y="13"/>
                    <a:pt x="36" y="13"/>
                  </a:cubicBezTo>
                  <a:cubicBezTo>
                    <a:pt x="36" y="13"/>
                    <a:pt x="36" y="13"/>
                    <a:pt x="36" y="14"/>
                  </a:cubicBezTo>
                  <a:cubicBezTo>
                    <a:pt x="37" y="14"/>
                    <a:pt x="37" y="14"/>
                    <a:pt x="37" y="15"/>
                  </a:cubicBezTo>
                  <a:cubicBezTo>
                    <a:pt x="37" y="15"/>
                    <a:pt x="36" y="15"/>
                    <a:pt x="36" y="15"/>
                  </a:cubicBezTo>
                  <a:cubicBezTo>
                    <a:pt x="38" y="16"/>
                    <a:pt x="39" y="17"/>
                    <a:pt x="41" y="17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2" y="19"/>
                    <a:pt x="41" y="20"/>
                    <a:pt x="41" y="20"/>
                  </a:cubicBezTo>
                  <a:cubicBezTo>
                    <a:pt x="41" y="20"/>
                    <a:pt x="41" y="20"/>
                    <a:pt x="40" y="21"/>
                  </a:cubicBezTo>
                  <a:cubicBezTo>
                    <a:pt x="40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1"/>
                    <a:pt x="43" y="21"/>
                    <a:pt x="43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7" y="26"/>
                    <a:pt x="48" y="34"/>
                    <a:pt x="46" y="39"/>
                  </a:cubicBezTo>
                  <a:cubicBezTo>
                    <a:pt x="46" y="41"/>
                    <a:pt x="45" y="41"/>
                    <a:pt x="45" y="42"/>
                  </a:cubicBezTo>
                  <a:cubicBezTo>
                    <a:pt x="45" y="42"/>
                    <a:pt x="45" y="42"/>
                    <a:pt x="45" y="43"/>
                  </a:cubicBezTo>
                  <a:cubicBezTo>
                    <a:pt x="45" y="43"/>
                    <a:pt x="45" y="45"/>
                    <a:pt x="43" y="46"/>
                  </a:cubicBezTo>
                  <a:cubicBezTo>
                    <a:pt x="41" y="49"/>
                    <a:pt x="31" y="54"/>
                    <a:pt x="27" y="54"/>
                  </a:cubicBezTo>
                  <a:close/>
                  <a:moveTo>
                    <a:pt x="19" y="10"/>
                  </a:moveTo>
                  <a:cubicBezTo>
                    <a:pt x="15" y="13"/>
                    <a:pt x="13" y="17"/>
                    <a:pt x="11" y="20"/>
                  </a:cubicBezTo>
                  <a:cubicBezTo>
                    <a:pt x="11" y="21"/>
                    <a:pt x="10" y="23"/>
                    <a:pt x="9" y="24"/>
                  </a:cubicBezTo>
                  <a:cubicBezTo>
                    <a:pt x="9" y="24"/>
                    <a:pt x="9" y="25"/>
                    <a:pt x="8" y="25"/>
                  </a:cubicBezTo>
                  <a:cubicBezTo>
                    <a:pt x="7" y="26"/>
                    <a:pt x="7" y="26"/>
                    <a:pt x="7" y="27"/>
                  </a:cubicBezTo>
                  <a:cubicBezTo>
                    <a:pt x="6" y="32"/>
                    <a:pt x="8" y="38"/>
                    <a:pt x="12" y="44"/>
                  </a:cubicBezTo>
                  <a:cubicBezTo>
                    <a:pt x="16" y="49"/>
                    <a:pt x="22" y="52"/>
                    <a:pt x="27" y="52"/>
                  </a:cubicBezTo>
                  <a:cubicBezTo>
                    <a:pt x="31" y="52"/>
                    <a:pt x="40" y="48"/>
                    <a:pt x="42" y="45"/>
                  </a:cubicBezTo>
                  <a:cubicBezTo>
                    <a:pt x="43" y="44"/>
                    <a:pt x="43" y="43"/>
                    <a:pt x="43" y="43"/>
                  </a:cubicBezTo>
                  <a:cubicBezTo>
                    <a:pt x="43" y="42"/>
                    <a:pt x="43" y="42"/>
                    <a:pt x="43" y="41"/>
                  </a:cubicBezTo>
                  <a:cubicBezTo>
                    <a:pt x="43" y="41"/>
                    <a:pt x="43" y="40"/>
                    <a:pt x="44" y="40"/>
                  </a:cubicBezTo>
                  <a:cubicBezTo>
                    <a:pt x="44" y="40"/>
                    <a:pt x="44" y="39"/>
                    <a:pt x="44" y="39"/>
                  </a:cubicBezTo>
                  <a:cubicBezTo>
                    <a:pt x="46" y="34"/>
                    <a:pt x="45" y="26"/>
                    <a:pt x="42" y="23"/>
                  </a:cubicBezTo>
                  <a:cubicBezTo>
                    <a:pt x="42" y="23"/>
                    <a:pt x="42" y="23"/>
                    <a:pt x="41" y="23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39" y="23"/>
                    <a:pt x="38" y="22"/>
                    <a:pt x="37" y="20"/>
                  </a:cubicBezTo>
                  <a:cubicBezTo>
                    <a:pt x="37" y="20"/>
                    <a:pt x="37" y="20"/>
                    <a:pt x="37" y="19"/>
                  </a:cubicBezTo>
                  <a:cubicBezTo>
                    <a:pt x="37" y="19"/>
                    <a:pt x="38" y="19"/>
                    <a:pt x="38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8" y="18"/>
                    <a:pt x="37" y="18"/>
                    <a:pt x="36" y="17"/>
                  </a:cubicBezTo>
                  <a:cubicBezTo>
                    <a:pt x="32" y="16"/>
                    <a:pt x="30" y="15"/>
                    <a:pt x="27" y="12"/>
                  </a:cubicBezTo>
                  <a:cubicBezTo>
                    <a:pt x="25" y="13"/>
                    <a:pt x="22" y="12"/>
                    <a:pt x="21" y="11"/>
                  </a:cubicBezTo>
                  <a:cubicBezTo>
                    <a:pt x="20" y="11"/>
                    <a:pt x="19" y="11"/>
                    <a:pt x="19" y="1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4" name="Freeform 163"/>
            <p:cNvSpPr>
              <a:spLocks noEditPoints="1"/>
            </p:cNvSpPr>
            <p:nvPr/>
          </p:nvSpPr>
          <p:spPr bwMode="auto">
            <a:xfrm>
              <a:off x="7710488" y="2470151"/>
              <a:ext cx="708025" cy="703263"/>
            </a:xfrm>
            <a:custGeom>
              <a:avLst/>
              <a:gdLst>
                <a:gd name="T0" fmla="*/ 167 w 292"/>
                <a:gd name="T1" fmla="*/ 1 h 291"/>
                <a:gd name="T2" fmla="*/ 206 w 292"/>
                <a:gd name="T3" fmla="*/ 12 h 291"/>
                <a:gd name="T4" fmla="*/ 281 w 292"/>
                <a:gd name="T5" fmla="*/ 81 h 291"/>
                <a:gd name="T6" fmla="*/ 289 w 292"/>
                <a:gd name="T7" fmla="*/ 115 h 291"/>
                <a:gd name="T8" fmla="*/ 277 w 292"/>
                <a:gd name="T9" fmla="*/ 212 h 291"/>
                <a:gd name="T10" fmla="*/ 233 w 292"/>
                <a:gd name="T11" fmla="*/ 262 h 291"/>
                <a:gd name="T12" fmla="*/ 84 w 292"/>
                <a:gd name="T13" fmla="*/ 283 h 291"/>
                <a:gd name="T14" fmla="*/ 55 w 292"/>
                <a:gd name="T15" fmla="*/ 264 h 291"/>
                <a:gd name="T16" fmla="*/ 1 w 292"/>
                <a:gd name="T17" fmla="*/ 173 h 291"/>
                <a:gd name="T18" fmla="*/ 0 w 292"/>
                <a:gd name="T19" fmla="*/ 150 h 291"/>
                <a:gd name="T20" fmla="*/ 12 w 292"/>
                <a:gd name="T21" fmla="*/ 87 h 291"/>
                <a:gd name="T22" fmla="*/ 73 w 292"/>
                <a:gd name="T23" fmla="*/ 18 h 291"/>
                <a:gd name="T24" fmla="*/ 147 w 292"/>
                <a:gd name="T25" fmla="*/ 1 h 291"/>
                <a:gd name="T26" fmla="*/ 72 w 292"/>
                <a:gd name="T27" fmla="*/ 22 h 291"/>
                <a:gd name="T28" fmla="*/ 25 w 292"/>
                <a:gd name="T29" fmla="*/ 71 h 291"/>
                <a:gd name="T30" fmla="*/ 11 w 292"/>
                <a:gd name="T31" fmla="*/ 110 h 291"/>
                <a:gd name="T32" fmla="*/ 5 w 292"/>
                <a:gd name="T33" fmla="*/ 169 h 291"/>
                <a:gd name="T34" fmla="*/ 13 w 292"/>
                <a:gd name="T35" fmla="*/ 199 h 291"/>
                <a:gd name="T36" fmla="*/ 105 w 292"/>
                <a:gd name="T37" fmla="*/ 285 h 291"/>
                <a:gd name="T38" fmla="*/ 185 w 292"/>
                <a:gd name="T39" fmla="*/ 283 h 291"/>
                <a:gd name="T40" fmla="*/ 200 w 292"/>
                <a:gd name="T41" fmla="*/ 277 h 291"/>
                <a:gd name="T42" fmla="*/ 245 w 292"/>
                <a:gd name="T43" fmla="*/ 248 h 291"/>
                <a:gd name="T44" fmla="*/ 264 w 292"/>
                <a:gd name="T45" fmla="*/ 226 h 291"/>
                <a:gd name="T46" fmla="*/ 287 w 292"/>
                <a:gd name="T47" fmla="*/ 162 h 291"/>
                <a:gd name="T48" fmla="*/ 277 w 292"/>
                <a:gd name="T49" fmla="*/ 82 h 291"/>
                <a:gd name="T50" fmla="*/ 228 w 292"/>
                <a:gd name="T51" fmla="*/ 26 h 291"/>
                <a:gd name="T52" fmla="*/ 212 w 292"/>
                <a:gd name="T53" fmla="*/ 16 h 291"/>
                <a:gd name="T54" fmla="*/ 199 w 292"/>
                <a:gd name="T55" fmla="*/ 13 h 291"/>
                <a:gd name="T56" fmla="*/ 197 w 292"/>
                <a:gd name="T57" fmla="*/ 14 h 291"/>
                <a:gd name="T58" fmla="*/ 174 w 292"/>
                <a:gd name="T59" fmla="*/ 9 h 291"/>
                <a:gd name="T60" fmla="*/ 169 w 292"/>
                <a:gd name="T61" fmla="*/ 8 h 291"/>
                <a:gd name="T62" fmla="*/ 159 w 292"/>
                <a:gd name="T63" fmla="*/ 13 h 291"/>
                <a:gd name="T64" fmla="*/ 173 w 292"/>
                <a:gd name="T65" fmla="*/ 5 h 291"/>
                <a:gd name="T66" fmla="*/ 142 w 292"/>
                <a:gd name="T67" fmla="*/ 4 h 291"/>
                <a:gd name="T68" fmla="*/ 118 w 292"/>
                <a:gd name="T69" fmla="*/ 8 h 291"/>
                <a:gd name="T70" fmla="*/ 109 w 292"/>
                <a:gd name="T71" fmla="*/ 9 h 291"/>
                <a:gd name="T72" fmla="*/ 87 w 292"/>
                <a:gd name="T73" fmla="*/ 18 h 291"/>
                <a:gd name="T74" fmla="*/ 80 w 292"/>
                <a:gd name="T75" fmla="*/ 21 h 291"/>
                <a:gd name="T76" fmla="*/ 79 w 292"/>
                <a:gd name="T77" fmla="*/ 19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92" h="291">
                  <a:moveTo>
                    <a:pt x="147" y="1"/>
                  </a:moveTo>
                  <a:cubicBezTo>
                    <a:pt x="151" y="0"/>
                    <a:pt x="163" y="0"/>
                    <a:pt x="167" y="1"/>
                  </a:cubicBezTo>
                  <a:cubicBezTo>
                    <a:pt x="176" y="2"/>
                    <a:pt x="184" y="6"/>
                    <a:pt x="193" y="8"/>
                  </a:cubicBezTo>
                  <a:cubicBezTo>
                    <a:pt x="198" y="9"/>
                    <a:pt x="202" y="10"/>
                    <a:pt x="206" y="12"/>
                  </a:cubicBezTo>
                  <a:cubicBezTo>
                    <a:pt x="220" y="17"/>
                    <a:pt x="234" y="25"/>
                    <a:pt x="245" y="35"/>
                  </a:cubicBezTo>
                  <a:cubicBezTo>
                    <a:pt x="259" y="48"/>
                    <a:pt x="271" y="63"/>
                    <a:pt x="281" y="81"/>
                  </a:cubicBezTo>
                  <a:cubicBezTo>
                    <a:pt x="283" y="85"/>
                    <a:pt x="286" y="91"/>
                    <a:pt x="287" y="95"/>
                  </a:cubicBezTo>
                  <a:cubicBezTo>
                    <a:pt x="289" y="102"/>
                    <a:pt x="288" y="109"/>
                    <a:pt x="289" y="115"/>
                  </a:cubicBezTo>
                  <a:cubicBezTo>
                    <a:pt x="291" y="128"/>
                    <a:pt x="292" y="138"/>
                    <a:pt x="291" y="154"/>
                  </a:cubicBezTo>
                  <a:cubicBezTo>
                    <a:pt x="290" y="174"/>
                    <a:pt x="287" y="195"/>
                    <a:pt x="277" y="212"/>
                  </a:cubicBezTo>
                  <a:cubicBezTo>
                    <a:pt x="273" y="221"/>
                    <a:pt x="267" y="226"/>
                    <a:pt x="260" y="234"/>
                  </a:cubicBezTo>
                  <a:cubicBezTo>
                    <a:pt x="251" y="244"/>
                    <a:pt x="243" y="253"/>
                    <a:pt x="233" y="262"/>
                  </a:cubicBezTo>
                  <a:cubicBezTo>
                    <a:pt x="212" y="278"/>
                    <a:pt x="186" y="289"/>
                    <a:pt x="154" y="290"/>
                  </a:cubicBezTo>
                  <a:cubicBezTo>
                    <a:pt x="131" y="291"/>
                    <a:pt x="103" y="291"/>
                    <a:pt x="84" y="283"/>
                  </a:cubicBezTo>
                  <a:cubicBezTo>
                    <a:pt x="79" y="281"/>
                    <a:pt x="74" y="277"/>
                    <a:pt x="69" y="273"/>
                  </a:cubicBezTo>
                  <a:cubicBezTo>
                    <a:pt x="64" y="270"/>
                    <a:pt x="59" y="267"/>
                    <a:pt x="55" y="264"/>
                  </a:cubicBezTo>
                  <a:cubicBezTo>
                    <a:pt x="37" y="249"/>
                    <a:pt x="24" y="231"/>
                    <a:pt x="14" y="208"/>
                  </a:cubicBezTo>
                  <a:cubicBezTo>
                    <a:pt x="9" y="197"/>
                    <a:pt x="3" y="184"/>
                    <a:pt x="1" y="173"/>
                  </a:cubicBezTo>
                  <a:cubicBezTo>
                    <a:pt x="1" y="170"/>
                    <a:pt x="2" y="165"/>
                    <a:pt x="1" y="161"/>
                  </a:cubicBezTo>
                  <a:cubicBezTo>
                    <a:pt x="1" y="157"/>
                    <a:pt x="0" y="154"/>
                    <a:pt x="0" y="150"/>
                  </a:cubicBezTo>
                  <a:cubicBezTo>
                    <a:pt x="0" y="143"/>
                    <a:pt x="2" y="131"/>
                    <a:pt x="5" y="119"/>
                  </a:cubicBezTo>
                  <a:cubicBezTo>
                    <a:pt x="8" y="108"/>
                    <a:pt x="9" y="96"/>
                    <a:pt x="12" y="87"/>
                  </a:cubicBezTo>
                  <a:cubicBezTo>
                    <a:pt x="14" y="79"/>
                    <a:pt x="22" y="69"/>
                    <a:pt x="28" y="60"/>
                  </a:cubicBezTo>
                  <a:cubicBezTo>
                    <a:pt x="39" y="45"/>
                    <a:pt x="55" y="26"/>
                    <a:pt x="73" y="18"/>
                  </a:cubicBezTo>
                  <a:cubicBezTo>
                    <a:pt x="79" y="15"/>
                    <a:pt x="87" y="13"/>
                    <a:pt x="95" y="10"/>
                  </a:cubicBezTo>
                  <a:cubicBezTo>
                    <a:pt x="112" y="5"/>
                    <a:pt x="126" y="2"/>
                    <a:pt x="147" y="1"/>
                  </a:cubicBezTo>
                  <a:close/>
                  <a:moveTo>
                    <a:pt x="80" y="21"/>
                  </a:moveTo>
                  <a:cubicBezTo>
                    <a:pt x="76" y="22"/>
                    <a:pt x="76" y="23"/>
                    <a:pt x="72" y="22"/>
                  </a:cubicBezTo>
                  <a:cubicBezTo>
                    <a:pt x="57" y="31"/>
                    <a:pt x="46" y="42"/>
                    <a:pt x="35" y="57"/>
                  </a:cubicBezTo>
                  <a:cubicBezTo>
                    <a:pt x="32" y="61"/>
                    <a:pt x="28" y="66"/>
                    <a:pt x="25" y="71"/>
                  </a:cubicBezTo>
                  <a:cubicBezTo>
                    <a:pt x="21" y="77"/>
                    <a:pt x="17" y="82"/>
                    <a:pt x="16" y="87"/>
                  </a:cubicBezTo>
                  <a:cubicBezTo>
                    <a:pt x="13" y="94"/>
                    <a:pt x="13" y="102"/>
                    <a:pt x="11" y="110"/>
                  </a:cubicBezTo>
                  <a:cubicBezTo>
                    <a:pt x="8" y="126"/>
                    <a:pt x="3" y="144"/>
                    <a:pt x="5" y="159"/>
                  </a:cubicBezTo>
                  <a:cubicBezTo>
                    <a:pt x="5" y="162"/>
                    <a:pt x="4" y="166"/>
                    <a:pt x="5" y="169"/>
                  </a:cubicBezTo>
                  <a:cubicBezTo>
                    <a:pt x="6" y="176"/>
                    <a:pt x="9" y="182"/>
                    <a:pt x="11" y="189"/>
                  </a:cubicBezTo>
                  <a:cubicBezTo>
                    <a:pt x="12" y="192"/>
                    <a:pt x="12" y="195"/>
                    <a:pt x="13" y="199"/>
                  </a:cubicBezTo>
                  <a:cubicBezTo>
                    <a:pt x="25" y="226"/>
                    <a:pt x="41" y="248"/>
                    <a:pt x="64" y="265"/>
                  </a:cubicBezTo>
                  <a:cubicBezTo>
                    <a:pt x="76" y="274"/>
                    <a:pt x="88" y="282"/>
                    <a:pt x="105" y="285"/>
                  </a:cubicBezTo>
                  <a:cubicBezTo>
                    <a:pt x="120" y="287"/>
                    <a:pt x="138" y="288"/>
                    <a:pt x="154" y="287"/>
                  </a:cubicBezTo>
                  <a:cubicBezTo>
                    <a:pt x="164" y="286"/>
                    <a:pt x="175" y="286"/>
                    <a:pt x="185" y="283"/>
                  </a:cubicBezTo>
                  <a:cubicBezTo>
                    <a:pt x="187" y="282"/>
                    <a:pt x="190" y="279"/>
                    <a:pt x="193" y="278"/>
                  </a:cubicBezTo>
                  <a:cubicBezTo>
                    <a:pt x="196" y="277"/>
                    <a:pt x="198" y="277"/>
                    <a:pt x="200" y="277"/>
                  </a:cubicBezTo>
                  <a:cubicBezTo>
                    <a:pt x="214" y="272"/>
                    <a:pt x="222" y="264"/>
                    <a:pt x="232" y="257"/>
                  </a:cubicBezTo>
                  <a:cubicBezTo>
                    <a:pt x="236" y="253"/>
                    <a:pt x="241" y="251"/>
                    <a:pt x="245" y="248"/>
                  </a:cubicBezTo>
                  <a:cubicBezTo>
                    <a:pt x="250" y="243"/>
                    <a:pt x="253" y="237"/>
                    <a:pt x="258" y="232"/>
                  </a:cubicBezTo>
                  <a:cubicBezTo>
                    <a:pt x="260" y="230"/>
                    <a:pt x="262" y="228"/>
                    <a:pt x="264" y="226"/>
                  </a:cubicBezTo>
                  <a:cubicBezTo>
                    <a:pt x="275" y="214"/>
                    <a:pt x="281" y="196"/>
                    <a:pt x="286" y="179"/>
                  </a:cubicBezTo>
                  <a:cubicBezTo>
                    <a:pt x="288" y="173"/>
                    <a:pt x="287" y="168"/>
                    <a:pt x="287" y="162"/>
                  </a:cubicBezTo>
                  <a:cubicBezTo>
                    <a:pt x="289" y="137"/>
                    <a:pt x="287" y="120"/>
                    <a:pt x="284" y="99"/>
                  </a:cubicBezTo>
                  <a:cubicBezTo>
                    <a:pt x="283" y="93"/>
                    <a:pt x="280" y="87"/>
                    <a:pt x="277" y="82"/>
                  </a:cubicBezTo>
                  <a:cubicBezTo>
                    <a:pt x="274" y="76"/>
                    <a:pt x="271" y="70"/>
                    <a:pt x="268" y="65"/>
                  </a:cubicBezTo>
                  <a:cubicBezTo>
                    <a:pt x="257" y="50"/>
                    <a:pt x="244" y="37"/>
                    <a:pt x="228" y="26"/>
                  </a:cubicBezTo>
                  <a:cubicBezTo>
                    <a:pt x="224" y="23"/>
                    <a:pt x="218" y="19"/>
                    <a:pt x="213" y="17"/>
                  </a:cubicBezTo>
                  <a:cubicBezTo>
                    <a:pt x="212" y="17"/>
                    <a:pt x="213" y="16"/>
                    <a:pt x="212" y="16"/>
                  </a:cubicBezTo>
                  <a:cubicBezTo>
                    <a:pt x="211" y="15"/>
                    <a:pt x="206" y="15"/>
                    <a:pt x="204" y="14"/>
                  </a:cubicBezTo>
                  <a:cubicBezTo>
                    <a:pt x="201" y="13"/>
                    <a:pt x="196" y="12"/>
                    <a:pt x="199" y="13"/>
                  </a:cubicBezTo>
                  <a:cubicBezTo>
                    <a:pt x="199" y="14"/>
                    <a:pt x="199" y="14"/>
                    <a:pt x="198" y="15"/>
                  </a:cubicBezTo>
                  <a:cubicBezTo>
                    <a:pt x="198" y="15"/>
                    <a:pt x="197" y="14"/>
                    <a:pt x="197" y="14"/>
                  </a:cubicBezTo>
                  <a:cubicBezTo>
                    <a:pt x="192" y="13"/>
                    <a:pt x="188" y="12"/>
                    <a:pt x="185" y="9"/>
                  </a:cubicBezTo>
                  <a:cubicBezTo>
                    <a:pt x="181" y="9"/>
                    <a:pt x="178" y="10"/>
                    <a:pt x="174" y="9"/>
                  </a:cubicBezTo>
                  <a:cubicBezTo>
                    <a:pt x="171" y="8"/>
                    <a:pt x="172" y="11"/>
                    <a:pt x="170" y="11"/>
                  </a:cubicBezTo>
                  <a:cubicBezTo>
                    <a:pt x="169" y="10"/>
                    <a:pt x="171" y="8"/>
                    <a:pt x="169" y="8"/>
                  </a:cubicBezTo>
                  <a:cubicBezTo>
                    <a:pt x="168" y="12"/>
                    <a:pt x="166" y="14"/>
                    <a:pt x="161" y="15"/>
                  </a:cubicBezTo>
                  <a:cubicBezTo>
                    <a:pt x="161" y="13"/>
                    <a:pt x="159" y="14"/>
                    <a:pt x="159" y="13"/>
                  </a:cubicBezTo>
                  <a:cubicBezTo>
                    <a:pt x="159" y="10"/>
                    <a:pt x="161" y="10"/>
                    <a:pt x="160" y="8"/>
                  </a:cubicBezTo>
                  <a:cubicBezTo>
                    <a:pt x="166" y="7"/>
                    <a:pt x="169" y="9"/>
                    <a:pt x="173" y="5"/>
                  </a:cubicBezTo>
                  <a:cubicBezTo>
                    <a:pt x="164" y="4"/>
                    <a:pt x="147" y="0"/>
                    <a:pt x="141" y="6"/>
                  </a:cubicBezTo>
                  <a:cubicBezTo>
                    <a:pt x="141" y="5"/>
                    <a:pt x="142" y="5"/>
                    <a:pt x="142" y="4"/>
                  </a:cubicBezTo>
                  <a:cubicBezTo>
                    <a:pt x="137" y="5"/>
                    <a:pt x="129" y="6"/>
                    <a:pt x="124" y="7"/>
                  </a:cubicBezTo>
                  <a:cubicBezTo>
                    <a:pt x="122" y="7"/>
                    <a:pt x="119" y="6"/>
                    <a:pt x="118" y="8"/>
                  </a:cubicBezTo>
                  <a:cubicBezTo>
                    <a:pt x="119" y="8"/>
                    <a:pt x="121" y="8"/>
                    <a:pt x="121" y="9"/>
                  </a:cubicBezTo>
                  <a:cubicBezTo>
                    <a:pt x="114" y="8"/>
                    <a:pt x="114" y="11"/>
                    <a:pt x="109" y="9"/>
                  </a:cubicBezTo>
                  <a:cubicBezTo>
                    <a:pt x="106" y="11"/>
                    <a:pt x="101" y="12"/>
                    <a:pt x="97" y="15"/>
                  </a:cubicBezTo>
                  <a:cubicBezTo>
                    <a:pt x="93" y="17"/>
                    <a:pt x="92" y="15"/>
                    <a:pt x="87" y="18"/>
                  </a:cubicBezTo>
                  <a:cubicBezTo>
                    <a:pt x="84" y="18"/>
                    <a:pt x="84" y="18"/>
                    <a:pt x="81" y="18"/>
                  </a:cubicBezTo>
                  <a:cubicBezTo>
                    <a:pt x="79" y="19"/>
                    <a:pt x="81" y="21"/>
                    <a:pt x="80" y="21"/>
                  </a:cubicBezTo>
                  <a:close/>
                  <a:moveTo>
                    <a:pt x="77" y="21"/>
                  </a:moveTo>
                  <a:cubicBezTo>
                    <a:pt x="78" y="21"/>
                    <a:pt x="79" y="20"/>
                    <a:pt x="79" y="19"/>
                  </a:cubicBezTo>
                  <a:cubicBezTo>
                    <a:pt x="78" y="19"/>
                    <a:pt x="77" y="20"/>
                    <a:pt x="77" y="2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5" name="Freeform 164"/>
            <p:cNvSpPr>
              <a:spLocks noEditPoints="1"/>
            </p:cNvSpPr>
            <p:nvPr/>
          </p:nvSpPr>
          <p:spPr bwMode="auto">
            <a:xfrm>
              <a:off x="7707313" y="2466976"/>
              <a:ext cx="712788" cy="709613"/>
            </a:xfrm>
            <a:custGeom>
              <a:avLst/>
              <a:gdLst>
                <a:gd name="T0" fmla="*/ 64 w 294"/>
                <a:gd name="T1" fmla="*/ 271 h 293"/>
                <a:gd name="T2" fmla="*/ 1 w 294"/>
                <a:gd name="T3" fmla="*/ 162 h 293"/>
                <a:gd name="T4" fmla="*/ 12 w 294"/>
                <a:gd name="T5" fmla="*/ 88 h 293"/>
                <a:gd name="T6" fmla="*/ 148 w 294"/>
                <a:gd name="T7" fmla="*/ 1 h 293"/>
                <a:gd name="T8" fmla="*/ 199 w 294"/>
                <a:gd name="T9" fmla="*/ 9 h 293"/>
                <a:gd name="T10" fmla="*/ 289 w 294"/>
                <a:gd name="T11" fmla="*/ 96 h 293"/>
                <a:gd name="T12" fmla="*/ 264 w 294"/>
                <a:gd name="T13" fmla="*/ 233 h 293"/>
                <a:gd name="T14" fmla="*/ 157 w 294"/>
                <a:gd name="T15" fmla="*/ 2 h 293"/>
                <a:gd name="T16" fmla="*/ 30 w 294"/>
                <a:gd name="T17" fmla="*/ 62 h 293"/>
                <a:gd name="T18" fmla="*/ 2 w 294"/>
                <a:gd name="T19" fmla="*/ 157 h 293"/>
                <a:gd name="T20" fmla="*/ 56 w 294"/>
                <a:gd name="T21" fmla="*/ 264 h 293"/>
                <a:gd name="T22" fmla="*/ 138 w 294"/>
                <a:gd name="T23" fmla="*/ 291 h 293"/>
                <a:gd name="T24" fmla="*/ 278 w 294"/>
                <a:gd name="T25" fmla="*/ 212 h 293"/>
                <a:gd name="T26" fmla="*/ 281 w 294"/>
                <a:gd name="T27" fmla="*/ 83 h 293"/>
                <a:gd name="T28" fmla="*/ 227 w 294"/>
                <a:gd name="T29" fmla="*/ 24 h 293"/>
                <a:gd name="T30" fmla="*/ 279 w 294"/>
                <a:gd name="T31" fmla="*/ 83 h 293"/>
                <a:gd name="T32" fmla="*/ 266 w 294"/>
                <a:gd name="T33" fmla="*/ 227 h 293"/>
                <a:gd name="T34" fmla="*/ 239 w 294"/>
                <a:gd name="T35" fmla="*/ 255 h 293"/>
                <a:gd name="T36" fmla="*/ 195 w 294"/>
                <a:gd name="T37" fmla="*/ 280 h 293"/>
                <a:gd name="T38" fmla="*/ 106 w 294"/>
                <a:gd name="T39" fmla="*/ 287 h 293"/>
                <a:gd name="T40" fmla="*/ 8 w 294"/>
                <a:gd name="T41" fmla="*/ 183 h 293"/>
                <a:gd name="T42" fmla="*/ 11 w 294"/>
                <a:gd name="T43" fmla="*/ 111 h 293"/>
                <a:gd name="T44" fmla="*/ 28 w 294"/>
                <a:gd name="T45" fmla="*/ 68 h 293"/>
                <a:gd name="T46" fmla="*/ 77 w 294"/>
                <a:gd name="T47" fmla="*/ 22 h 293"/>
                <a:gd name="T48" fmla="*/ 84 w 294"/>
                <a:gd name="T49" fmla="*/ 18 h 293"/>
                <a:gd name="T50" fmla="*/ 105 w 294"/>
                <a:gd name="T51" fmla="*/ 12 h 293"/>
                <a:gd name="T52" fmla="*/ 122 w 294"/>
                <a:gd name="T53" fmla="*/ 7 h 293"/>
                <a:gd name="T54" fmla="*/ 144 w 294"/>
                <a:gd name="T55" fmla="*/ 5 h 293"/>
                <a:gd name="T56" fmla="*/ 174 w 294"/>
                <a:gd name="T57" fmla="*/ 7 h 293"/>
                <a:gd name="T58" fmla="*/ 186 w 294"/>
                <a:gd name="T59" fmla="*/ 9 h 293"/>
                <a:gd name="T60" fmla="*/ 198 w 294"/>
                <a:gd name="T61" fmla="*/ 13 h 293"/>
                <a:gd name="T62" fmla="*/ 211 w 294"/>
                <a:gd name="T63" fmla="*/ 15 h 293"/>
                <a:gd name="T64" fmla="*/ 168 w 294"/>
                <a:gd name="T65" fmla="*/ 3 h 293"/>
                <a:gd name="T66" fmla="*/ 27 w 294"/>
                <a:gd name="T67" fmla="*/ 73 h 293"/>
                <a:gd name="T68" fmla="*/ 11 w 294"/>
                <a:gd name="T69" fmla="*/ 121 h 293"/>
                <a:gd name="T70" fmla="*/ 13 w 294"/>
                <a:gd name="T71" fmla="*/ 190 h 293"/>
                <a:gd name="T72" fmla="*/ 155 w 294"/>
                <a:gd name="T73" fmla="*/ 287 h 293"/>
                <a:gd name="T74" fmla="*/ 198 w 294"/>
                <a:gd name="T75" fmla="*/ 277 h 293"/>
                <a:gd name="T76" fmla="*/ 245 w 294"/>
                <a:gd name="T77" fmla="*/ 248 h 293"/>
                <a:gd name="T78" fmla="*/ 286 w 294"/>
                <a:gd name="T79" fmla="*/ 179 h 293"/>
                <a:gd name="T80" fmla="*/ 277 w 294"/>
                <a:gd name="T81" fmla="*/ 83 h 293"/>
                <a:gd name="T82" fmla="*/ 214 w 294"/>
                <a:gd name="T83" fmla="*/ 19 h 293"/>
                <a:gd name="T84" fmla="*/ 201 w 294"/>
                <a:gd name="T85" fmla="*/ 15 h 293"/>
                <a:gd name="T86" fmla="*/ 196 w 294"/>
                <a:gd name="T87" fmla="*/ 16 h 293"/>
                <a:gd name="T88" fmla="*/ 173 w 294"/>
                <a:gd name="T89" fmla="*/ 11 h 293"/>
                <a:gd name="T90" fmla="*/ 161 w 294"/>
                <a:gd name="T91" fmla="*/ 16 h 293"/>
                <a:gd name="T92" fmla="*/ 160 w 294"/>
                <a:gd name="T93" fmla="*/ 9 h 293"/>
                <a:gd name="T94" fmla="*/ 155 w 294"/>
                <a:gd name="T95" fmla="*/ 5 h 293"/>
                <a:gd name="T96" fmla="*/ 125 w 294"/>
                <a:gd name="T97" fmla="*/ 9 h 293"/>
                <a:gd name="T98" fmla="*/ 121 w 294"/>
                <a:gd name="T99" fmla="*/ 11 h 293"/>
                <a:gd name="T100" fmla="*/ 99 w 294"/>
                <a:gd name="T101" fmla="*/ 17 h 293"/>
                <a:gd name="T102" fmla="*/ 82 w 294"/>
                <a:gd name="T103" fmla="*/ 21 h 293"/>
                <a:gd name="T104" fmla="*/ 161 w 294"/>
                <a:gd name="T105" fmla="*/ 14 h 293"/>
                <a:gd name="T106" fmla="*/ 161 w 294"/>
                <a:gd name="T107" fmla="*/ 12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4" h="293">
                  <a:moveTo>
                    <a:pt x="138" y="293"/>
                  </a:moveTo>
                  <a:cubicBezTo>
                    <a:pt x="115" y="293"/>
                    <a:pt x="97" y="290"/>
                    <a:pt x="85" y="285"/>
                  </a:cubicBezTo>
                  <a:cubicBezTo>
                    <a:pt x="81" y="283"/>
                    <a:pt x="76" y="280"/>
                    <a:pt x="72" y="277"/>
                  </a:cubicBezTo>
                  <a:cubicBezTo>
                    <a:pt x="70" y="275"/>
                    <a:pt x="70" y="275"/>
                    <a:pt x="70" y="275"/>
                  </a:cubicBezTo>
                  <a:cubicBezTo>
                    <a:pt x="68" y="274"/>
                    <a:pt x="66" y="272"/>
                    <a:pt x="64" y="271"/>
                  </a:cubicBezTo>
                  <a:cubicBezTo>
                    <a:pt x="61" y="269"/>
                    <a:pt x="58" y="267"/>
                    <a:pt x="55" y="265"/>
                  </a:cubicBezTo>
                  <a:cubicBezTo>
                    <a:pt x="37" y="250"/>
                    <a:pt x="24" y="233"/>
                    <a:pt x="14" y="210"/>
                  </a:cubicBezTo>
                  <a:cubicBezTo>
                    <a:pt x="9" y="198"/>
                    <a:pt x="3" y="186"/>
                    <a:pt x="1" y="174"/>
                  </a:cubicBezTo>
                  <a:cubicBezTo>
                    <a:pt x="1" y="172"/>
                    <a:pt x="1" y="170"/>
                    <a:pt x="1" y="168"/>
                  </a:cubicBezTo>
                  <a:cubicBezTo>
                    <a:pt x="1" y="166"/>
                    <a:pt x="2" y="164"/>
                    <a:pt x="1" y="162"/>
                  </a:cubicBezTo>
                  <a:cubicBezTo>
                    <a:pt x="1" y="160"/>
                    <a:pt x="1" y="159"/>
                    <a:pt x="1" y="157"/>
                  </a:cubicBezTo>
                  <a:cubicBezTo>
                    <a:pt x="0" y="155"/>
                    <a:pt x="0" y="153"/>
                    <a:pt x="0" y="151"/>
                  </a:cubicBezTo>
                  <a:cubicBezTo>
                    <a:pt x="0" y="144"/>
                    <a:pt x="2" y="134"/>
                    <a:pt x="5" y="120"/>
                  </a:cubicBezTo>
                  <a:cubicBezTo>
                    <a:pt x="6" y="116"/>
                    <a:pt x="7" y="111"/>
                    <a:pt x="8" y="107"/>
                  </a:cubicBezTo>
                  <a:cubicBezTo>
                    <a:pt x="9" y="100"/>
                    <a:pt x="10" y="93"/>
                    <a:pt x="12" y="88"/>
                  </a:cubicBezTo>
                  <a:cubicBezTo>
                    <a:pt x="14" y="80"/>
                    <a:pt x="21" y="70"/>
                    <a:pt x="28" y="61"/>
                  </a:cubicBezTo>
                  <a:cubicBezTo>
                    <a:pt x="44" y="39"/>
                    <a:pt x="59" y="25"/>
                    <a:pt x="73" y="18"/>
                  </a:cubicBezTo>
                  <a:cubicBezTo>
                    <a:pt x="78" y="16"/>
                    <a:pt x="83" y="14"/>
                    <a:pt x="90" y="12"/>
                  </a:cubicBezTo>
                  <a:cubicBezTo>
                    <a:pt x="92" y="11"/>
                    <a:pt x="94" y="11"/>
                    <a:pt x="96" y="10"/>
                  </a:cubicBezTo>
                  <a:cubicBezTo>
                    <a:pt x="112" y="5"/>
                    <a:pt x="126" y="2"/>
                    <a:pt x="148" y="1"/>
                  </a:cubicBezTo>
                  <a:cubicBezTo>
                    <a:pt x="150" y="0"/>
                    <a:pt x="153" y="0"/>
                    <a:pt x="157" y="0"/>
                  </a:cubicBezTo>
                  <a:cubicBezTo>
                    <a:pt x="160" y="0"/>
                    <a:pt x="165" y="0"/>
                    <a:pt x="168" y="1"/>
                  </a:cubicBezTo>
                  <a:cubicBezTo>
                    <a:pt x="173" y="2"/>
                    <a:pt x="178" y="3"/>
                    <a:pt x="183" y="5"/>
                  </a:cubicBezTo>
                  <a:cubicBezTo>
                    <a:pt x="187" y="6"/>
                    <a:pt x="191" y="7"/>
                    <a:pt x="194" y="8"/>
                  </a:cubicBezTo>
                  <a:cubicBezTo>
                    <a:pt x="196" y="9"/>
                    <a:pt x="197" y="9"/>
                    <a:pt x="199" y="9"/>
                  </a:cubicBezTo>
                  <a:cubicBezTo>
                    <a:pt x="202" y="10"/>
                    <a:pt x="205" y="11"/>
                    <a:pt x="207" y="12"/>
                  </a:cubicBezTo>
                  <a:cubicBezTo>
                    <a:pt x="221" y="16"/>
                    <a:pt x="235" y="25"/>
                    <a:pt x="247" y="36"/>
                  </a:cubicBezTo>
                  <a:cubicBezTo>
                    <a:pt x="261" y="48"/>
                    <a:pt x="273" y="64"/>
                    <a:pt x="283" y="81"/>
                  </a:cubicBezTo>
                  <a:cubicBezTo>
                    <a:pt x="283" y="82"/>
                    <a:pt x="283" y="82"/>
                    <a:pt x="283" y="82"/>
                  </a:cubicBezTo>
                  <a:cubicBezTo>
                    <a:pt x="285" y="86"/>
                    <a:pt x="288" y="92"/>
                    <a:pt x="289" y="96"/>
                  </a:cubicBezTo>
                  <a:cubicBezTo>
                    <a:pt x="290" y="100"/>
                    <a:pt x="290" y="104"/>
                    <a:pt x="291" y="108"/>
                  </a:cubicBezTo>
                  <a:cubicBezTo>
                    <a:pt x="291" y="111"/>
                    <a:pt x="291" y="114"/>
                    <a:pt x="291" y="116"/>
                  </a:cubicBezTo>
                  <a:cubicBezTo>
                    <a:pt x="293" y="129"/>
                    <a:pt x="294" y="139"/>
                    <a:pt x="293" y="155"/>
                  </a:cubicBezTo>
                  <a:cubicBezTo>
                    <a:pt x="292" y="179"/>
                    <a:pt x="287" y="198"/>
                    <a:pt x="279" y="213"/>
                  </a:cubicBezTo>
                  <a:cubicBezTo>
                    <a:pt x="275" y="221"/>
                    <a:pt x="270" y="227"/>
                    <a:pt x="264" y="233"/>
                  </a:cubicBezTo>
                  <a:cubicBezTo>
                    <a:pt x="258" y="240"/>
                    <a:pt x="258" y="240"/>
                    <a:pt x="258" y="240"/>
                  </a:cubicBezTo>
                  <a:cubicBezTo>
                    <a:pt x="251" y="248"/>
                    <a:pt x="244" y="256"/>
                    <a:pt x="234" y="263"/>
                  </a:cubicBezTo>
                  <a:cubicBezTo>
                    <a:pt x="212" y="281"/>
                    <a:pt x="185" y="291"/>
                    <a:pt x="156" y="292"/>
                  </a:cubicBezTo>
                  <a:cubicBezTo>
                    <a:pt x="149" y="293"/>
                    <a:pt x="144" y="293"/>
                    <a:pt x="138" y="293"/>
                  </a:cubicBezTo>
                  <a:close/>
                  <a:moveTo>
                    <a:pt x="157" y="2"/>
                  </a:moveTo>
                  <a:cubicBezTo>
                    <a:pt x="153" y="2"/>
                    <a:pt x="150" y="2"/>
                    <a:pt x="148" y="3"/>
                  </a:cubicBezTo>
                  <a:cubicBezTo>
                    <a:pt x="127" y="4"/>
                    <a:pt x="113" y="7"/>
                    <a:pt x="96" y="12"/>
                  </a:cubicBezTo>
                  <a:cubicBezTo>
                    <a:pt x="94" y="13"/>
                    <a:pt x="92" y="13"/>
                    <a:pt x="90" y="14"/>
                  </a:cubicBezTo>
                  <a:cubicBezTo>
                    <a:pt x="84" y="16"/>
                    <a:pt x="78" y="18"/>
                    <a:pt x="74" y="20"/>
                  </a:cubicBezTo>
                  <a:cubicBezTo>
                    <a:pt x="60" y="26"/>
                    <a:pt x="45" y="40"/>
                    <a:pt x="30" y="62"/>
                  </a:cubicBezTo>
                  <a:cubicBezTo>
                    <a:pt x="23" y="71"/>
                    <a:pt x="16" y="81"/>
                    <a:pt x="14" y="89"/>
                  </a:cubicBezTo>
                  <a:cubicBezTo>
                    <a:pt x="12" y="94"/>
                    <a:pt x="11" y="100"/>
                    <a:pt x="10" y="107"/>
                  </a:cubicBezTo>
                  <a:cubicBezTo>
                    <a:pt x="9" y="112"/>
                    <a:pt x="8" y="116"/>
                    <a:pt x="7" y="120"/>
                  </a:cubicBezTo>
                  <a:cubicBezTo>
                    <a:pt x="4" y="134"/>
                    <a:pt x="2" y="144"/>
                    <a:pt x="2" y="151"/>
                  </a:cubicBezTo>
                  <a:cubicBezTo>
                    <a:pt x="2" y="153"/>
                    <a:pt x="2" y="155"/>
                    <a:pt x="2" y="157"/>
                  </a:cubicBezTo>
                  <a:cubicBezTo>
                    <a:pt x="3" y="158"/>
                    <a:pt x="3" y="160"/>
                    <a:pt x="3" y="162"/>
                  </a:cubicBezTo>
                  <a:cubicBezTo>
                    <a:pt x="4" y="164"/>
                    <a:pt x="3" y="166"/>
                    <a:pt x="3" y="168"/>
                  </a:cubicBezTo>
                  <a:cubicBezTo>
                    <a:pt x="3" y="170"/>
                    <a:pt x="3" y="172"/>
                    <a:pt x="3" y="174"/>
                  </a:cubicBezTo>
                  <a:cubicBezTo>
                    <a:pt x="5" y="185"/>
                    <a:pt x="11" y="198"/>
                    <a:pt x="16" y="209"/>
                  </a:cubicBezTo>
                  <a:cubicBezTo>
                    <a:pt x="26" y="232"/>
                    <a:pt x="39" y="249"/>
                    <a:pt x="56" y="264"/>
                  </a:cubicBezTo>
                  <a:cubicBezTo>
                    <a:pt x="59" y="266"/>
                    <a:pt x="62" y="268"/>
                    <a:pt x="65" y="269"/>
                  </a:cubicBezTo>
                  <a:cubicBezTo>
                    <a:pt x="67" y="271"/>
                    <a:pt x="69" y="272"/>
                    <a:pt x="71" y="274"/>
                  </a:cubicBezTo>
                  <a:cubicBezTo>
                    <a:pt x="73" y="275"/>
                    <a:pt x="73" y="275"/>
                    <a:pt x="73" y="275"/>
                  </a:cubicBezTo>
                  <a:cubicBezTo>
                    <a:pt x="78" y="278"/>
                    <a:pt x="82" y="281"/>
                    <a:pt x="86" y="283"/>
                  </a:cubicBezTo>
                  <a:cubicBezTo>
                    <a:pt x="98" y="288"/>
                    <a:pt x="115" y="291"/>
                    <a:pt x="138" y="291"/>
                  </a:cubicBezTo>
                  <a:cubicBezTo>
                    <a:pt x="144" y="291"/>
                    <a:pt x="149" y="291"/>
                    <a:pt x="155" y="290"/>
                  </a:cubicBezTo>
                  <a:cubicBezTo>
                    <a:pt x="184" y="289"/>
                    <a:pt x="211" y="279"/>
                    <a:pt x="233" y="262"/>
                  </a:cubicBezTo>
                  <a:cubicBezTo>
                    <a:pt x="242" y="254"/>
                    <a:pt x="249" y="247"/>
                    <a:pt x="257" y="238"/>
                  </a:cubicBezTo>
                  <a:cubicBezTo>
                    <a:pt x="263" y="232"/>
                    <a:pt x="263" y="232"/>
                    <a:pt x="263" y="232"/>
                  </a:cubicBezTo>
                  <a:cubicBezTo>
                    <a:pt x="269" y="225"/>
                    <a:pt x="273" y="220"/>
                    <a:pt x="278" y="212"/>
                  </a:cubicBezTo>
                  <a:cubicBezTo>
                    <a:pt x="285" y="198"/>
                    <a:pt x="290" y="178"/>
                    <a:pt x="291" y="155"/>
                  </a:cubicBezTo>
                  <a:cubicBezTo>
                    <a:pt x="292" y="139"/>
                    <a:pt x="291" y="130"/>
                    <a:pt x="289" y="116"/>
                  </a:cubicBezTo>
                  <a:cubicBezTo>
                    <a:pt x="289" y="114"/>
                    <a:pt x="289" y="111"/>
                    <a:pt x="289" y="109"/>
                  </a:cubicBezTo>
                  <a:cubicBezTo>
                    <a:pt x="288" y="104"/>
                    <a:pt x="288" y="100"/>
                    <a:pt x="287" y="96"/>
                  </a:cubicBezTo>
                  <a:cubicBezTo>
                    <a:pt x="286" y="92"/>
                    <a:pt x="284" y="87"/>
                    <a:pt x="281" y="83"/>
                  </a:cubicBezTo>
                  <a:cubicBezTo>
                    <a:pt x="281" y="82"/>
                    <a:pt x="281" y="82"/>
                    <a:pt x="281" y="82"/>
                  </a:cubicBezTo>
                  <a:cubicBezTo>
                    <a:pt x="271" y="65"/>
                    <a:pt x="259" y="50"/>
                    <a:pt x="245" y="37"/>
                  </a:cubicBezTo>
                  <a:cubicBezTo>
                    <a:pt x="236" y="29"/>
                    <a:pt x="225" y="21"/>
                    <a:pt x="214" y="17"/>
                  </a:cubicBezTo>
                  <a:cubicBezTo>
                    <a:pt x="215" y="17"/>
                    <a:pt x="214" y="17"/>
                    <a:pt x="214" y="17"/>
                  </a:cubicBezTo>
                  <a:cubicBezTo>
                    <a:pt x="219" y="19"/>
                    <a:pt x="223" y="22"/>
                    <a:pt x="227" y="24"/>
                  </a:cubicBezTo>
                  <a:cubicBezTo>
                    <a:pt x="228" y="25"/>
                    <a:pt x="229" y="26"/>
                    <a:pt x="230" y="27"/>
                  </a:cubicBezTo>
                  <a:cubicBezTo>
                    <a:pt x="247" y="38"/>
                    <a:pt x="260" y="51"/>
                    <a:pt x="269" y="66"/>
                  </a:cubicBezTo>
                  <a:cubicBezTo>
                    <a:pt x="271" y="69"/>
                    <a:pt x="273" y="72"/>
                    <a:pt x="275" y="76"/>
                  </a:cubicBezTo>
                  <a:cubicBezTo>
                    <a:pt x="276" y="78"/>
                    <a:pt x="277" y="80"/>
                    <a:pt x="279" y="82"/>
                  </a:cubicBezTo>
                  <a:cubicBezTo>
                    <a:pt x="279" y="83"/>
                    <a:pt x="279" y="83"/>
                    <a:pt x="279" y="83"/>
                  </a:cubicBezTo>
                  <a:cubicBezTo>
                    <a:pt x="282" y="88"/>
                    <a:pt x="285" y="94"/>
                    <a:pt x="286" y="100"/>
                  </a:cubicBezTo>
                  <a:cubicBezTo>
                    <a:pt x="289" y="121"/>
                    <a:pt x="291" y="139"/>
                    <a:pt x="289" y="163"/>
                  </a:cubicBezTo>
                  <a:cubicBezTo>
                    <a:pt x="289" y="165"/>
                    <a:pt x="289" y="167"/>
                    <a:pt x="289" y="169"/>
                  </a:cubicBezTo>
                  <a:cubicBezTo>
                    <a:pt x="289" y="172"/>
                    <a:pt x="289" y="176"/>
                    <a:pt x="288" y="180"/>
                  </a:cubicBezTo>
                  <a:cubicBezTo>
                    <a:pt x="283" y="197"/>
                    <a:pt x="277" y="215"/>
                    <a:pt x="266" y="227"/>
                  </a:cubicBezTo>
                  <a:cubicBezTo>
                    <a:pt x="265" y="228"/>
                    <a:pt x="264" y="229"/>
                    <a:pt x="263" y="230"/>
                  </a:cubicBezTo>
                  <a:cubicBezTo>
                    <a:pt x="262" y="231"/>
                    <a:pt x="261" y="232"/>
                    <a:pt x="260" y="233"/>
                  </a:cubicBezTo>
                  <a:cubicBezTo>
                    <a:pt x="258" y="236"/>
                    <a:pt x="256" y="238"/>
                    <a:pt x="254" y="240"/>
                  </a:cubicBezTo>
                  <a:cubicBezTo>
                    <a:pt x="252" y="244"/>
                    <a:pt x="249" y="247"/>
                    <a:pt x="246" y="249"/>
                  </a:cubicBezTo>
                  <a:cubicBezTo>
                    <a:pt x="244" y="251"/>
                    <a:pt x="242" y="253"/>
                    <a:pt x="239" y="255"/>
                  </a:cubicBezTo>
                  <a:cubicBezTo>
                    <a:pt x="237" y="256"/>
                    <a:pt x="236" y="257"/>
                    <a:pt x="234" y="258"/>
                  </a:cubicBezTo>
                  <a:cubicBezTo>
                    <a:pt x="232" y="260"/>
                    <a:pt x="232" y="260"/>
                    <a:pt x="232" y="260"/>
                  </a:cubicBezTo>
                  <a:cubicBezTo>
                    <a:pt x="223" y="267"/>
                    <a:pt x="214" y="274"/>
                    <a:pt x="202" y="279"/>
                  </a:cubicBezTo>
                  <a:cubicBezTo>
                    <a:pt x="200" y="279"/>
                    <a:pt x="199" y="279"/>
                    <a:pt x="198" y="279"/>
                  </a:cubicBezTo>
                  <a:cubicBezTo>
                    <a:pt x="197" y="280"/>
                    <a:pt x="196" y="280"/>
                    <a:pt x="195" y="280"/>
                  </a:cubicBezTo>
                  <a:cubicBezTo>
                    <a:pt x="193" y="281"/>
                    <a:pt x="192" y="282"/>
                    <a:pt x="190" y="282"/>
                  </a:cubicBezTo>
                  <a:cubicBezTo>
                    <a:pt x="189" y="283"/>
                    <a:pt x="187" y="284"/>
                    <a:pt x="186" y="285"/>
                  </a:cubicBezTo>
                  <a:cubicBezTo>
                    <a:pt x="176" y="288"/>
                    <a:pt x="166" y="288"/>
                    <a:pt x="157" y="289"/>
                  </a:cubicBezTo>
                  <a:cubicBezTo>
                    <a:pt x="155" y="289"/>
                    <a:pt x="155" y="289"/>
                    <a:pt x="155" y="289"/>
                  </a:cubicBezTo>
                  <a:cubicBezTo>
                    <a:pt x="138" y="290"/>
                    <a:pt x="120" y="289"/>
                    <a:pt x="106" y="287"/>
                  </a:cubicBezTo>
                  <a:cubicBezTo>
                    <a:pt x="89" y="284"/>
                    <a:pt x="77" y="276"/>
                    <a:pt x="64" y="267"/>
                  </a:cubicBezTo>
                  <a:cubicBezTo>
                    <a:pt x="42" y="251"/>
                    <a:pt x="26" y="230"/>
                    <a:pt x="13" y="200"/>
                  </a:cubicBezTo>
                  <a:cubicBezTo>
                    <a:pt x="12" y="198"/>
                    <a:pt x="12" y="196"/>
                    <a:pt x="12" y="194"/>
                  </a:cubicBezTo>
                  <a:cubicBezTo>
                    <a:pt x="11" y="193"/>
                    <a:pt x="11" y="191"/>
                    <a:pt x="11" y="190"/>
                  </a:cubicBezTo>
                  <a:cubicBezTo>
                    <a:pt x="10" y="188"/>
                    <a:pt x="9" y="185"/>
                    <a:pt x="8" y="183"/>
                  </a:cubicBezTo>
                  <a:cubicBezTo>
                    <a:pt x="7" y="179"/>
                    <a:pt x="5" y="175"/>
                    <a:pt x="5" y="171"/>
                  </a:cubicBezTo>
                  <a:cubicBezTo>
                    <a:pt x="5" y="169"/>
                    <a:pt x="5" y="167"/>
                    <a:pt x="5" y="165"/>
                  </a:cubicBezTo>
                  <a:cubicBezTo>
                    <a:pt x="5" y="163"/>
                    <a:pt x="5" y="162"/>
                    <a:pt x="5" y="160"/>
                  </a:cubicBezTo>
                  <a:cubicBezTo>
                    <a:pt x="3" y="148"/>
                    <a:pt x="7" y="133"/>
                    <a:pt x="9" y="120"/>
                  </a:cubicBezTo>
                  <a:cubicBezTo>
                    <a:pt x="10" y="117"/>
                    <a:pt x="11" y="114"/>
                    <a:pt x="11" y="111"/>
                  </a:cubicBezTo>
                  <a:cubicBezTo>
                    <a:pt x="12" y="108"/>
                    <a:pt x="12" y="105"/>
                    <a:pt x="13" y="102"/>
                  </a:cubicBezTo>
                  <a:cubicBezTo>
                    <a:pt x="13" y="97"/>
                    <a:pt x="14" y="93"/>
                    <a:pt x="16" y="88"/>
                  </a:cubicBezTo>
                  <a:cubicBezTo>
                    <a:pt x="17" y="83"/>
                    <a:pt x="21" y="78"/>
                    <a:pt x="24" y="73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6" y="70"/>
                    <a:pt x="27" y="69"/>
                    <a:pt x="28" y="68"/>
                  </a:cubicBezTo>
                  <a:cubicBezTo>
                    <a:pt x="30" y="64"/>
                    <a:pt x="33" y="60"/>
                    <a:pt x="35" y="57"/>
                  </a:cubicBezTo>
                  <a:cubicBezTo>
                    <a:pt x="45" y="45"/>
                    <a:pt x="56" y="32"/>
                    <a:pt x="72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5" y="22"/>
                    <a:pt x="76" y="22"/>
                    <a:pt x="77" y="22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7" y="22"/>
                    <a:pt x="77" y="21"/>
                    <a:pt x="77" y="21"/>
                  </a:cubicBezTo>
                  <a:cubicBezTo>
                    <a:pt x="77" y="20"/>
                    <a:pt x="79" y="19"/>
                    <a:pt x="80" y="19"/>
                  </a:cubicBezTo>
                  <a:cubicBezTo>
                    <a:pt x="80" y="19"/>
                    <a:pt x="80" y="19"/>
                    <a:pt x="81" y="19"/>
                  </a:cubicBezTo>
                  <a:cubicBezTo>
                    <a:pt x="81" y="19"/>
                    <a:pt x="81" y="19"/>
                    <a:pt x="82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6" y="18"/>
                    <a:pt x="86" y="18"/>
                    <a:pt x="88" y="18"/>
                  </a:cubicBezTo>
                  <a:cubicBezTo>
                    <a:pt x="91" y="17"/>
                    <a:pt x="92" y="16"/>
                    <a:pt x="94" y="16"/>
                  </a:cubicBezTo>
                  <a:cubicBezTo>
                    <a:pt x="95" y="16"/>
                    <a:pt x="96" y="16"/>
                    <a:pt x="98" y="15"/>
                  </a:cubicBezTo>
                  <a:cubicBezTo>
                    <a:pt x="100" y="14"/>
                    <a:pt x="102" y="13"/>
                    <a:pt x="105" y="12"/>
                  </a:cubicBezTo>
                  <a:cubicBezTo>
                    <a:pt x="107" y="11"/>
                    <a:pt x="108" y="10"/>
                    <a:pt x="110" y="9"/>
                  </a:cubicBezTo>
                  <a:cubicBezTo>
                    <a:pt x="110" y="9"/>
                    <a:pt x="111" y="9"/>
                    <a:pt x="111" y="9"/>
                  </a:cubicBezTo>
                  <a:cubicBezTo>
                    <a:pt x="112" y="10"/>
                    <a:pt x="113" y="10"/>
                    <a:pt x="115" y="9"/>
                  </a:cubicBezTo>
                  <a:cubicBezTo>
                    <a:pt x="116" y="9"/>
                    <a:pt x="117" y="9"/>
                    <a:pt x="119" y="9"/>
                  </a:cubicBezTo>
                  <a:cubicBezTo>
                    <a:pt x="119" y="8"/>
                    <a:pt x="120" y="7"/>
                    <a:pt x="122" y="7"/>
                  </a:cubicBezTo>
                  <a:cubicBezTo>
                    <a:pt x="122" y="7"/>
                    <a:pt x="122" y="7"/>
                    <a:pt x="123" y="7"/>
                  </a:cubicBezTo>
                  <a:cubicBezTo>
                    <a:pt x="124" y="7"/>
                    <a:pt x="124" y="7"/>
                    <a:pt x="125" y="7"/>
                  </a:cubicBezTo>
                  <a:cubicBezTo>
                    <a:pt x="129" y="6"/>
                    <a:pt x="138" y="5"/>
                    <a:pt x="143" y="4"/>
                  </a:cubicBezTo>
                  <a:cubicBezTo>
                    <a:pt x="143" y="4"/>
                    <a:pt x="144" y="4"/>
                    <a:pt x="144" y="4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7" y="4"/>
                    <a:pt x="150" y="3"/>
                    <a:pt x="155" y="3"/>
                  </a:cubicBezTo>
                  <a:cubicBezTo>
                    <a:pt x="160" y="3"/>
                    <a:pt x="166" y="4"/>
                    <a:pt x="171" y="5"/>
                  </a:cubicBezTo>
                  <a:cubicBezTo>
                    <a:pt x="172" y="5"/>
                    <a:pt x="173" y="5"/>
                    <a:pt x="174" y="5"/>
                  </a:cubicBezTo>
                  <a:cubicBezTo>
                    <a:pt x="174" y="5"/>
                    <a:pt x="174" y="5"/>
                    <a:pt x="175" y="6"/>
                  </a:cubicBezTo>
                  <a:cubicBezTo>
                    <a:pt x="175" y="6"/>
                    <a:pt x="175" y="7"/>
                    <a:pt x="174" y="7"/>
                  </a:cubicBezTo>
                  <a:cubicBezTo>
                    <a:pt x="173" y="8"/>
                    <a:pt x="173" y="8"/>
                    <a:pt x="172" y="9"/>
                  </a:cubicBezTo>
                  <a:cubicBezTo>
                    <a:pt x="172" y="9"/>
                    <a:pt x="172" y="9"/>
                    <a:pt x="172" y="10"/>
                  </a:cubicBezTo>
                  <a:cubicBezTo>
                    <a:pt x="172" y="9"/>
                    <a:pt x="173" y="8"/>
                    <a:pt x="175" y="9"/>
                  </a:cubicBezTo>
                  <a:cubicBezTo>
                    <a:pt x="178" y="10"/>
                    <a:pt x="180" y="10"/>
                    <a:pt x="183" y="9"/>
                  </a:cubicBezTo>
                  <a:cubicBezTo>
                    <a:pt x="184" y="9"/>
                    <a:pt x="185" y="9"/>
                    <a:pt x="186" y="9"/>
                  </a:cubicBezTo>
                  <a:cubicBezTo>
                    <a:pt x="186" y="9"/>
                    <a:pt x="186" y="9"/>
                    <a:pt x="186" y="9"/>
                  </a:cubicBezTo>
                  <a:cubicBezTo>
                    <a:pt x="189" y="11"/>
                    <a:pt x="193" y="13"/>
                    <a:pt x="197" y="14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14"/>
                    <a:pt x="198" y="14"/>
                    <a:pt x="198" y="14"/>
                  </a:cubicBezTo>
                  <a:cubicBezTo>
                    <a:pt x="198" y="14"/>
                    <a:pt x="198" y="14"/>
                    <a:pt x="198" y="13"/>
                  </a:cubicBezTo>
                  <a:cubicBezTo>
                    <a:pt x="198" y="13"/>
                    <a:pt x="199" y="12"/>
                    <a:pt x="199" y="12"/>
                  </a:cubicBezTo>
                  <a:cubicBezTo>
                    <a:pt x="200" y="12"/>
                    <a:pt x="201" y="13"/>
                    <a:pt x="203" y="13"/>
                  </a:cubicBezTo>
                  <a:cubicBezTo>
                    <a:pt x="204" y="14"/>
                    <a:pt x="204" y="14"/>
                    <a:pt x="205" y="14"/>
                  </a:cubicBezTo>
                  <a:cubicBezTo>
                    <a:pt x="206" y="14"/>
                    <a:pt x="208" y="15"/>
                    <a:pt x="209" y="15"/>
                  </a:cubicBezTo>
                  <a:cubicBezTo>
                    <a:pt x="210" y="15"/>
                    <a:pt x="211" y="15"/>
                    <a:pt x="211" y="15"/>
                  </a:cubicBezTo>
                  <a:cubicBezTo>
                    <a:pt x="210" y="15"/>
                    <a:pt x="208" y="14"/>
                    <a:pt x="207" y="14"/>
                  </a:cubicBezTo>
                  <a:cubicBezTo>
                    <a:pt x="204" y="13"/>
                    <a:pt x="201" y="12"/>
                    <a:pt x="198" y="11"/>
                  </a:cubicBezTo>
                  <a:cubicBezTo>
                    <a:pt x="197" y="11"/>
                    <a:pt x="195" y="11"/>
                    <a:pt x="194" y="10"/>
                  </a:cubicBezTo>
                  <a:cubicBezTo>
                    <a:pt x="190" y="9"/>
                    <a:pt x="186" y="8"/>
                    <a:pt x="183" y="7"/>
                  </a:cubicBezTo>
                  <a:cubicBezTo>
                    <a:pt x="178" y="5"/>
                    <a:pt x="173" y="4"/>
                    <a:pt x="168" y="3"/>
                  </a:cubicBezTo>
                  <a:cubicBezTo>
                    <a:pt x="166" y="3"/>
                    <a:pt x="162" y="2"/>
                    <a:pt x="157" y="2"/>
                  </a:cubicBezTo>
                  <a:close/>
                  <a:moveTo>
                    <a:pt x="73" y="24"/>
                  </a:moveTo>
                  <a:cubicBezTo>
                    <a:pt x="58" y="33"/>
                    <a:pt x="48" y="44"/>
                    <a:pt x="37" y="58"/>
                  </a:cubicBezTo>
                  <a:cubicBezTo>
                    <a:pt x="34" y="61"/>
                    <a:pt x="32" y="65"/>
                    <a:pt x="30" y="69"/>
                  </a:cubicBezTo>
                  <a:cubicBezTo>
                    <a:pt x="29" y="70"/>
                    <a:pt x="28" y="71"/>
                    <a:pt x="27" y="73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2" y="79"/>
                    <a:pt x="19" y="84"/>
                    <a:pt x="18" y="89"/>
                  </a:cubicBezTo>
                  <a:cubicBezTo>
                    <a:pt x="16" y="93"/>
                    <a:pt x="15" y="98"/>
                    <a:pt x="15" y="103"/>
                  </a:cubicBezTo>
                  <a:cubicBezTo>
                    <a:pt x="14" y="106"/>
                    <a:pt x="14" y="109"/>
                    <a:pt x="13" y="112"/>
                  </a:cubicBezTo>
                  <a:cubicBezTo>
                    <a:pt x="13" y="114"/>
                    <a:pt x="12" y="118"/>
                    <a:pt x="11" y="121"/>
                  </a:cubicBezTo>
                  <a:cubicBezTo>
                    <a:pt x="9" y="133"/>
                    <a:pt x="5" y="148"/>
                    <a:pt x="7" y="160"/>
                  </a:cubicBezTo>
                  <a:cubicBezTo>
                    <a:pt x="7" y="162"/>
                    <a:pt x="7" y="163"/>
                    <a:pt x="7" y="165"/>
                  </a:cubicBezTo>
                  <a:cubicBezTo>
                    <a:pt x="7" y="167"/>
                    <a:pt x="7" y="168"/>
                    <a:pt x="7" y="170"/>
                  </a:cubicBezTo>
                  <a:cubicBezTo>
                    <a:pt x="7" y="174"/>
                    <a:pt x="9" y="178"/>
                    <a:pt x="10" y="182"/>
                  </a:cubicBezTo>
                  <a:cubicBezTo>
                    <a:pt x="11" y="184"/>
                    <a:pt x="12" y="187"/>
                    <a:pt x="13" y="190"/>
                  </a:cubicBezTo>
                  <a:cubicBezTo>
                    <a:pt x="13" y="191"/>
                    <a:pt x="13" y="192"/>
                    <a:pt x="14" y="194"/>
                  </a:cubicBezTo>
                  <a:cubicBezTo>
                    <a:pt x="14" y="196"/>
                    <a:pt x="14" y="197"/>
                    <a:pt x="15" y="199"/>
                  </a:cubicBezTo>
                  <a:cubicBezTo>
                    <a:pt x="28" y="229"/>
                    <a:pt x="44" y="250"/>
                    <a:pt x="65" y="265"/>
                  </a:cubicBezTo>
                  <a:cubicBezTo>
                    <a:pt x="78" y="275"/>
                    <a:pt x="90" y="282"/>
                    <a:pt x="106" y="285"/>
                  </a:cubicBezTo>
                  <a:cubicBezTo>
                    <a:pt x="120" y="287"/>
                    <a:pt x="138" y="288"/>
                    <a:pt x="155" y="287"/>
                  </a:cubicBezTo>
                  <a:cubicBezTo>
                    <a:pt x="157" y="287"/>
                    <a:pt x="157" y="287"/>
                    <a:pt x="157" y="287"/>
                  </a:cubicBezTo>
                  <a:cubicBezTo>
                    <a:pt x="166" y="286"/>
                    <a:pt x="176" y="286"/>
                    <a:pt x="185" y="283"/>
                  </a:cubicBezTo>
                  <a:cubicBezTo>
                    <a:pt x="187" y="282"/>
                    <a:pt x="188" y="281"/>
                    <a:pt x="189" y="281"/>
                  </a:cubicBezTo>
                  <a:cubicBezTo>
                    <a:pt x="191" y="280"/>
                    <a:pt x="192" y="279"/>
                    <a:pt x="194" y="278"/>
                  </a:cubicBezTo>
                  <a:cubicBezTo>
                    <a:pt x="195" y="278"/>
                    <a:pt x="196" y="278"/>
                    <a:pt x="198" y="277"/>
                  </a:cubicBezTo>
                  <a:cubicBezTo>
                    <a:pt x="199" y="277"/>
                    <a:pt x="200" y="277"/>
                    <a:pt x="201" y="277"/>
                  </a:cubicBezTo>
                  <a:cubicBezTo>
                    <a:pt x="213" y="272"/>
                    <a:pt x="222" y="265"/>
                    <a:pt x="231" y="258"/>
                  </a:cubicBezTo>
                  <a:cubicBezTo>
                    <a:pt x="233" y="257"/>
                    <a:pt x="233" y="257"/>
                    <a:pt x="233" y="257"/>
                  </a:cubicBezTo>
                  <a:cubicBezTo>
                    <a:pt x="234" y="256"/>
                    <a:pt x="236" y="254"/>
                    <a:pt x="238" y="253"/>
                  </a:cubicBezTo>
                  <a:cubicBezTo>
                    <a:pt x="241" y="252"/>
                    <a:pt x="243" y="250"/>
                    <a:pt x="245" y="248"/>
                  </a:cubicBezTo>
                  <a:cubicBezTo>
                    <a:pt x="248" y="245"/>
                    <a:pt x="250" y="242"/>
                    <a:pt x="252" y="239"/>
                  </a:cubicBezTo>
                  <a:cubicBezTo>
                    <a:pt x="254" y="237"/>
                    <a:pt x="256" y="234"/>
                    <a:pt x="258" y="232"/>
                  </a:cubicBezTo>
                  <a:cubicBezTo>
                    <a:pt x="259" y="231"/>
                    <a:pt x="260" y="230"/>
                    <a:pt x="261" y="229"/>
                  </a:cubicBezTo>
                  <a:cubicBezTo>
                    <a:pt x="262" y="228"/>
                    <a:pt x="263" y="227"/>
                    <a:pt x="264" y="226"/>
                  </a:cubicBezTo>
                  <a:cubicBezTo>
                    <a:pt x="275" y="214"/>
                    <a:pt x="281" y="196"/>
                    <a:pt x="286" y="179"/>
                  </a:cubicBezTo>
                  <a:cubicBezTo>
                    <a:pt x="287" y="176"/>
                    <a:pt x="287" y="172"/>
                    <a:pt x="287" y="169"/>
                  </a:cubicBezTo>
                  <a:cubicBezTo>
                    <a:pt x="287" y="167"/>
                    <a:pt x="287" y="165"/>
                    <a:pt x="287" y="163"/>
                  </a:cubicBezTo>
                  <a:cubicBezTo>
                    <a:pt x="289" y="139"/>
                    <a:pt x="287" y="122"/>
                    <a:pt x="284" y="101"/>
                  </a:cubicBezTo>
                  <a:cubicBezTo>
                    <a:pt x="283" y="94"/>
                    <a:pt x="281" y="90"/>
                    <a:pt x="277" y="84"/>
                  </a:cubicBezTo>
                  <a:cubicBezTo>
                    <a:pt x="277" y="83"/>
                    <a:pt x="277" y="83"/>
                    <a:pt x="277" y="83"/>
                  </a:cubicBezTo>
                  <a:cubicBezTo>
                    <a:pt x="276" y="81"/>
                    <a:pt x="275" y="79"/>
                    <a:pt x="273" y="77"/>
                  </a:cubicBezTo>
                  <a:cubicBezTo>
                    <a:pt x="272" y="73"/>
                    <a:pt x="270" y="70"/>
                    <a:pt x="268" y="67"/>
                  </a:cubicBezTo>
                  <a:cubicBezTo>
                    <a:pt x="258" y="52"/>
                    <a:pt x="245" y="39"/>
                    <a:pt x="229" y="28"/>
                  </a:cubicBezTo>
                  <a:cubicBezTo>
                    <a:pt x="228" y="27"/>
                    <a:pt x="227" y="27"/>
                    <a:pt x="226" y="26"/>
                  </a:cubicBezTo>
                  <a:cubicBezTo>
                    <a:pt x="222" y="23"/>
                    <a:pt x="218" y="20"/>
                    <a:pt x="214" y="19"/>
                  </a:cubicBezTo>
                  <a:cubicBezTo>
                    <a:pt x="213" y="19"/>
                    <a:pt x="213" y="19"/>
                    <a:pt x="212" y="18"/>
                  </a:cubicBezTo>
                  <a:cubicBezTo>
                    <a:pt x="212" y="17"/>
                    <a:pt x="210" y="17"/>
                    <a:pt x="209" y="17"/>
                  </a:cubicBezTo>
                  <a:cubicBezTo>
                    <a:pt x="207" y="16"/>
                    <a:pt x="206" y="16"/>
                    <a:pt x="204" y="16"/>
                  </a:cubicBezTo>
                  <a:cubicBezTo>
                    <a:pt x="204" y="16"/>
                    <a:pt x="203" y="16"/>
                    <a:pt x="203" y="15"/>
                  </a:cubicBezTo>
                  <a:cubicBezTo>
                    <a:pt x="202" y="15"/>
                    <a:pt x="202" y="15"/>
                    <a:pt x="201" y="15"/>
                  </a:cubicBezTo>
                  <a:cubicBezTo>
                    <a:pt x="201" y="15"/>
                    <a:pt x="201" y="16"/>
                    <a:pt x="200" y="16"/>
                  </a:cubicBezTo>
                  <a:cubicBezTo>
                    <a:pt x="200" y="16"/>
                    <a:pt x="200" y="17"/>
                    <a:pt x="199" y="17"/>
                  </a:cubicBezTo>
                  <a:cubicBezTo>
                    <a:pt x="199" y="17"/>
                    <a:pt x="199" y="17"/>
                    <a:pt x="199" y="17"/>
                  </a:cubicBezTo>
                  <a:cubicBezTo>
                    <a:pt x="199" y="17"/>
                    <a:pt x="198" y="16"/>
                    <a:pt x="198" y="16"/>
                  </a:cubicBezTo>
                  <a:cubicBezTo>
                    <a:pt x="196" y="16"/>
                    <a:pt x="196" y="16"/>
                    <a:pt x="196" y="16"/>
                  </a:cubicBezTo>
                  <a:cubicBezTo>
                    <a:pt x="192" y="14"/>
                    <a:pt x="188" y="13"/>
                    <a:pt x="185" y="11"/>
                  </a:cubicBezTo>
                  <a:cubicBezTo>
                    <a:pt x="185" y="11"/>
                    <a:pt x="184" y="11"/>
                    <a:pt x="183" y="11"/>
                  </a:cubicBezTo>
                  <a:cubicBezTo>
                    <a:pt x="180" y="12"/>
                    <a:pt x="177" y="12"/>
                    <a:pt x="174" y="11"/>
                  </a:cubicBezTo>
                  <a:cubicBezTo>
                    <a:pt x="174" y="11"/>
                    <a:pt x="174" y="11"/>
                    <a:pt x="174" y="11"/>
                  </a:cubicBezTo>
                  <a:cubicBezTo>
                    <a:pt x="174" y="11"/>
                    <a:pt x="174" y="11"/>
                    <a:pt x="173" y="11"/>
                  </a:cubicBezTo>
                  <a:cubicBezTo>
                    <a:pt x="173" y="12"/>
                    <a:pt x="173" y="13"/>
                    <a:pt x="172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0" y="13"/>
                    <a:pt x="170" y="12"/>
                    <a:pt x="170" y="12"/>
                  </a:cubicBezTo>
                  <a:cubicBezTo>
                    <a:pt x="168" y="15"/>
                    <a:pt x="166" y="16"/>
                    <a:pt x="162" y="17"/>
                  </a:cubicBezTo>
                  <a:cubicBezTo>
                    <a:pt x="162" y="17"/>
                    <a:pt x="161" y="17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59" y="15"/>
                    <a:pt x="159" y="15"/>
                    <a:pt x="159" y="13"/>
                  </a:cubicBezTo>
                  <a:cubicBezTo>
                    <a:pt x="159" y="12"/>
                    <a:pt x="159" y="11"/>
                    <a:pt x="160" y="11"/>
                  </a:cubicBezTo>
                  <a:cubicBezTo>
                    <a:pt x="160" y="10"/>
                    <a:pt x="160" y="10"/>
                    <a:pt x="160" y="9"/>
                  </a:cubicBezTo>
                  <a:cubicBezTo>
                    <a:pt x="160" y="9"/>
                    <a:pt x="161" y="8"/>
                    <a:pt x="161" y="8"/>
                  </a:cubicBezTo>
                  <a:cubicBezTo>
                    <a:pt x="163" y="8"/>
                    <a:pt x="165" y="8"/>
                    <a:pt x="166" y="8"/>
                  </a:cubicBezTo>
                  <a:cubicBezTo>
                    <a:pt x="168" y="8"/>
                    <a:pt x="170" y="7"/>
                    <a:pt x="171" y="7"/>
                  </a:cubicBezTo>
                  <a:cubicBezTo>
                    <a:pt x="171" y="7"/>
                    <a:pt x="171" y="7"/>
                    <a:pt x="170" y="7"/>
                  </a:cubicBezTo>
                  <a:cubicBezTo>
                    <a:pt x="166" y="6"/>
                    <a:pt x="160" y="5"/>
                    <a:pt x="155" y="5"/>
                  </a:cubicBezTo>
                  <a:cubicBezTo>
                    <a:pt x="149" y="5"/>
                    <a:pt x="145" y="6"/>
                    <a:pt x="143" y="8"/>
                  </a:cubicBezTo>
                  <a:cubicBezTo>
                    <a:pt x="142" y="8"/>
                    <a:pt x="142" y="9"/>
                    <a:pt x="142" y="8"/>
                  </a:cubicBezTo>
                  <a:cubicBezTo>
                    <a:pt x="141" y="8"/>
                    <a:pt x="141" y="8"/>
                    <a:pt x="141" y="7"/>
                  </a:cubicBezTo>
                  <a:cubicBezTo>
                    <a:pt x="141" y="7"/>
                    <a:pt x="141" y="7"/>
                    <a:pt x="141" y="6"/>
                  </a:cubicBezTo>
                  <a:cubicBezTo>
                    <a:pt x="136" y="7"/>
                    <a:pt x="129" y="8"/>
                    <a:pt x="125" y="9"/>
                  </a:cubicBezTo>
                  <a:cubicBezTo>
                    <a:pt x="124" y="9"/>
                    <a:pt x="124" y="9"/>
                    <a:pt x="123" y="9"/>
                  </a:cubicBezTo>
                  <a:cubicBezTo>
                    <a:pt x="123" y="9"/>
                    <a:pt x="122" y="9"/>
                    <a:pt x="122" y="9"/>
                  </a:cubicBezTo>
                  <a:cubicBezTo>
                    <a:pt x="122" y="9"/>
                    <a:pt x="123" y="9"/>
                    <a:pt x="123" y="10"/>
                  </a:cubicBezTo>
                  <a:cubicBezTo>
                    <a:pt x="123" y="10"/>
                    <a:pt x="122" y="11"/>
                    <a:pt x="122" y="11"/>
                  </a:cubicBezTo>
                  <a:cubicBezTo>
                    <a:pt x="122" y="11"/>
                    <a:pt x="122" y="11"/>
                    <a:pt x="121" y="11"/>
                  </a:cubicBezTo>
                  <a:cubicBezTo>
                    <a:pt x="119" y="10"/>
                    <a:pt x="117" y="11"/>
                    <a:pt x="115" y="11"/>
                  </a:cubicBezTo>
                  <a:cubicBezTo>
                    <a:pt x="114" y="12"/>
                    <a:pt x="112" y="12"/>
                    <a:pt x="110" y="11"/>
                  </a:cubicBezTo>
                  <a:cubicBezTo>
                    <a:pt x="109" y="12"/>
                    <a:pt x="107" y="13"/>
                    <a:pt x="106" y="13"/>
                  </a:cubicBezTo>
                  <a:cubicBezTo>
                    <a:pt x="103" y="14"/>
                    <a:pt x="101" y="15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7" y="18"/>
                    <a:pt x="96" y="18"/>
                    <a:pt x="94" y="18"/>
                  </a:cubicBezTo>
                  <a:cubicBezTo>
                    <a:pt x="93" y="18"/>
                    <a:pt x="91" y="18"/>
                    <a:pt x="88" y="20"/>
                  </a:cubicBezTo>
                  <a:cubicBezTo>
                    <a:pt x="86" y="20"/>
                    <a:pt x="86" y="20"/>
                    <a:pt x="85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2"/>
                    <a:pt x="82" y="23"/>
                    <a:pt x="81" y="23"/>
                  </a:cubicBezTo>
                  <a:cubicBezTo>
                    <a:pt x="80" y="23"/>
                    <a:pt x="79" y="24"/>
                    <a:pt x="79" y="24"/>
                  </a:cubicBezTo>
                  <a:cubicBezTo>
                    <a:pt x="77" y="24"/>
                    <a:pt x="76" y="24"/>
                    <a:pt x="73" y="24"/>
                  </a:cubicBezTo>
                  <a:close/>
                  <a:moveTo>
                    <a:pt x="161" y="14"/>
                  </a:moveTo>
                  <a:cubicBezTo>
                    <a:pt x="161" y="14"/>
                    <a:pt x="161" y="14"/>
                    <a:pt x="161" y="14"/>
                  </a:cubicBezTo>
                  <a:cubicBezTo>
                    <a:pt x="162" y="14"/>
                    <a:pt x="162" y="14"/>
                    <a:pt x="163" y="15"/>
                  </a:cubicBezTo>
                  <a:cubicBezTo>
                    <a:pt x="166" y="14"/>
                    <a:pt x="168" y="12"/>
                    <a:pt x="169" y="9"/>
                  </a:cubicBezTo>
                  <a:cubicBezTo>
                    <a:pt x="168" y="10"/>
                    <a:pt x="167" y="10"/>
                    <a:pt x="166" y="10"/>
                  </a:cubicBezTo>
                  <a:cubicBezTo>
                    <a:pt x="165" y="10"/>
                    <a:pt x="164" y="10"/>
                    <a:pt x="162" y="10"/>
                  </a:cubicBezTo>
                  <a:cubicBezTo>
                    <a:pt x="162" y="11"/>
                    <a:pt x="162" y="12"/>
                    <a:pt x="161" y="12"/>
                  </a:cubicBezTo>
                  <a:cubicBezTo>
                    <a:pt x="161" y="12"/>
                    <a:pt x="161" y="13"/>
                    <a:pt x="161" y="13"/>
                  </a:cubicBezTo>
                  <a:cubicBezTo>
                    <a:pt x="161" y="13"/>
                    <a:pt x="161" y="14"/>
                    <a:pt x="161" y="14"/>
                  </a:cubicBezTo>
                  <a:cubicBezTo>
                    <a:pt x="161" y="14"/>
                    <a:pt x="161" y="14"/>
                    <a:pt x="161" y="1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86" name="组合 385"/>
          <p:cNvGrpSpPr/>
          <p:nvPr/>
        </p:nvGrpSpPr>
        <p:grpSpPr>
          <a:xfrm>
            <a:off x="2179291" y="3958555"/>
            <a:ext cx="700088" cy="690563"/>
            <a:chOff x="3757613" y="3727451"/>
            <a:chExt cx="700088" cy="690563"/>
          </a:xfrm>
          <a:noFill/>
        </p:grpSpPr>
        <p:sp>
          <p:nvSpPr>
            <p:cNvPr id="387" name="Freeform 165"/>
            <p:cNvSpPr/>
            <p:nvPr/>
          </p:nvSpPr>
          <p:spPr bwMode="auto">
            <a:xfrm>
              <a:off x="4108450" y="3787776"/>
              <a:ext cx="23813" cy="90488"/>
            </a:xfrm>
            <a:custGeom>
              <a:avLst/>
              <a:gdLst>
                <a:gd name="T0" fmla="*/ 1 w 10"/>
                <a:gd name="T1" fmla="*/ 18 h 37"/>
                <a:gd name="T2" fmla="*/ 8 w 10"/>
                <a:gd name="T3" fmla="*/ 37 h 37"/>
                <a:gd name="T4" fmla="*/ 9 w 10"/>
                <a:gd name="T5" fmla="*/ 37 h 37"/>
                <a:gd name="T6" fmla="*/ 9 w 10"/>
                <a:gd name="T7" fmla="*/ 37 h 37"/>
                <a:gd name="T8" fmla="*/ 9 w 10"/>
                <a:gd name="T9" fmla="*/ 36 h 37"/>
                <a:gd name="T10" fmla="*/ 7 w 10"/>
                <a:gd name="T11" fmla="*/ 0 h 37"/>
                <a:gd name="T12" fmla="*/ 6 w 10"/>
                <a:gd name="T13" fmla="*/ 0 h 37"/>
                <a:gd name="T14" fmla="*/ 2 w 10"/>
                <a:gd name="T15" fmla="*/ 0 h 37"/>
                <a:gd name="T16" fmla="*/ 1 w 10"/>
                <a:gd name="T17" fmla="*/ 1 h 37"/>
                <a:gd name="T18" fmla="*/ 1 w 10"/>
                <a:gd name="T19" fmla="*/ 2 h 37"/>
                <a:gd name="T20" fmla="*/ 0 w 10"/>
                <a:gd name="T21" fmla="*/ 4 h 37"/>
                <a:gd name="T22" fmla="*/ 0 w 10"/>
                <a:gd name="T23" fmla="*/ 4 h 37"/>
                <a:gd name="T24" fmla="*/ 1 w 10"/>
                <a:gd name="T2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37">
                  <a:moveTo>
                    <a:pt x="1" y="18"/>
                  </a:moveTo>
                  <a:cubicBezTo>
                    <a:pt x="0" y="26"/>
                    <a:pt x="0" y="35"/>
                    <a:pt x="8" y="37"/>
                  </a:cubicBezTo>
                  <a:cubicBezTo>
                    <a:pt x="8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6"/>
                    <a:pt x="9" y="36"/>
                  </a:cubicBezTo>
                  <a:cubicBezTo>
                    <a:pt x="10" y="26"/>
                    <a:pt x="10" y="12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8"/>
                    <a:pt x="1" y="13"/>
                    <a:pt x="1" y="18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8" name="Freeform 166"/>
            <p:cNvSpPr/>
            <p:nvPr/>
          </p:nvSpPr>
          <p:spPr bwMode="auto">
            <a:xfrm>
              <a:off x="3994150" y="3906838"/>
              <a:ext cx="158750" cy="207963"/>
            </a:xfrm>
            <a:custGeom>
              <a:avLst/>
              <a:gdLst>
                <a:gd name="T0" fmla="*/ 1 w 65"/>
                <a:gd name="T1" fmla="*/ 76 h 86"/>
                <a:gd name="T2" fmla="*/ 2 w 65"/>
                <a:gd name="T3" fmla="*/ 76 h 86"/>
                <a:gd name="T4" fmla="*/ 2 w 65"/>
                <a:gd name="T5" fmla="*/ 77 h 86"/>
                <a:gd name="T6" fmla="*/ 2 w 65"/>
                <a:gd name="T7" fmla="*/ 78 h 86"/>
                <a:gd name="T8" fmla="*/ 9 w 65"/>
                <a:gd name="T9" fmla="*/ 77 h 86"/>
                <a:gd name="T10" fmla="*/ 13 w 65"/>
                <a:gd name="T11" fmla="*/ 76 h 86"/>
                <a:gd name="T12" fmla="*/ 33 w 65"/>
                <a:gd name="T13" fmla="*/ 77 h 86"/>
                <a:gd name="T14" fmla="*/ 48 w 65"/>
                <a:gd name="T15" fmla="*/ 79 h 86"/>
                <a:gd name="T16" fmla="*/ 57 w 65"/>
                <a:gd name="T17" fmla="*/ 86 h 86"/>
                <a:gd name="T18" fmla="*/ 58 w 65"/>
                <a:gd name="T19" fmla="*/ 86 h 86"/>
                <a:gd name="T20" fmla="*/ 58 w 65"/>
                <a:gd name="T21" fmla="*/ 86 h 86"/>
                <a:gd name="T22" fmla="*/ 61 w 65"/>
                <a:gd name="T23" fmla="*/ 73 h 86"/>
                <a:gd name="T24" fmla="*/ 60 w 65"/>
                <a:gd name="T25" fmla="*/ 67 h 86"/>
                <a:gd name="T26" fmla="*/ 59 w 65"/>
                <a:gd name="T27" fmla="*/ 66 h 86"/>
                <a:gd name="T28" fmla="*/ 59 w 65"/>
                <a:gd name="T29" fmla="*/ 66 h 86"/>
                <a:gd name="T30" fmla="*/ 56 w 65"/>
                <a:gd name="T31" fmla="*/ 64 h 86"/>
                <a:gd name="T32" fmla="*/ 54 w 65"/>
                <a:gd name="T33" fmla="*/ 35 h 86"/>
                <a:gd name="T34" fmla="*/ 53 w 65"/>
                <a:gd name="T35" fmla="*/ 8 h 86"/>
                <a:gd name="T36" fmla="*/ 55 w 65"/>
                <a:gd name="T37" fmla="*/ 2 h 86"/>
                <a:gd name="T38" fmla="*/ 53 w 65"/>
                <a:gd name="T39" fmla="*/ 0 h 86"/>
                <a:gd name="T40" fmla="*/ 51 w 65"/>
                <a:gd name="T41" fmla="*/ 0 h 86"/>
                <a:gd name="T42" fmla="*/ 50 w 65"/>
                <a:gd name="T43" fmla="*/ 0 h 86"/>
                <a:gd name="T44" fmla="*/ 48 w 65"/>
                <a:gd name="T45" fmla="*/ 34 h 86"/>
                <a:gd name="T46" fmla="*/ 48 w 65"/>
                <a:gd name="T47" fmla="*/ 49 h 86"/>
                <a:gd name="T48" fmla="*/ 49 w 65"/>
                <a:gd name="T49" fmla="*/ 60 h 86"/>
                <a:gd name="T50" fmla="*/ 49 w 65"/>
                <a:gd name="T51" fmla="*/ 73 h 86"/>
                <a:gd name="T52" fmla="*/ 14 w 65"/>
                <a:gd name="T53" fmla="*/ 70 h 86"/>
                <a:gd name="T54" fmla="*/ 10 w 65"/>
                <a:gd name="T55" fmla="*/ 70 h 86"/>
                <a:gd name="T56" fmla="*/ 9 w 65"/>
                <a:gd name="T57" fmla="*/ 69 h 86"/>
                <a:gd name="T58" fmla="*/ 7 w 65"/>
                <a:gd name="T59" fmla="*/ 66 h 86"/>
                <a:gd name="T60" fmla="*/ 5 w 65"/>
                <a:gd name="T61" fmla="*/ 66 h 86"/>
                <a:gd name="T62" fmla="*/ 1 w 65"/>
                <a:gd name="T63" fmla="*/ 73 h 86"/>
                <a:gd name="T64" fmla="*/ 0 w 65"/>
                <a:gd name="T65" fmla="*/ 75 h 86"/>
                <a:gd name="T66" fmla="*/ 0 w 65"/>
                <a:gd name="T67" fmla="*/ 76 h 86"/>
                <a:gd name="T68" fmla="*/ 1 w 65"/>
                <a:gd name="T69" fmla="*/ 7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86">
                  <a:moveTo>
                    <a:pt x="1" y="76"/>
                  </a:moveTo>
                  <a:cubicBezTo>
                    <a:pt x="1" y="76"/>
                    <a:pt x="2" y="76"/>
                    <a:pt x="2" y="76"/>
                  </a:cubicBezTo>
                  <a:cubicBezTo>
                    <a:pt x="2" y="76"/>
                    <a:pt x="2" y="76"/>
                    <a:pt x="2" y="77"/>
                  </a:cubicBezTo>
                  <a:cubicBezTo>
                    <a:pt x="2" y="77"/>
                    <a:pt x="2" y="78"/>
                    <a:pt x="2" y="78"/>
                  </a:cubicBezTo>
                  <a:cubicBezTo>
                    <a:pt x="4" y="79"/>
                    <a:pt x="7" y="78"/>
                    <a:pt x="9" y="77"/>
                  </a:cubicBezTo>
                  <a:cubicBezTo>
                    <a:pt x="10" y="77"/>
                    <a:pt x="12" y="76"/>
                    <a:pt x="13" y="76"/>
                  </a:cubicBezTo>
                  <a:cubicBezTo>
                    <a:pt x="19" y="76"/>
                    <a:pt x="27" y="76"/>
                    <a:pt x="33" y="77"/>
                  </a:cubicBezTo>
                  <a:cubicBezTo>
                    <a:pt x="38" y="78"/>
                    <a:pt x="43" y="79"/>
                    <a:pt x="48" y="79"/>
                  </a:cubicBezTo>
                  <a:cubicBezTo>
                    <a:pt x="51" y="82"/>
                    <a:pt x="53" y="85"/>
                    <a:pt x="57" y="86"/>
                  </a:cubicBezTo>
                  <a:cubicBezTo>
                    <a:pt x="57" y="86"/>
                    <a:pt x="58" y="86"/>
                    <a:pt x="58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65" y="82"/>
                    <a:pt x="63" y="77"/>
                    <a:pt x="61" y="73"/>
                  </a:cubicBezTo>
                  <a:cubicBezTo>
                    <a:pt x="61" y="71"/>
                    <a:pt x="60" y="69"/>
                    <a:pt x="60" y="67"/>
                  </a:cubicBezTo>
                  <a:cubicBezTo>
                    <a:pt x="60" y="67"/>
                    <a:pt x="59" y="66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7" y="66"/>
                    <a:pt x="56" y="66"/>
                    <a:pt x="56" y="64"/>
                  </a:cubicBezTo>
                  <a:cubicBezTo>
                    <a:pt x="55" y="55"/>
                    <a:pt x="55" y="45"/>
                    <a:pt x="54" y="35"/>
                  </a:cubicBezTo>
                  <a:cubicBezTo>
                    <a:pt x="54" y="27"/>
                    <a:pt x="54" y="18"/>
                    <a:pt x="53" y="8"/>
                  </a:cubicBezTo>
                  <a:cubicBezTo>
                    <a:pt x="54" y="7"/>
                    <a:pt x="55" y="4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47" y="11"/>
                    <a:pt x="47" y="23"/>
                    <a:pt x="48" y="34"/>
                  </a:cubicBezTo>
                  <a:cubicBezTo>
                    <a:pt x="48" y="39"/>
                    <a:pt x="48" y="44"/>
                    <a:pt x="48" y="49"/>
                  </a:cubicBezTo>
                  <a:cubicBezTo>
                    <a:pt x="48" y="53"/>
                    <a:pt x="48" y="57"/>
                    <a:pt x="49" y="60"/>
                  </a:cubicBezTo>
                  <a:cubicBezTo>
                    <a:pt x="50" y="65"/>
                    <a:pt x="50" y="69"/>
                    <a:pt x="49" y="73"/>
                  </a:cubicBezTo>
                  <a:cubicBezTo>
                    <a:pt x="40" y="71"/>
                    <a:pt x="28" y="70"/>
                    <a:pt x="14" y="70"/>
                  </a:cubicBezTo>
                  <a:cubicBezTo>
                    <a:pt x="13" y="70"/>
                    <a:pt x="11" y="70"/>
                    <a:pt x="10" y="70"/>
                  </a:cubicBezTo>
                  <a:cubicBezTo>
                    <a:pt x="9" y="70"/>
                    <a:pt x="9" y="69"/>
                    <a:pt x="9" y="69"/>
                  </a:cubicBezTo>
                  <a:cubicBezTo>
                    <a:pt x="9" y="68"/>
                    <a:pt x="9" y="66"/>
                    <a:pt x="7" y="66"/>
                  </a:cubicBezTo>
                  <a:cubicBezTo>
                    <a:pt x="6" y="66"/>
                    <a:pt x="6" y="66"/>
                    <a:pt x="5" y="66"/>
                  </a:cubicBezTo>
                  <a:cubicBezTo>
                    <a:pt x="3" y="67"/>
                    <a:pt x="2" y="70"/>
                    <a:pt x="1" y="73"/>
                  </a:cubicBezTo>
                  <a:cubicBezTo>
                    <a:pt x="1" y="74"/>
                    <a:pt x="0" y="74"/>
                    <a:pt x="0" y="75"/>
                  </a:cubicBezTo>
                  <a:cubicBezTo>
                    <a:pt x="0" y="75"/>
                    <a:pt x="0" y="76"/>
                    <a:pt x="0" y="76"/>
                  </a:cubicBezTo>
                  <a:cubicBezTo>
                    <a:pt x="0" y="76"/>
                    <a:pt x="1" y="76"/>
                    <a:pt x="1" y="76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89" name="Freeform 167"/>
            <p:cNvSpPr/>
            <p:nvPr/>
          </p:nvSpPr>
          <p:spPr bwMode="auto">
            <a:xfrm>
              <a:off x="3813175" y="4064001"/>
              <a:ext cx="93663" cy="25400"/>
            </a:xfrm>
            <a:custGeom>
              <a:avLst/>
              <a:gdLst>
                <a:gd name="T0" fmla="*/ 39 w 39"/>
                <a:gd name="T1" fmla="*/ 3 h 10"/>
                <a:gd name="T2" fmla="*/ 22 w 39"/>
                <a:gd name="T3" fmla="*/ 0 h 10"/>
                <a:gd name="T4" fmla="*/ 11 w 39"/>
                <a:gd name="T5" fmla="*/ 1 h 10"/>
                <a:gd name="T6" fmla="*/ 2 w 39"/>
                <a:gd name="T7" fmla="*/ 1 h 10"/>
                <a:gd name="T8" fmla="*/ 1 w 39"/>
                <a:gd name="T9" fmla="*/ 2 h 10"/>
                <a:gd name="T10" fmla="*/ 1 w 39"/>
                <a:gd name="T11" fmla="*/ 2 h 10"/>
                <a:gd name="T12" fmla="*/ 1 w 39"/>
                <a:gd name="T13" fmla="*/ 3 h 10"/>
                <a:gd name="T14" fmla="*/ 0 w 39"/>
                <a:gd name="T15" fmla="*/ 3 h 10"/>
                <a:gd name="T16" fmla="*/ 0 w 39"/>
                <a:gd name="T17" fmla="*/ 4 h 10"/>
                <a:gd name="T18" fmla="*/ 11 w 39"/>
                <a:gd name="T19" fmla="*/ 10 h 10"/>
                <a:gd name="T20" fmla="*/ 17 w 39"/>
                <a:gd name="T21" fmla="*/ 10 h 10"/>
                <a:gd name="T22" fmla="*/ 19 w 39"/>
                <a:gd name="T23" fmla="*/ 10 h 10"/>
                <a:gd name="T24" fmla="*/ 27 w 39"/>
                <a:gd name="T25" fmla="*/ 9 h 10"/>
                <a:gd name="T26" fmla="*/ 30 w 39"/>
                <a:gd name="T27" fmla="*/ 8 h 10"/>
                <a:gd name="T28" fmla="*/ 39 w 39"/>
                <a:gd name="T29" fmla="*/ 4 h 10"/>
                <a:gd name="T30" fmla="*/ 39 w 39"/>
                <a:gd name="T3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10">
                  <a:moveTo>
                    <a:pt x="39" y="3"/>
                  </a:moveTo>
                  <a:cubicBezTo>
                    <a:pt x="34" y="1"/>
                    <a:pt x="29" y="0"/>
                    <a:pt x="22" y="0"/>
                  </a:cubicBezTo>
                  <a:cubicBezTo>
                    <a:pt x="18" y="0"/>
                    <a:pt x="15" y="0"/>
                    <a:pt x="11" y="1"/>
                  </a:cubicBezTo>
                  <a:cubicBezTo>
                    <a:pt x="8" y="1"/>
                    <a:pt x="5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9"/>
                    <a:pt x="7" y="10"/>
                    <a:pt x="11" y="10"/>
                  </a:cubicBezTo>
                  <a:cubicBezTo>
                    <a:pt x="13" y="10"/>
                    <a:pt x="15" y="10"/>
                    <a:pt x="17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9"/>
                    <a:pt x="25" y="9"/>
                    <a:pt x="27" y="9"/>
                  </a:cubicBezTo>
                  <a:cubicBezTo>
                    <a:pt x="28" y="9"/>
                    <a:pt x="29" y="8"/>
                    <a:pt x="30" y="8"/>
                  </a:cubicBezTo>
                  <a:cubicBezTo>
                    <a:pt x="34" y="8"/>
                    <a:pt x="38" y="8"/>
                    <a:pt x="39" y="4"/>
                  </a:cubicBezTo>
                  <a:cubicBezTo>
                    <a:pt x="39" y="3"/>
                    <a:pt x="39" y="3"/>
                    <a:pt x="39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0" name="Freeform 168"/>
            <p:cNvSpPr/>
            <p:nvPr/>
          </p:nvSpPr>
          <p:spPr bwMode="auto">
            <a:xfrm>
              <a:off x="4318000" y="4076701"/>
              <a:ext cx="92075" cy="23813"/>
            </a:xfrm>
            <a:custGeom>
              <a:avLst/>
              <a:gdLst>
                <a:gd name="T0" fmla="*/ 10 w 38"/>
                <a:gd name="T1" fmla="*/ 7 h 10"/>
                <a:gd name="T2" fmla="*/ 13 w 38"/>
                <a:gd name="T3" fmla="*/ 7 h 10"/>
                <a:gd name="T4" fmla="*/ 22 w 38"/>
                <a:gd name="T5" fmla="*/ 9 h 10"/>
                <a:gd name="T6" fmla="*/ 31 w 38"/>
                <a:gd name="T7" fmla="*/ 10 h 10"/>
                <a:gd name="T8" fmla="*/ 38 w 38"/>
                <a:gd name="T9" fmla="*/ 7 h 10"/>
                <a:gd name="T10" fmla="*/ 38 w 38"/>
                <a:gd name="T11" fmla="*/ 6 h 10"/>
                <a:gd name="T12" fmla="*/ 37 w 38"/>
                <a:gd name="T13" fmla="*/ 5 h 10"/>
                <a:gd name="T14" fmla="*/ 32 w 38"/>
                <a:gd name="T15" fmla="*/ 4 h 10"/>
                <a:gd name="T16" fmla="*/ 7 w 38"/>
                <a:gd name="T17" fmla="*/ 0 h 10"/>
                <a:gd name="T18" fmla="*/ 1 w 38"/>
                <a:gd name="T19" fmla="*/ 0 h 10"/>
                <a:gd name="T20" fmla="*/ 0 w 38"/>
                <a:gd name="T21" fmla="*/ 1 h 10"/>
                <a:gd name="T22" fmla="*/ 0 w 38"/>
                <a:gd name="T23" fmla="*/ 4 h 10"/>
                <a:gd name="T24" fmla="*/ 0 w 38"/>
                <a:gd name="T25" fmla="*/ 4 h 10"/>
                <a:gd name="T26" fmla="*/ 10 w 38"/>
                <a:gd name="T2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10">
                  <a:moveTo>
                    <a:pt x="10" y="7"/>
                  </a:moveTo>
                  <a:cubicBezTo>
                    <a:pt x="11" y="7"/>
                    <a:pt x="12" y="7"/>
                    <a:pt x="13" y="7"/>
                  </a:cubicBezTo>
                  <a:cubicBezTo>
                    <a:pt x="16" y="7"/>
                    <a:pt x="19" y="8"/>
                    <a:pt x="22" y="9"/>
                  </a:cubicBezTo>
                  <a:cubicBezTo>
                    <a:pt x="25" y="9"/>
                    <a:pt x="28" y="10"/>
                    <a:pt x="31" y="10"/>
                  </a:cubicBezTo>
                  <a:cubicBezTo>
                    <a:pt x="34" y="10"/>
                    <a:pt x="37" y="9"/>
                    <a:pt x="38" y="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5" y="5"/>
                    <a:pt x="34" y="4"/>
                    <a:pt x="32" y="4"/>
                  </a:cubicBezTo>
                  <a:cubicBezTo>
                    <a:pt x="24" y="2"/>
                    <a:pt x="16" y="0"/>
                    <a:pt x="7" y="0"/>
                  </a:cubicBezTo>
                  <a:cubicBezTo>
                    <a:pt x="5" y="0"/>
                    <a:pt x="3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7"/>
                    <a:pt x="6" y="7"/>
                    <a:pt x="10" y="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1" name="Freeform 169"/>
            <p:cNvSpPr>
              <a:spLocks noEditPoints="1"/>
            </p:cNvSpPr>
            <p:nvPr/>
          </p:nvSpPr>
          <p:spPr bwMode="auto">
            <a:xfrm>
              <a:off x="3757613" y="3727451"/>
              <a:ext cx="700088" cy="690563"/>
            </a:xfrm>
            <a:custGeom>
              <a:avLst/>
              <a:gdLst>
                <a:gd name="T0" fmla="*/ 285 w 289"/>
                <a:gd name="T1" fmla="*/ 105 h 285"/>
                <a:gd name="T2" fmla="*/ 278 w 289"/>
                <a:gd name="T3" fmla="*/ 84 h 285"/>
                <a:gd name="T4" fmla="*/ 235 w 289"/>
                <a:gd name="T5" fmla="*/ 31 h 285"/>
                <a:gd name="T6" fmla="*/ 184 w 289"/>
                <a:gd name="T7" fmla="*/ 3 h 285"/>
                <a:gd name="T8" fmla="*/ 163 w 289"/>
                <a:gd name="T9" fmla="*/ 5 h 285"/>
                <a:gd name="T10" fmla="*/ 130 w 289"/>
                <a:gd name="T11" fmla="*/ 0 h 285"/>
                <a:gd name="T12" fmla="*/ 62 w 289"/>
                <a:gd name="T13" fmla="*/ 27 h 285"/>
                <a:gd name="T14" fmla="*/ 43 w 289"/>
                <a:gd name="T15" fmla="*/ 42 h 285"/>
                <a:gd name="T16" fmla="*/ 16 w 289"/>
                <a:gd name="T17" fmla="*/ 77 h 285"/>
                <a:gd name="T18" fmla="*/ 2 w 289"/>
                <a:gd name="T19" fmla="*/ 138 h 285"/>
                <a:gd name="T20" fmla="*/ 6 w 289"/>
                <a:gd name="T21" fmla="*/ 164 h 285"/>
                <a:gd name="T22" fmla="*/ 15 w 289"/>
                <a:gd name="T23" fmla="*/ 197 h 285"/>
                <a:gd name="T24" fmla="*/ 36 w 289"/>
                <a:gd name="T25" fmla="*/ 231 h 285"/>
                <a:gd name="T26" fmla="*/ 53 w 289"/>
                <a:gd name="T27" fmla="*/ 249 h 285"/>
                <a:gd name="T28" fmla="*/ 146 w 289"/>
                <a:gd name="T29" fmla="*/ 285 h 285"/>
                <a:gd name="T30" fmla="*/ 250 w 289"/>
                <a:gd name="T31" fmla="*/ 246 h 285"/>
                <a:gd name="T32" fmla="*/ 266 w 289"/>
                <a:gd name="T33" fmla="*/ 226 h 285"/>
                <a:gd name="T34" fmla="*/ 289 w 289"/>
                <a:gd name="T35" fmla="*/ 144 h 285"/>
                <a:gd name="T36" fmla="*/ 87 w 289"/>
                <a:gd name="T37" fmla="*/ 18 h 285"/>
                <a:gd name="T38" fmla="*/ 96 w 289"/>
                <a:gd name="T39" fmla="*/ 16 h 285"/>
                <a:gd name="T40" fmla="*/ 99 w 289"/>
                <a:gd name="T41" fmla="*/ 13 h 285"/>
                <a:gd name="T42" fmla="*/ 107 w 289"/>
                <a:gd name="T43" fmla="*/ 12 h 285"/>
                <a:gd name="T44" fmla="*/ 118 w 289"/>
                <a:gd name="T45" fmla="*/ 7 h 285"/>
                <a:gd name="T46" fmla="*/ 128 w 289"/>
                <a:gd name="T47" fmla="*/ 9 h 285"/>
                <a:gd name="T48" fmla="*/ 140 w 289"/>
                <a:gd name="T49" fmla="*/ 6 h 285"/>
                <a:gd name="T50" fmla="*/ 138 w 289"/>
                <a:gd name="T51" fmla="*/ 14 h 285"/>
                <a:gd name="T52" fmla="*/ 151 w 289"/>
                <a:gd name="T53" fmla="*/ 14 h 285"/>
                <a:gd name="T54" fmla="*/ 181 w 289"/>
                <a:gd name="T55" fmla="*/ 15 h 285"/>
                <a:gd name="T56" fmla="*/ 189 w 289"/>
                <a:gd name="T57" fmla="*/ 16 h 285"/>
                <a:gd name="T58" fmla="*/ 191 w 289"/>
                <a:gd name="T59" fmla="*/ 18 h 285"/>
                <a:gd name="T60" fmla="*/ 194 w 289"/>
                <a:gd name="T61" fmla="*/ 16 h 285"/>
                <a:gd name="T62" fmla="*/ 191 w 289"/>
                <a:gd name="T63" fmla="*/ 15 h 285"/>
                <a:gd name="T64" fmla="*/ 188 w 289"/>
                <a:gd name="T65" fmla="*/ 15 h 285"/>
                <a:gd name="T66" fmla="*/ 178 w 289"/>
                <a:gd name="T67" fmla="*/ 10 h 285"/>
                <a:gd name="T68" fmla="*/ 223 w 289"/>
                <a:gd name="T69" fmla="*/ 29 h 285"/>
                <a:gd name="T70" fmla="*/ 253 w 289"/>
                <a:gd name="T71" fmla="*/ 55 h 285"/>
                <a:gd name="T72" fmla="*/ 262 w 289"/>
                <a:gd name="T73" fmla="*/ 64 h 285"/>
                <a:gd name="T74" fmla="*/ 281 w 289"/>
                <a:gd name="T75" fmla="*/ 123 h 285"/>
                <a:gd name="T76" fmla="*/ 277 w 289"/>
                <a:gd name="T77" fmla="*/ 181 h 285"/>
                <a:gd name="T78" fmla="*/ 226 w 289"/>
                <a:gd name="T79" fmla="*/ 259 h 285"/>
                <a:gd name="T80" fmla="*/ 128 w 289"/>
                <a:gd name="T81" fmla="*/ 276 h 285"/>
                <a:gd name="T82" fmla="*/ 46 w 289"/>
                <a:gd name="T83" fmla="*/ 235 h 285"/>
                <a:gd name="T84" fmla="*/ 16 w 289"/>
                <a:gd name="T85" fmla="*/ 177 h 285"/>
                <a:gd name="T86" fmla="*/ 9 w 289"/>
                <a:gd name="T87" fmla="*/ 149 h 285"/>
                <a:gd name="T88" fmla="*/ 47 w 289"/>
                <a:gd name="T89" fmla="*/ 48 h 285"/>
                <a:gd name="T90" fmla="*/ 58 w 289"/>
                <a:gd name="T91" fmla="*/ 37 h 285"/>
                <a:gd name="T92" fmla="*/ 77 w 289"/>
                <a:gd name="T93" fmla="*/ 2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9" h="285">
                  <a:moveTo>
                    <a:pt x="286" y="117"/>
                  </a:moveTo>
                  <a:cubicBezTo>
                    <a:pt x="286" y="114"/>
                    <a:pt x="285" y="112"/>
                    <a:pt x="285" y="111"/>
                  </a:cubicBezTo>
                  <a:cubicBezTo>
                    <a:pt x="285" y="109"/>
                    <a:pt x="285" y="107"/>
                    <a:pt x="285" y="105"/>
                  </a:cubicBezTo>
                  <a:cubicBezTo>
                    <a:pt x="285" y="103"/>
                    <a:pt x="285" y="100"/>
                    <a:pt x="284" y="99"/>
                  </a:cubicBezTo>
                  <a:cubicBezTo>
                    <a:pt x="284" y="96"/>
                    <a:pt x="282" y="93"/>
                    <a:pt x="280" y="89"/>
                  </a:cubicBezTo>
                  <a:cubicBezTo>
                    <a:pt x="279" y="88"/>
                    <a:pt x="279" y="86"/>
                    <a:pt x="278" y="84"/>
                  </a:cubicBezTo>
                  <a:cubicBezTo>
                    <a:pt x="277" y="82"/>
                    <a:pt x="276" y="79"/>
                    <a:pt x="275" y="77"/>
                  </a:cubicBezTo>
                  <a:cubicBezTo>
                    <a:pt x="274" y="74"/>
                    <a:pt x="273" y="71"/>
                    <a:pt x="272" y="69"/>
                  </a:cubicBezTo>
                  <a:cubicBezTo>
                    <a:pt x="263" y="54"/>
                    <a:pt x="249" y="42"/>
                    <a:pt x="235" y="31"/>
                  </a:cubicBezTo>
                  <a:cubicBezTo>
                    <a:pt x="228" y="26"/>
                    <a:pt x="221" y="21"/>
                    <a:pt x="211" y="16"/>
                  </a:cubicBezTo>
                  <a:cubicBezTo>
                    <a:pt x="209" y="14"/>
                    <a:pt x="207" y="13"/>
                    <a:pt x="205" y="12"/>
                  </a:cubicBezTo>
                  <a:cubicBezTo>
                    <a:pt x="198" y="8"/>
                    <a:pt x="190" y="4"/>
                    <a:pt x="184" y="3"/>
                  </a:cubicBezTo>
                  <a:cubicBezTo>
                    <a:pt x="180" y="3"/>
                    <a:pt x="176" y="3"/>
                    <a:pt x="172" y="4"/>
                  </a:cubicBezTo>
                  <a:cubicBezTo>
                    <a:pt x="169" y="5"/>
                    <a:pt x="167" y="5"/>
                    <a:pt x="164" y="5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0" y="5"/>
                    <a:pt x="158" y="4"/>
                    <a:pt x="155" y="3"/>
                  </a:cubicBezTo>
                  <a:cubicBezTo>
                    <a:pt x="153" y="3"/>
                    <a:pt x="151" y="2"/>
                    <a:pt x="148" y="1"/>
                  </a:cubicBezTo>
                  <a:cubicBezTo>
                    <a:pt x="144" y="1"/>
                    <a:pt x="136" y="0"/>
                    <a:pt x="130" y="0"/>
                  </a:cubicBezTo>
                  <a:cubicBezTo>
                    <a:pt x="112" y="1"/>
                    <a:pt x="96" y="7"/>
                    <a:pt x="76" y="16"/>
                  </a:cubicBezTo>
                  <a:cubicBezTo>
                    <a:pt x="76" y="16"/>
                    <a:pt x="75" y="16"/>
                    <a:pt x="75" y="16"/>
                  </a:cubicBezTo>
                  <a:cubicBezTo>
                    <a:pt x="72" y="20"/>
                    <a:pt x="67" y="24"/>
                    <a:pt x="62" y="27"/>
                  </a:cubicBezTo>
                  <a:cubicBezTo>
                    <a:pt x="56" y="30"/>
                    <a:pt x="52" y="33"/>
                    <a:pt x="49" y="38"/>
                  </a:cubicBezTo>
                  <a:cubicBezTo>
                    <a:pt x="48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35" y="49"/>
                    <a:pt x="24" y="62"/>
                    <a:pt x="19" y="73"/>
                  </a:cubicBezTo>
                  <a:cubicBezTo>
                    <a:pt x="19" y="74"/>
                    <a:pt x="18" y="74"/>
                    <a:pt x="18" y="75"/>
                  </a:cubicBezTo>
                  <a:cubicBezTo>
                    <a:pt x="17" y="75"/>
                    <a:pt x="16" y="76"/>
                    <a:pt x="16" y="77"/>
                  </a:cubicBezTo>
                  <a:cubicBezTo>
                    <a:pt x="13" y="82"/>
                    <a:pt x="6" y="94"/>
                    <a:pt x="3" y="104"/>
                  </a:cubicBezTo>
                  <a:cubicBezTo>
                    <a:pt x="0" y="115"/>
                    <a:pt x="1" y="124"/>
                    <a:pt x="2" y="133"/>
                  </a:cubicBezTo>
                  <a:cubicBezTo>
                    <a:pt x="2" y="135"/>
                    <a:pt x="2" y="136"/>
                    <a:pt x="2" y="138"/>
                  </a:cubicBezTo>
                  <a:cubicBezTo>
                    <a:pt x="3" y="140"/>
                    <a:pt x="3" y="142"/>
                    <a:pt x="3" y="145"/>
                  </a:cubicBezTo>
                  <a:cubicBezTo>
                    <a:pt x="3" y="148"/>
                    <a:pt x="3" y="152"/>
                    <a:pt x="3" y="155"/>
                  </a:cubicBezTo>
                  <a:cubicBezTo>
                    <a:pt x="4" y="158"/>
                    <a:pt x="5" y="161"/>
                    <a:pt x="6" y="164"/>
                  </a:cubicBezTo>
                  <a:cubicBezTo>
                    <a:pt x="8" y="167"/>
                    <a:pt x="9" y="170"/>
                    <a:pt x="10" y="174"/>
                  </a:cubicBezTo>
                  <a:cubicBezTo>
                    <a:pt x="10" y="176"/>
                    <a:pt x="10" y="179"/>
                    <a:pt x="11" y="181"/>
                  </a:cubicBezTo>
                  <a:cubicBezTo>
                    <a:pt x="12" y="187"/>
                    <a:pt x="13" y="191"/>
                    <a:pt x="15" y="197"/>
                  </a:cubicBezTo>
                  <a:cubicBezTo>
                    <a:pt x="18" y="206"/>
                    <a:pt x="22" y="211"/>
                    <a:pt x="27" y="218"/>
                  </a:cubicBezTo>
                  <a:cubicBezTo>
                    <a:pt x="28" y="219"/>
                    <a:pt x="30" y="221"/>
                    <a:pt x="31" y="223"/>
                  </a:cubicBezTo>
                  <a:cubicBezTo>
                    <a:pt x="33" y="225"/>
                    <a:pt x="34" y="228"/>
                    <a:pt x="36" y="231"/>
                  </a:cubicBezTo>
                  <a:cubicBezTo>
                    <a:pt x="38" y="234"/>
                    <a:pt x="39" y="237"/>
                    <a:pt x="41" y="239"/>
                  </a:cubicBezTo>
                  <a:cubicBezTo>
                    <a:pt x="43" y="241"/>
                    <a:pt x="46" y="243"/>
                    <a:pt x="48" y="245"/>
                  </a:cubicBezTo>
                  <a:cubicBezTo>
                    <a:pt x="50" y="247"/>
                    <a:pt x="52" y="248"/>
                    <a:pt x="53" y="249"/>
                  </a:cubicBezTo>
                  <a:cubicBezTo>
                    <a:pt x="62" y="257"/>
                    <a:pt x="70" y="262"/>
                    <a:pt x="80" y="266"/>
                  </a:cubicBezTo>
                  <a:cubicBezTo>
                    <a:pt x="99" y="275"/>
                    <a:pt x="116" y="280"/>
                    <a:pt x="129" y="283"/>
                  </a:cubicBezTo>
                  <a:cubicBezTo>
                    <a:pt x="135" y="284"/>
                    <a:pt x="140" y="285"/>
                    <a:pt x="146" y="285"/>
                  </a:cubicBezTo>
                  <a:cubicBezTo>
                    <a:pt x="171" y="285"/>
                    <a:pt x="198" y="276"/>
                    <a:pt x="216" y="269"/>
                  </a:cubicBezTo>
                  <a:cubicBezTo>
                    <a:pt x="229" y="264"/>
                    <a:pt x="234" y="260"/>
                    <a:pt x="244" y="251"/>
                  </a:cubicBezTo>
                  <a:cubicBezTo>
                    <a:pt x="246" y="249"/>
                    <a:pt x="248" y="248"/>
                    <a:pt x="250" y="246"/>
                  </a:cubicBezTo>
                  <a:cubicBezTo>
                    <a:pt x="253" y="243"/>
                    <a:pt x="257" y="240"/>
                    <a:pt x="259" y="237"/>
                  </a:cubicBezTo>
                  <a:cubicBezTo>
                    <a:pt x="261" y="235"/>
                    <a:pt x="262" y="232"/>
                    <a:pt x="264" y="229"/>
                  </a:cubicBezTo>
                  <a:cubicBezTo>
                    <a:pt x="265" y="228"/>
                    <a:pt x="265" y="227"/>
                    <a:pt x="266" y="226"/>
                  </a:cubicBezTo>
                  <a:cubicBezTo>
                    <a:pt x="274" y="212"/>
                    <a:pt x="279" y="198"/>
                    <a:pt x="283" y="182"/>
                  </a:cubicBezTo>
                  <a:cubicBezTo>
                    <a:pt x="283" y="179"/>
                    <a:pt x="284" y="176"/>
                    <a:pt x="285" y="173"/>
                  </a:cubicBezTo>
                  <a:cubicBezTo>
                    <a:pt x="287" y="163"/>
                    <a:pt x="289" y="153"/>
                    <a:pt x="289" y="144"/>
                  </a:cubicBezTo>
                  <a:cubicBezTo>
                    <a:pt x="289" y="136"/>
                    <a:pt x="287" y="125"/>
                    <a:pt x="286" y="117"/>
                  </a:cubicBezTo>
                  <a:close/>
                  <a:moveTo>
                    <a:pt x="76" y="24"/>
                  </a:moveTo>
                  <a:cubicBezTo>
                    <a:pt x="78" y="22"/>
                    <a:pt x="83" y="20"/>
                    <a:pt x="87" y="18"/>
                  </a:cubicBezTo>
                  <a:cubicBezTo>
                    <a:pt x="89" y="17"/>
                    <a:pt x="92" y="16"/>
                    <a:pt x="94" y="15"/>
                  </a:cubicBezTo>
                  <a:cubicBezTo>
                    <a:pt x="94" y="15"/>
                    <a:pt x="94" y="16"/>
                    <a:pt x="94" y="16"/>
                  </a:cubicBezTo>
                  <a:cubicBezTo>
                    <a:pt x="94" y="16"/>
                    <a:pt x="95" y="17"/>
                    <a:pt x="96" y="16"/>
                  </a:cubicBezTo>
                  <a:cubicBezTo>
                    <a:pt x="98" y="16"/>
                    <a:pt x="98" y="16"/>
                    <a:pt x="99" y="16"/>
                  </a:cubicBezTo>
                  <a:cubicBezTo>
                    <a:pt x="99" y="15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101" y="13"/>
                    <a:pt x="102" y="13"/>
                    <a:pt x="103" y="12"/>
                  </a:cubicBezTo>
                  <a:cubicBezTo>
                    <a:pt x="104" y="12"/>
                    <a:pt x="106" y="11"/>
                    <a:pt x="107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10"/>
                    <a:pt x="113" y="8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7"/>
                    <a:pt x="121" y="7"/>
                    <a:pt x="123" y="7"/>
                  </a:cubicBezTo>
                  <a:cubicBezTo>
                    <a:pt x="125" y="7"/>
                    <a:pt x="127" y="7"/>
                    <a:pt x="127" y="8"/>
                  </a:cubicBezTo>
                  <a:cubicBezTo>
                    <a:pt x="127" y="9"/>
                    <a:pt x="127" y="9"/>
                    <a:pt x="128" y="9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0" y="7"/>
                    <a:pt x="133" y="6"/>
                    <a:pt x="136" y="6"/>
                  </a:cubicBezTo>
                  <a:cubicBezTo>
                    <a:pt x="137" y="6"/>
                    <a:pt x="138" y="6"/>
                    <a:pt x="140" y="6"/>
                  </a:cubicBezTo>
                  <a:cubicBezTo>
                    <a:pt x="141" y="7"/>
                    <a:pt x="143" y="7"/>
                    <a:pt x="144" y="6"/>
                  </a:cubicBezTo>
                  <a:cubicBezTo>
                    <a:pt x="144" y="7"/>
                    <a:pt x="143" y="9"/>
                    <a:pt x="141" y="10"/>
                  </a:cubicBezTo>
                  <a:cubicBezTo>
                    <a:pt x="140" y="11"/>
                    <a:pt x="139" y="12"/>
                    <a:pt x="138" y="14"/>
                  </a:cubicBezTo>
                  <a:cubicBezTo>
                    <a:pt x="138" y="14"/>
                    <a:pt x="138" y="14"/>
                    <a:pt x="138" y="14"/>
                  </a:cubicBezTo>
                  <a:cubicBezTo>
                    <a:pt x="138" y="15"/>
                    <a:pt x="138" y="15"/>
                    <a:pt x="139" y="15"/>
                  </a:cubicBezTo>
                  <a:cubicBezTo>
                    <a:pt x="143" y="15"/>
                    <a:pt x="147" y="14"/>
                    <a:pt x="151" y="14"/>
                  </a:cubicBezTo>
                  <a:cubicBezTo>
                    <a:pt x="156" y="13"/>
                    <a:pt x="161" y="12"/>
                    <a:pt x="165" y="12"/>
                  </a:cubicBezTo>
                  <a:cubicBezTo>
                    <a:pt x="170" y="12"/>
                    <a:pt x="174" y="13"/>
                    <a:pt x="177" y="14"/>
                  </a:cubicBezTo>
                  <a:cubicBezTo>
                    <a:pt x="179" y="14"/>
                    <a:pt x="180" y="15"/>
                    <a:pt x="181" y="15"/>
                  </a:cubicBezTo>
                  <a:cubicBezTo>
                    <a:pt x="183" y="16"/>
                    <a:pt x="185" y="17"/>
                    <a:pt x="188" y="17"/>
                  </a:cubicBezTo>
                  <a:cubicBezTo>
                    <a:pt x="188" y="17"/>
                    <a:pt x="189" y="17"/>
                    <a:pt x="189" y="17"/>
                  </a:cubicBezTo>
                  <a:cubicBezTo>
                    <a:pt x="189" y="17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7"/>
                  </a:cubicBezTo>
                  <a:cubicBezTo>
                    <a:pt x="189" y="17"/>
                    <a:pt x="189" y="17"/>
                    <a:pt x="189" y="17"/>
                  </a:cubicBezTo>
                  <a:cubicBezTo>
                    <a:pt x="190" y="17"/>
                    <a:pt x="190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2" y="17"/>
                    <a:pt x="193" y="17"/>
                    <a:pt x="194" y="16"/>
                  </a:cubicBezTo>
                  <a:cubicBezTo>
                    <a:pt x="194" y="16"/>
                    <a:pt x="194" y="16"/>
                    <a:pt x="194" y="16"/>
                  </a:cubicBezTo>
                  <a:cubicBezTo>
                    <a:pt x="194" y="16"/>
                    <a:pt x="194" y="15"/>
                    <a:pt x="194" y="15"/>
                  </a:cubicBezTo>
                  <a:cubicBezTo>
                    <a:pt x="193" y="14"/>
                    <a:pt x="192" y="15"/>
                    <a:pt x="191" y="15"/>
                  </a:cubicBezTo>
                  <a:cubicBezTo>
                    <a:pt x="191" y="15"/>
                    <a:pt x="190" y="15"/>
                    <a:pt x="190" y="15"/>
                  </a:cubicBezTo>
                  <a:cubicBezTo>
                    <a:pt x="190" y="15"/>
                    <a:pt x="189" y="14"/>
                    <a:pt x="189" y="14"/>
                  </a:cubicBezTo>
                  <a:cubicBezTo>
                    <a:pt x="189" y="14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5"/>
                  </a:cubicBezTo>
                  <a:cubicBezTo>
                    <a:pt x="186" y="13"/>
                    <a:pt x="184" y="12"/>
                    <a:pt x="181" y="11"/>
                  </a:cubicBezTo>
                  <a:cubicBezTo>
                    <a:pt x="180" y="11"/>
                    <a:pt x="179" y="10"/>
                    <a:pt x="178" y="10"/>
                  </a:cubicBezTo>
                  <a:cubicBezTo>
                    <a:pt x="179" y="10"/>
                    <a:pt x="180" y="10"/>
                    <a:pt x="180" y="9"/>
                  </a:cubicBezTo>
                  <a:cubicBezTo>
                    <a:pt x="181" y="9"/>
                    <a:pt x="181" y="9"/>
                    <a:pt x="181" y="8"/>
                  </a:cubicBezTo>
                  <a:cubicBezTo>
                    <a:pt x="197" y="13"/>
                    <a:pt x="211" y="21"/>
                    <a:pt x="223" y="29"/>
                  </a:cubicBezTo>
                  <a:cubicBezTo>
                    <a:pt x="223" y="29"/>
                    <a:pt x="223" y="29"/>
                    <a:pt x="223" y="29"/>
                  </a:cubicBezTo>
                  <a:cubicBezTo>
                    <a:pt x="233" y="36"/>
                    <a:pt x="243" y="43"/>
                    <a:pt x="250" y="51"/>
                  </a:cubicBezTo>
                  <a:cubicBezTo>
                    <a:pt x="251" y="52"/>
                    <a:pt x="252" y="53"/>
                    <a:pt x="253" y="55"/>
                  </a:cubicBezTo>
                  <a:cubicBezTo>
                    <a:pt x="254" y="56"/>
                    <a:pt x="254" y="57"/>
                    <a:pt x="255" y="58"/>
                  </a:cubicBezTo>
                  <a:cubicBezTo>
                    <a:pt x="256" y="60"/>
                    <a:pt x="258" y="61"/>
                    <a:pt x="259" y="61"/>
                  </a:cubicBezTo>
                  <a:cubicBezTo>
                    <a:pt x="260" y="62"/>
                    <a:pt x="261" y="63"/>
                    <a:pt x="262" y="64"/>
                  </a:cubicBezTo>
                  <a:cubicBezTo>
                    <a:pt x="265" y="68"/>
                    <a:pt x="268" y="75"/>
                    <a:pt x="270" y="81"/>
                  </a:cubicBezTo>
                  <a:cubicBezTo>
                    <a:pt x="271" y="83"/>
                    <a:pt x="271" y="83"/>
                    <a:pt x="271" y="83"/>
                  </a:cubicBezTo>
                  <a:cubicBezTo>
                    <a:pt x="277" y="95"/>
                    <a:pt x="279" y="105"/>
                    <a:pt x="281" y="123"/>
                  </a:cubicBezTo>
                  <a:cubicBezTo>
                    <a:pt x="282" y="125"/>
                    <a:pt x="282" y="128"/>
                    <a:pt x="282" y="130"/>
                  </a:cubicBezTo>
                  <a:cubicBezTo>
                    <a:pt x="283" y="134"/>
                    <a:pt x="283" y="139"/>
                    <a:pt x="283" y="143"/>
                  </a:cubicBezTo>
                  <a:cubicBezTo>
                    <a:pt x="283" y="156"/>
                    <a:pt x="280" y="168"/>
                    <a:pt x="277" y="181"/>
                  </a:cubicBezTo>
                  <a:cubicBezTo>
                    <a:pt x="276" y="187"/>
                    <a:pt x="276" y="187"/>
                    <a:pt x="276" y="187"/>
                  </a:cubicBezTo>
                  <a:cubicBezTo>
                    <a:pt x="274" y="194"/>
                    <a:pt x="271" y="203"/>
                    <a:pt x="267" y="210"/>
                  </a:cubicBezTo>
                  <a:cubicBezTo>
                    <a:pt x="257" y="233"/>
                    <a:pt x="244" y="245"/>
                    <a:pt x="226" y="259"/>
                  </a:cubicBezTo>
                  <a:cubicBezTo>
                    <a:pt x="221" y="261"/>
                    <a:pt x="215" y="263"/>
                    <a:pt x="210" y="265"/>
                  </a:cubicBezTo>
                  <a:cubicBezTo>
                    <a:pt x="191" y="271"/>
                    <a:pt x="172" y="279"/>
                    <a:pt x="150" y="279"/>
                  </a:cubicBezTo>
                  <a:cubicBezTo>
                    <a:pt x="142" y="279"/>
                    <a:pt x="135" y="278"/>
                    <a:pt x="128" y="276"/>
                  </a:cubicBezTo>
                  <a:cubicBezTo>
                    <a:pt x="114" y="273"/>
                    <a:pt x="99" y="268"/>
                    <a:pt x="82" y="260"/>
                  </a:cubicBezTo>
                  <a:cubicBezTo>
                    <a:pt x="72" y="256"/>
                    <a:pt x="65" y="250"/>
                    <a:pt x="58" y="244"/>
                  </a:cubicBezTo>
                  <a:cubicBezTo>
                    <a:pt x="54" y="241"/>
                    <a:pt x="50" y="238"/>
                    <a:pt x="46" y="235"/>
                  </a:cubicBezTo>
                  <a:cubicBezTo>
                    <a:pt x="43" y="230"/>
                    <a:pt x="39" y="224"/>
                    <a:pt x="35" y="219"/>
                  </a:cubicBezTo>
                  <a:cubicBezTo>
                    <a:pt x="28" y="208"/>
                    <a:pt x="20" y="197"/>
                    <a:pt x="17" y="183"/>
                  </a:cubicBezTo>
                  <a:cubicBezTo>
                    <a:pt x="16" y="181"/>
                    <a:pt x="16" y="179"/>
                    <a:pt x="16" y="177"/>
                  </a:cubicBezTo>
                  <a:cubicBezTo>
                    <a:pt x="16" y="176"/>
                    <a:pt x="16" y="174"/>
                    <a:pt x="16" y="172"/>
                  </a:cubicBezTo>
                  <a:cubicBezTo>
                    <a:pt x="15" y="168"/>
                    <a:pt x="14" y="165"/>
                    <a:pt x="13" y="162"/>
                  </a:cubicBezTo>
                  <a:cubicBezTo>
                    <a:pt x="11" y="158"/>
                    <a:pt x="10" y="154"/>
                    <a:pt x="9" y="149"/>
                  </a:cubicBezTo>
                  <a:cubicBezTo>
                    <a:pt x="9" y="146"/>
                    <a:pt x="9" y="143"/>
                    <a:pt x="9" y="140"/>
                  </a:cubicBezTo>
                  <a:cubicBezTo>
                    <a:pt x="8" y="135"/>
                    <a:pt x="8" y="129"/>
                    <a:pt x="6" y="123"/>
                  </a:cubicBezTo>
                  <a:cubicBezTo>
                    <a:pt x="11" y="87"/>
                    <a:pt x="28" y="67"/>
                    <a:pt x="47" y="48"/>
                  </a:cubicBezTo>
                  <a:cubicBezTo>
                    <a:pt x="48" y="47"/>
                    <a:pt x="48" y="46"/>
                    <a:pt x="49" y="45"/>
                  </a:cubicBezTo>
                  <a:cubicBezTo>
                    <a:pt x="49" y="44"/>
                    <a:pt x="50" y="43"/>
                    <a:pt x="50" y="43"/>
                  </a:cubicBezTo>
                  <a:cubicBezTo>
                    <a:pt x="53" y="41"/>
                    <a:pt x="55" y="39"/>
                    <a:pt x="58" y="37"/>
                  </a:cubicBezTo>
                  <a:cubicBezTo>
                    <a:pt x="62" y="35"/>
                    <a:pt x="67" y="32"/>
                    <a:pt x="70" y="28"/>
                  </a:cubicBezTo>
                  <a:cubicBezTo>
                    <a:pt x="73" y="29"/>
                    <a:pt x="75" y="28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7" y="24"/>
                    <a:pt x="76" y="2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2" name="Freeform 170"/>
            <p:cNvSpPr/>
            <p:nvPr/>
          </p:nvSpPr>
          <p:spPr bwMode="auto">
            <a:xfrm>
              <a:off x="4089400" y="4284663"/>
              <a:ext cx="23813" cy="87313"/>
            </a:xfrm>
            <a:custGeom>
              <a:avLst/>
              <a:gdLst>
                <a:gd name="T0" fmla="*/ 5 w 10"/>
                <a:gd name="T1" fmla="*/ 0 h 36"/>
                <a:gd name="T2" fmla="*/ 4 w 10"/>
                <a:gd name="T3" fmla="*/ 0 h 36"/>
                <a:gd name="T4" fmla="*/ 1 w 10"/>
                <a:gd name="T5" fmla="*/ 2 h 36"/>
                <a:gd name="T6" fmla="*/ 1 w 10"/>
                <a:gd name="T7" fmla="*/ 3 h 36"/>
                <a:gd name="T8" fmla="*/ 0 w 10"/>
                <a:gd name="T9" fmla="*/ 3 h 36"/>
                <a:gd name="T10" fmla="*/ 1 w 10"/>
                <a:gd name="T11" fmla="*/ 4 h 36"/>
                <a:gd name="T12" fmla="*/ 1 w 10"/>
                <a:gd name="T13" fmla="*/ 5 h 36"/>
                <a:gd name="T14" fmla="*/ 2 w 10"/>
                <a:gd name="T15" fmla="*/ 8 h 36"/>
                <a:gd name="T16" fmla="*/ 1 w 10"/>
                <a:gd name="T17" fmla="*/ 20 h 36"/>
                <a:gd name="T18" fmla="*/ 1 w 10"/>
                <a:gd name="T19" fmla="*/ 22 h 36"/>
                <a:gd name="T20" fmla="*/ 1 w 10"/>
                <a:gd name="T21" fmla="*/ 25 h 36"/>
                <a:gd name="T22" fmla="*/ 3 w 10"/>
                <a:gd name="T23" fmla="*/ 35 h 36"/>
                <a:gd name="T24" fmla="*/ 7 w 10"/>
                <a:gd name="T25" fmla="*/ 36 h 36"/>
                <a:gd name="T26" fmla="*/ 7 w 10"/>
                <a:gd name="T27" fmla="*/ 36 h 36"/>
                <a:gd name="T28" fmla="*/ 8 w 10"/>
                <a:gd name="T29" fmla="*/ 35 h 36"/>
                <a:gd name="T30" fmla="*/ 8 w 10"/>
                <a:gd name="T31" fmla="*/ 26 h 36"/>
                <a:gd name="T32" fmla="*/ 9 w 10"/>
                <a:gd name="T33" fmla="*/ 10 h 36"/>
                <a:gd name="T34" fmla="*/ 5 w 10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36"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7"/>
                    <a:pt x="2" y="8"/>
                  </a:cubicBezTo>
                  <a:cubicBezTo>
                    <a:pt x="1" y="11"/>
                    <a:pt x="1" y="15"/>
                    <a:pt x="1" y="20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1" y="24"/>
                    <a:pt x="1" y="25"/>
                  </a:cubicBezTo>
                  <a:cubicBezTo>
                    <a:pt x="1" y="29"/>
                    <a:pt x="1" y="33"/>
                    <a:pt x="3" y="35"/>
                  </a:cubicBezTo>
                  <a:cubicBezTo>
                    <a:pt x="4" y="36"/>
                    <a:pt x="5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8" y="36"/>
                    <a:pt x="8" y="35"/>
                  </a:cubicBezTo>
                  <a:cubicBezTo>
                    <a:pt x="8" y="33"/>
                    <a:pt x="8" y="29"/>
                    <a:pt x="8" y="26"/>
                  </a:cubicBezTo>
                  <a:cubicBezTo>
                    <a:pt x="9" y="21"/>
                    <a:pt x="10" y="15"/>
                    <a:pt x="9" y="10"/>
                  </a:cubicBezTo>
                  <a:cubicBezTo>
                    <a:pt x="9" y="8"/>
                    <a:pt x="8" y="2"/>
                    <a:pt x="5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3473103" y="4031580"/>
            <a:ext cx="752475" cy="552450"/>
            <a:chOff x="5051425" y="3800476"/>
            <a:chExt cx="752475" cy="552450"/>
          </a:xfrm>
          <a:noFill/>
        </p:grpSpPr>
        <p:sp>
          <p:nvSpPr>
            <p:cNvPr id="394" name="Freeform 171"/>
            <p:cNvSpPr/>
            <p:nvPr/>
          </p:nvSpPr>
          <p:spPr bwMode="auto">
            <a:xfrm>
              <a:off x="5472113" y="3951288"/>
              <a:ext cx="204788" cy="11113"/>
            </a:xfrm>
            <a:custGeom>
              <a:avLst/>
              <a:gdLst>
                <a:gd name="T0" fmla="*/ 6 w 85"/>
                <a:gd name="T1" fmla="*/ 4 h 5"/>
                <a:gd name="T2" fmla="*/ 50 w 85"/>
                <a:gd name="T3" fmla="*/ 5 h 5"/>
                <a:gd name="T4" fmla="*/ 75 w 85"/>
                <a:gd name="T5" fmla="*/ 5 h 5"/>
                <a:gd name="T6" fmla="*/ 84 w 85"/>
                <a:gd name="T7" fmla="*/ 3 h 5"/>
                <a:gd name="T8" fmla="*/ 83 w 85"/>
                <a:gd name="T9" fmla="*/ 0 h 5"/>
                <a:gd name="T10" fmla="*/ 65 w 85"/>
                <a:gd name="T11" fmla="*/ 2 h 5"/>
                <a:gd name="T12" fmla="*/ 43 w 85"/>
                <a:gd name="T13" fmla="*/ 1 h 5"/>
                <a:gd name="T14" fmla="*/ 15 w 85"/>
                <a:gd name="T15" fmla="*/ 1 h 5"/>
                <a:gd name="T16" fmla="*/ 2 w 85"/>
                <a:gd name="T17" fmla="*/ 2 h 5"/>
                <a:gd name="T18" fmla="*/ 6 w 8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5">
                  <a:moveTo>
                    <a:pt x="6" y="4"/>
                  </a:moveTo>
                  <a:cubicBezTo>
                    <a:pt x="21" y="4"/>
                    <a:pt x="36" y="4"/>
                    <a:pt x="50" y="5"/>
                  </a:cubicBezTo>
                  <a:cubicBezTo>
                    <a:pt x="58" y="5"/>
                    <a:pt x="67" y="5"/>
                    <a:pt x="75" y="5"/>
                  </a:cubicBezTo>
                  <a:cubicBezTo>
                    <a:pt x="78" y="5"/>
                    <a:pt x="82" y="5"/>
                    <a:pt x="84" y="3"/>
                  </a:cubicBezTo>
                  <a:cubicBezTo>
                    <a:pt x="85" y="1"/>
                    <a:pt x="85" y="0"/>
                    <a:pt x="83" y="0"/>
                  </a:cubicBezTo>
                  <a:cubicBezTo>
                    <a:pt x="77" y="0"/>
                    <a:pt x="71" y="2"/>
                    <a:pt x="65" y="2"/>
                  </a:cubicBezTo>
                  <a:cubicBezTo>
                    <a:pt x="58" y="1"/>
                    <a:pt x="50" y="1"/>
                    <a:pt x="43" y="1"/>
                  </a:cubicBezTo>
                  <a:cubicBezTo>
                    <a:pt x="34" y="2"/>
                    <a:pt x="25" y="1"/>
                    <a:pt x="15" y="1"/>
                  </a:cubicBezTo>
                  <a:cubicBezTo>
                    <a:pt x="11" y="1"/>
                    <a:pt x="7" y="1"/>
                    <a:pt x="2" y="2"/>
                  </a:cubicBezTo>
                  <a:cubicBezTo>
                    <a:pt x="0" y="2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5" name="Freeform 172"/>
            <p:cNvSpPr/>
            <p:nvPr/>
          </p:nvSpPr>
          <p:spPr bwMode="auto">
            <a:xfrm>
              <a:off x="5216525" y="3952876"/>
              <a:ext cx="209550" cy="9525"/>
            </a:xfrm>
            <a:custGeom>
              <a:avLst/>
              <a:gdLst>
                <a:gd name="T0" fmla="*/ 7 w 86"/>
                <a:gd name="T1" fmla="*/ 4 h 4"/>
                <a:gd name="T2" fmla="*/ 59 w 86"/>
                <a:gd name="T3" fmla="*/ 4 h 4"/>
                <a:gd name="T4" fmla="*/ 77 w 86"/>
                <a:gd name="T5" fmla="*/ 4 h 4"/>
                <a:gd name="T6" fmla="*/ 74 w 86"/>
                <a:gd name="T7" fmla="*/ 1 h 4"/>
                <a:gd name="T8" fmla="*/ 27 w 86"/>
                <a:gd name="T9" fmla="*/ 1 h 4"/>
                <a:gd name="T10" fmla="*/ 4 w 86"/>
                <a:gd name="T11" fmla="*/ 1 h 4"/>
                <a:gd name="T12" fmla="*/ 7 w 8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4">
                  <a:moveTo>
                    <a:pt x="7" y="4"/>
                  </a:moveTo>
                  <a:cubicBezTo>
                    <a:pt x="24" y="4"/>
                    <a:pt x="42" y="4"/>
                    <a:pt x="59" y="4"/>
                  </a:cubicBezTo>
                  <a:cubicBezTo>
                    <a:pt x="65" y="4"/>
                    <a:pt x="71" y="4"/>
                    <a:pt x="77" y="4"/>
                  </a:cubicBezTo>
                  <a:cubicBezTo>
                    <a:pt x="86" y="4"/>
                    <a:pt x="80" y="0"/>
                    <a:pt x="74" y="1"/>
                  </a:cubicBezTo>
                  <a:cubicBezTo>
                    <a:pt x="58" y="2"/>
                    <a:pt x="42" y="1"/>
                    <a:pt x="27" y="1"/>
                  </a:cubicBezTo>
                  <a:cubicBezTo>
                    <a:pt x="19" y="1"/>
                    <a:pt x="11" y="1"/>
                    <a:pt x="4" y="1"/>
                  </a:cubicBezTo>
                  <a:cubicBezTo>
                    <a:pt x="0" y="1"/>
                    <a:pt x="4" y="4"/>
                    <a:pt x="7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6" name="Freeform 173"/>
            <p:cNvSpPr/>
            <p:nvPr/>
          </p:nvSpPr>
          <p:spPr bwMode="auto">
            <a:xfrm>
              <a:off x="5221288" y="3989388"/>
              <a:ext cx="201613" cy="17463"/>
            </a:xfrm>
            <a:custGeom>
              <a:avLst/>
              <a:gdLst>
                <a:gd name="T0" fmla="*/ 0 w 83"/>
                <a:gd name="T1" fmla="*/ 2 h 7"/>
                <a:gd name="T2" fmla="*/ 36 w 83"/>
                <a:gd name="T3" fmla="*/ 3 h 7"/>
                <a:gd name="T4" fmla="*/ 81 w 83"/>
                <a:gd name="T5" fmla="*/ 5 h 7"/>
                <a:gd name="T6" fmla="*/ 41 w 83"/>
                <a:gd name="T7" fmla="*/ 0 h 7"/>
                <a:gd name="T8" fmla="*/ 0 w 83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7">
                  <a:moveTo>
                    <a:pt x="0" y="2"/>
                  </a:moveTo>
                  <a:cubicBezTo>
                    <a:pt x="0" y="6"/>
                    <a:pt x="32" y="3"/>
                    <a:pt x="36" y="3"/>
                  </a:cubicBezTo>
                  <a:cubicBezTo>
                    <a:pt x="41" y="3"/>
                    <a:pt x="80" y="7"/>
                    <a:pt x="81" y="5"/>
                  </a:cubicBezTo>
                  <a:cubicBezTo>
                    <a:pt x="83" y="1"/>
                    <a:pt x="43" y="0"/>
                    <a:pt x="41" y="0"/>
                  </a:cubicBezTo>
                  <a:cubicBezTo>
                    <a:pt x="37" y="0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7" name="Freeform 174"/>
            <p:cNvSpPr/>
            <p:nvPr/>
          </p:nvSpPr>
          <p:spPr bwMode="auto">
            <a:xfrm>
              <a:off x="5476875" y="4002088"/>
              <a:ext cx="217488" cy="41275"/>
            </a:xfrm>
            <a:custGeom>
              <a:avLst/>
              <a:gdLst>
                <a:gd name="T0" fmla="*/ 82 w 90"/>
                <a:gd name="T1" fmla="*/ 8 h 17"/>
                <a:gd name="T2" fmla="*/ 64 w 90"/>
                <a:gd name="T3" fmla="*/ 7 h 17"/>
                <a:gd name="T4" fmla="*/ 32 w 90"/>
                <a:gd name="T5" fmla="*/ 8 h 17"/>
                <a:gd name="T6" fmla="*/ 2 w 90"/>
                <a:gd name="T7" fmla="*/ 7 h 17"/>
                <a:gd name="T8" fmla="*/ 4 w 90"/>
                <a:gd name="T9" fmla="*/ 10 h 17"/>
                <a:gd name="T10" fmla="*/ 12 w 90"/>
                <a:gd name="T11" fmla="*/ 11 h 17"/>
                <a:gd name="T12" fmla="*/ 57 w 90"/>
                <a:gd name="T13" fmla="*/ 10 h 17"/>
                <a:gd name="T14" fmla="*/ 83 w 90"/>
                <a:gd name="T15" fmla="*/ 9 h 17"/>
                <a:gd name="T16" fmla="*/ 82 w 90"/>
                <a:gd name="T1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17">
                  <a:moveTo>
                    <a:pt x="82" y="8"/>
                  </a:moveTo>
                  <a:cubicBezTo>
                    <a:pt x="79" y="5"/>
                    <a:pt x="68" y="7"/>
                    <a:pt x="64" y="7"/>
                  </a:cubicBezTo>
                  <a:cubicBezTo>
                    <a:pt x="53" y="7"/>
                    <a:pt x="43" y="8"/>
                    <a:pt x="32" y="8"/>
                  </a:cubicBezTo>
                  <a:cubicBezTo>
                    <a:pt x="22" y="8"/>
                    <a:pt x="12" y="8"/>
                    <a:pt x="2" y="7"/>
                  </a:cubicBezTo>
                  <a:cubicBezTo>
                    <a:pt x="0" y="7"/>
                    <a:pt x="3" y="10"/>
                    <a:pt x="4" y="10"/>
                  </a:cubicBezTo>
                  <a:cubicBezTo>
                    <a:pt x="6" y="11"/>
                    <a:pt x="9" y="11"/>
                    <a:pt x="12" y="11"/>
                  </a:cubicBezTo>
                  <a:cubicBezTo>
                    <a:pt x="27" y="12"/>
                    <a:pt x="42" y="10"/>
                    <a:pt x="57" y="10"/>
                  </a:cubicBezTo>
                  <a:cubicBezTo>
                    <a:pt x="60" y="10"/>
                    <a:pt x="81" y="12"/>
                    <a:pt x="83" y="9"/>
                  </a:cubicBezTo>
                  <a:cubicBezTo>
                    <a:pt x="90" y="17"/>
                    <a:pt x="86" y="0"/>
                    <a:pt x="82" y="8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8" name="Freeform 175"/>
            <p:cNvSpPr/>
            <p:nvPr/>
          </p:nvSpPr>
          <p:spPr bwMode="auto">
            <a:xfrm>
              <a:off x="5219700" y="4022726"/>
              <a:ext cx="206375" cy="17463"/>
            </a:xfrm>
            <a:custGeom>
              <a:avLst/>
              <a:gdLst>
                <a:gd name="T0" fmla="*/ 79 w 85"/>
                <a:gd name="T1" fmla="*/ 3 h 7"/>
                <a:gd name="T2" fmla="*/ 29 w 85"/>
                <a:gd name="T3" fmla="*/ 1 h 7"/>
                <a:gd name="T4" fmla="*/ 2 w 85"/>
                <a:gd name="T5" fmla="*/ 1 h 7"/>
                <a:gd name="T6" fmla="*/ 4 w 85"/>
                <a:gd name="T7" fmla="*/ 3 h 7"/>
                <a:gd name="T8" fmla="*/ 12 w 85"/>
                <a:gd name="T9" fmla="*/ 4 h 7"/>
                <a:gd name="T10" fmla="*/ 55 w 85"/>
                <a:gd name="T11" fmla="*/ 3 h 7"/>
                <a:gd name="T12" fmla="*/ 72 w 85"/>
                <a:gd name="T13" fmla="*/ 4 h 7"/>
                <a:gd name="T14" fmla="*/ 83 w 85"/>
                <a:gd name="T15" fmla="*/ 5 h 7"/>
                <a:gd name="T16" fmla="*/ 79 w 85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7">
                  <a:moveTo>
                    <a:pt x="79" y="3"/>
                  </a:moveTo>
                  <a:cubicBezTo>
                    <a:pt x="62" y="2"/>
                    <a:pt x="46" y="0"/>
                    <a:pt x="29" y="1"/>
                  </a:cubicBezTo>
                  <a:cubicBezTo>
                    <a:pt x="20" y="1"/>
                    <a:pt x="11" y="1"/>
                    <a:pt x="2" y="1"/>
                  </a:cubicBezTo>
                  <a:cubicBezTo>
                    <a:pt x="0" y="1"/>
                    <a:pt x="3" y="3"/>
                    <a:pt x="4" y="3"/>
                  </a:cubicBezTo>
                  <a:cubicBezTo>
                    <a:pt x="7" y="3"/>
                    <a:pt x="9" y="4"/>
                    <a:pt x="12" y="4"/>
                  </a:cubicBezTo>
                  <a:cubicBezTo>
                    <a:pt x="26" y="4"/>
                    <a:pt x="41" y="3"/>
                    <a:pt x="55" y="3"/>
                  </a:cubicBezTo>
                  <a:cubicBezTo>
                    <a:pt x="61" y="4"/>
                    <a:pt x="67" y="3"/>
                    <a:pt x="72" y="4"/>
                  </a:cubicBezTo>
                  <a:cubicBezTo>
                    <a:pt x="76" y="4"/>
                    <a:pt x="80" y="7"/>
                    <a:pt x="83" y="5"/>
                  </a:cubicBezTo>
                  <a:cubicBezTo>
                    <a:pt x="85" y="5"/>
                    <a:pt x="79" y="3"/>
                    <a:pt x="79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399" name="Freeform 176"/>
            <p:cNvSpPr/>
            <p:nvPr/>
          </p:nvSpPr>
          <p:spPr bwMode="auto">
            <a:xfrm>
              <a:off x="5472113" y="4052888"/>
              <a:ext cx="227013" cy="9525"/>
            </a:xfrm>
            <a:custGeom>
              <a:avLst/>
              <a:gdLst>
                <a:gd name="T0" fmla="*/ 89 w 94"/>
                <a:gd name="T1" fmla="*/ 1 h 4"/>
                <a:gd name="T2" fmla="*/ 4 w 94"/>
                <a:gd name="T3" fmla="*/ 0 h 4"/>
                <a:gd name="T4" fmla="*/ 5 w 94"/>
                <a:gd name="T5" fmla="*/ 3 h 4"/>
                <a:gd name="T6" fmla="*/ 13 w 94"/>
                <a:gd name="T7" fmla="*/ 4 h 4"/>
                <a:gd name="T8" fmla="*/ 45 w 94"/>
                <a:gd name="T9" fmla="*/ 4 h 4"/>
                <a:gd name="T10" fmla="*/ 74 w 94"/>
                <a:gd name="T11" fmla="*/ 3 h 4"/>
                <a:gd name="T12" fmla="*/ 88 w 94"/>
                <a:gd name="T13" fmla="*/ 4 h 4"/>
                <a:gd name="T14" fmla="*/ 89 w 9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4">
                  <a:moveTo>
                    <a:pt x="89" y="1"/>
                  </a:moveTo>
                  <a:cubicBezTo>
                    <a:pt x="61" y="1"/>
                    <a:pt x="32" y="0"/>
                    <a:pt x="4" y="0"/>
                  </a:cubicBezTo>
                  <a:cubicBezTo>
                    <a:pt x="0" y="0"/>
                    <a:pt x="4" y="3"/>
                    <a:pt x="5" y="3"/>
                  </a:cubicBezTo>
                  <a:cubicBezTo>
                    <a:pt x="8" y="4"/>
                    <a:pt x="10" y="4"/>
                    <a:pt x="13" y="4"/>
                  </a:cubicBezTo>
                  <a:cubicBezTo>
                    <a:pt x="24" y="4"/>
                    <a:pt x="35" y="4"/>
                    <a:pt x="45" y="4"/>
                  </a:cubicBezTo>
                  <a:cubicBezTo>
                    <a:pt x="55" y="3"/>
                    <a:pt x="65" y="3"/>
                    <a:pt x="74" y="3"/>
                  </a:cubicBezTo>
                  <a:cubicBezTo>
                    <a:pt x="79" y="3"/>
                    <a:pt x="84" y="4"/>
                    <a:pt x="88" y="4"/>
                  </a:cubicBezTo>
                  <a:cubicBezTo>
                    <a:pt x="94" y="3"/>
                    <a:pt x="92" y="1"/>
                    <a:pt x="89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0" name="Freeform 177"/>
            <p:cNvSpPr/>
            <p:nvPr/>
          </p:nvSpPr>
          <p:spPr bwMode="auto">
            <a:xfrm>
              <a:off x="5214938" y="4052888"/>
              <a:ext cx="211138" cy="23813"/>
            </a:xfrm>
            <a:custGeom>
              <a:avLst/>
              <a:gdLst>
                <a:gd name="T0" fmla="*/ 85 w 87"/>
                <a:gd name="T1" fmla="*/ 7 h 10"/>
                <a:gd name="T2" fmla="*/ 57 w 87"/>
                <a:gd name="T3" fmla="*/ 2 h 10"/>
                <a:gd name="T4" fmla="*/ 12 w 87"/>
                <a:gd name="T5" fmla="*/ 0 h 10"/>
                <a:gd name="T6" fmla="*/ 7 w 87"/>
                <a:gd name="T7" fmla="*/ 4 h 10"/>
                <a:gd name="T8" fmla="*/ 31 w 87"/>
                <a:gd name="T9" fmla="*/ 4 h 10"/>
                <a:gd name="T10" fmla="*/ 82 w 87"/>
                <a:gd name="T11" fmla="*/ 7 h 10"/>
                <a:gd name="T12" fmla="*/ 81 w 87"/>
                <a:gd name="T13" fmla="*/ 9 h 10"/>
                <a:gd name="T14" fmla="*/ 87 w 87"/>
                <a:gd name="T15" fmla="*/ 8 h 10"/>
                <a:gd name="T16" fmla="*/ 85 w 87"/>
                <a:gd name="T1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0">
                  <a:moveTo>
                    <a:pt x="85" y="7"/>
                  </a:moveTo>
                  <a:cubicBezTo>
                    <a:pt x="84" y="1"/>
                    <a:pt x="61" y="3"/>
                    <a:pt x="57" y="2"/>
                  </a:cubicBezTo>
                  <a:cubicBezTo>
                    <a:pt x="42" y="2"/>
                    <a:pt x="27" y="0"/>
                    <a:pt x="12" y="0"/>
                  </a:cubicBezTo>
                  <a:cubicBezTo>
                    <a:pt x="9" y="0"/>
                    <a:pt x="0" y="4"/>
                    <a:pt x="7" y="4"/>
                  </a:cubicBezTo>
                  <a:cubicBezTo>
                    <a:pt x="15" y="4"/>
                    <a:pt x="23" y="3"/>
                    <a:pt x="31" y="4"/>
                  </a:cubicBezTo>
                  <a:cubicBezTo>
                    <a:pt x="48" y="5"/>
                    <a:pt x="65" y="5"/>
                    <a:pt x="82" y="7"/>
                  </a:cubicBezTo>
                  <a:cubicBezTo>
                    <a:pt x="81" y="7"/>
                    <a:pt x="81" y="8"/>
                    <a:pt x="81" y="9"/>
                  </a:cubicBezTo>
                  <a:cubicBezTo>
                    <a:pt x="81" y="9"/>
                    <a:pt x="87" y="10"/>
                    <a:pt x="87" y="8"/>
                  </a:cubicBezTo>
                  <a:cubicBezTo>
                    <a:pt x="86" y="8"/>
                    <a:pt x="86" y="7"/>
                    <a:pt x="85" y="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1" name="Freeform 178"/>
            <p:cNvSpPr/>
            <p:nvPr/>
          </p:nvSpPr>
          <p:spPr bwMode="auto">
            <a:xfrm>
              <a:off x="5124450" y="4068763"/>
              <a:ext cx="14288" cy="12700"/>
            </a:xfrm>
            <a:custGeom>
              <a:avLst/>
              <a:gdLst>
                <a:gd name="T0" fmla="*/ 6 w 6"/>
                <a:gd name="T1" fmla="*/ 1 h 5"/>
                <a:gd name="T2" fmla="*/ 2 w 6"/>
                <a:gd name="T3" fmla="*/ 1 h 5"/>
                <a:gd name="T4" fmla="*/ 6 w 6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cubicBezTo>
                    <a:pt x="6" y="0"/>
                    <a:pt x="3" y="0"/>
                    <a:pt x="2" y="1"/>
                  </a:cubicBezTo>
                  <a:cubicBezTo>
                    <a:pt x="0" y="3"/>
                    <a:pt x="6" y="5"/>
                    <a:pt x="6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2" name="Freeform 179"/>
            <p:cNvSpPr/>
            <p:nvPr/>
          </p:nvSpPr>
          <p:spPr bwMode="auto">
            <a:xfrm>
              <a:off x="5478463" y="4086226"/>
              <a:ext cx="211138" cy="14288"/>
            </a:xfrm>
            <a:custGeom>
              <a:avLst/>
              <a:gdLst>
                <a:gd name="T0" fmla="*/ 8 w 87"/>
                <a:gd name="T1" fmla="*/ 3 h 6"/>
                <a:gd name="T2" fmla="*/ 42 w 87"/>
                <a:gd name="T3" fmla="*/ 3 h 6"/>
                <a:gd name="T4" fmla="*/ 74 w 87"/>
                <a:gd name="T5" fmla="*/ 4 h 6"/>
                <a:gd name="T6" fmla="*/ 84 w 87"/>
                <a:gd name="T7" fmla="*/ 6 h 6"/>
                <a:gd name="T8" fmla="*/ 82 w 87"/>
                <a:gd name="T9" fmla="*/ 2 h 6"/>
                <a:gd name="T10" fmla="*/ 69 w 87"/>
                <a:gd name="T11" fmla="*/ 1 h 6"/>
                <a:gd name="T12" fmla="*/ 36 w 87"/>
                <a:gd name="T13" fmla="*/ 0 h 6"/>
                <a:gd name="T14" fmla="*/ 2 w 87"/>
                <a:gd name="T15" fmla="*/ 0 h 6"/>
                <a:gd name="T16" fmla="*/ 1 w 87"/>
                <a:gd name="T17" fmla="*/ 1 h 6"/>
                <a:gd name="T18" fmla="*/ 8 w 87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6">
                  <a:moveTo>
                    <a:pt x="8" y="3"/>
                  </a:moveTo>
                  <a:cubicBezTo>
                    <a:pt x="20" y="2"/>
                    <a:pt x="31" y="3"/>
                    <a:pt x="42" y="3"/>
                  </a:cubicBezTo>
                  <a:cubicBezTo>
                    <a:pt x="53" y="3"/>
                    <a:pt x="64" y="3"/>
                    <a:pt x="74" y="4"/>
                  </a:cubicBezTo>
                  <a:cubicBezTo>
                    <a:pt x="77" y="4"/>
                    <a:pt x="81" y="6"/>
                    <a:pt x="84" y="6"/>
                  </a:cubicBezTo>
                  <a:cubicBezTo>
                    <a:pt x="87" y="6"/>
                    <a:pt x="83" y="2"/>
                    <a:pt x="82" y="2"/>
                  </a:cubicBezTo>
                  <a:cubicBezTo>
                    <a:pt x="79" y="0"/>
                    <a:pt x="72" y="1"/>
                    <a:pt x="69" y="1"/>
                  </a:cubicBezTo>
                  <a:cubicBezTo>
                    <a:pt x="58" y="1"/>
                    <a:pt x="47" y="0"/>
                    <a:pt x="36" y="0"/>
                  </a:cubicBezTo>
                  <a:cubicBezTo>
                    <a:pt x="24" y="0"/>
                    <a:pt x="13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0" y="4"/>
                    <a:pt x="7" y="3"/>
                    <a:pt x="8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3" name="Freeform 180"/>
            <p:cNvSpPr/>
            <p:nvPr/>
          </p:nvSpPr>
          <p:spPr bwMode="auto">
            <a:xfrm>
              <a:off x="5214938" y="4083051"/>
              <a:ext cx="211138" cy="20638"/>
            </a:xfrm>
            <a:custGeom>
              <a:avLst/>
              <a:gdLst>
                <a:gd name="T0" fmla="*/ 3 w 87"/>
                <a:gd name="T1" fmla="*/ 5 h 8"/>
                <a:gd name="T2" fmla="*/ 24 w 87"/>
                <a:gd name="T3" fmla="*/ 6 h 8"/>
                <a:gd name="T4" fmla="*/ 53 w 87"/>
                <a:gd name="T5" fmla="*/ 7 h 8"/>
                <a:gd name="T6" fmla="*/ 79 w 87"/>
                <a:gd name="T7" fmla="*/ 8 h 8"/>
                <a:gd name="T8" fmla="*/ 86 w 87"/>
                <a:gd name="T9" fmla="*/ 8 h 8"/>
                <a:gd name="T10" fmla="*/ 85 w 87"/>
                <a:gd name="T11" fmla="*/ 6 h 8"/>
                <a:gd name="T12" fmla="*/ 66 w 87"/>
                <a:gd name="T13" fmla="*/ 4 h 8"/>
                <a:gd name="T14" fmla="*/ 42 w 87"/>
                <a:gd name="T15" fmla="*/ 3 h 8"/>
                <a:gd name="T16" fmla="*/ 16 w 87"/>
                <a:gd name="T17" fmla="*/ 3 h 8"/>
                <a:gd name="T18" fmla="*/ 3 w 87"/>
                <a:gd name="T1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8">
                  <a:moveTo>
                    <a:pt x="3" y="5"/>
                  </a:moveTo>
                  <a:cubicBezTo>
                    <a:pt x="5" y="7"/>
                    <a:pt x="21" y="6"/>
                    <a:pt x="24" y="6"/>
                  </a:cubicBezTo>
                  <a:cubicBezTo>
                    <a:pt x="33" y="6"/>
                    <a:pt x="43" y="6"/>
                    <a:pt x="53" y="7"/>
                  </a:cubicBezTo>
                  <a:cubicBezTo>
                    <a:pt x="61" y="7"/>
                    <a:pt x="70" y="7"/>
                    <a:pt x="79" y="8"/>
                  </a:cubicBezTo>
                  <a:cubicBezTo>
                    <a:pt x="80" y="8"/>
                    <a:pt x="86" y="8"/>
                    <a:pt x="86" y="8"/>
                  </a:cubicBezTo>
                  <a:cubicBezTo>
                    <a:pt x="87" y="8"/>
                    <a:pt x="86" y="6"/>
                    <a:pt x="85" y="6"/>
                  </a:cubicBezTo>
                  <a:cubicBezTo>
                    <a:pt x="79" y="7"/>
                    <a:pt x="72" y="4"/>
                    <a:pt x="66" y="4"/>
                  </a:cubicBezTo>
                  <a:cubicBezTo>
                    <a:pt x="58" y="4"/>
                    <a:pt x="50" y="4"/>
                    <a:pt x="42" y="3"/>
                  </a:cubicBezTo>
                  <a:cubicBezTo>
                    <a:pt x="33" y="3"/>
                    <a:pt x="24" y="3"/>
                    <a:pt x="16" y="3"/>
                  </a:cubicBezTo>
                  <a:cubicBezTo>
                    <a:pt x="14" y="3"/>
                    <a:pt x="0" y="0"/>
                    <a:pt x="3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4" name="Freeform 181"/>
            <p:cNvSpPr/>
            <p:nvPr/>
          </p:nvSpPr>
          <p:spPr bwMode="auto">
            <a:xfrm>
              <a:off x="5478463" y="4113213"/>
              <a:ext cx="211138" cy="19050"/>
            </a:xfrm>
            <a:custGeom>
              <a:avLst/>
              <a:gdLst>
                <a:gd name="T0" fmla="*/ 8 w 87"/>
                <a:gd name="T1" fmla="*/ 5 h 8"/>
                <a:gd name="T2" fmla="*/ 86 w 87"/>
                <a:gd name="T3" fmla="*/ 4 h 8"/>
                <a:gd name="T4" fmla="*/ 40 w 87"/>
                <a:gd name="T5" fmla="*/ 2 h 8"/>
                <a:gd name="T6" fmla="*/ 13 w 87"/>
                <a:gd name="T7" fmla="*/ 2 h 8"/>
                <a:gd name="T8" fmla="*/ 2 w 87"/>
                <a:gd name="T9" fmla="*/ 2 h 8"/>
                <a:gd name="T10" fmla="*/ 8 w 87"/>
                <a:gd name="T1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8">
                  <a:moveTo>
                    <a:pt x="8" y="5"/>
                  </a:moveTo>
                  <a:cubicBezTo>
                    <a:pt x="16" y="4"/>
                    <a:pt x="85" y="8"/>
                    <a:pt x="86" y="4"/>
                  </a:cubicBezTo>
                  <a:cubicBezTo>
                    <a:pt x="87" y="0"/>
                    <a:pt x="45" y="2"/>
                    <a:pt x="40" y="2"/>
                  </a:cubicBezTo>
                  <a:cubicBezTo>
                    <a:pt x="31" y="2"/>
                    <a:pt x="22" y="2"/>
                    <a:pt x="13" y="2"/>
                  </a:cubicBezTo>
                  <a:cubicBezTo>
                    <a:pt x="11" y="2"/>
                    <a:pt x="3" y="1"/>
                    <a:pt x="2" y="2"/>
                  </a:cubicBezTo>
                  <a:cubicBezTo>
                    <a:pt x="0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5" name="Freeform 182"/>
            <p:cNvSpPr/>
            <p:nvPr/>
          </p:nvSpPr>
          <p:spPr bwMode="auto">
            <a:xfrm>
              <a:off x="5226050" y="4122738"/>
              <a:ext cx="204788" cy="17463"/>
            </a:xfrm>
            <a:custGeom>
              <a:avLst/>
              <a:gdLst>
                <a:gd name="T0" fmla="*/ 83 w 84"/>
                <a:gd name="T1" fmla="*/ 4 h 7"/>
                <a:gd name="T2" fmla="*/ 44 w 84"/>
                <a:gd name="T3" fmla="*/ 2 h 7"/>
                <a:gd name="T4" fmla="*/ 21 w 84"/>
                <a:gd name="T5" fmla="*/ 2 h 7"/>
                <a:gd name="T6" fmla="*/ 1 w 84"/>
                <a:gd name="T7" fmla="*/ 3 h 7"/>
                <a:gd name="T8" fmla="*/ 83 w 84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7">
                  <a:moveTo>
                    <a:pt x="83" y="4"/>
                  </a:moveTo>
                  <a:cubicBezTo>
                    <a:pt x="84" y="1"/>
                    <a:pt x="48" y="2"/>
                    <a:pt x="44" y="2"/>
                  </a:cubicBezTo>
                  <a:cubicBezTo>
                    <a:pt x="37" y="2"/>
                    <a:pt x="29" y="2"/>
                    <a:pt x="21" y="2"/>
                  </a:cubicBezTo>
                  <a:cubicBezTo>
                    <a:pt x="20" y="2"/>
                    <a:pt x="0" y="0"/>
                    <a:pt x="1" y="3"/>
                  </a:cubicBezTo>
                  <a:cubicBezTo>
                    <a:pt x="3" y="7"/>
                    <a:pt x="83" y="6"/>
                    <a:pt x="83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6" name="Freeform 183"/>
            <p:cNvSpPr/>
            <p:nvPr/>
          </p:nvSpPr>
          <p:spPr bwMode="auto">
            <a:xfrm>
              <a:off x="5219700" y="4159251"/>
              <a:ext cx="206375" cy="14288"/>
            </a:xfrm>
            <a:custGeom>
              <a:avLst/>
              <a:gdLst>
                <a:gd name="T0" fmla="*/ 85 w 85"/>
                <a:gd name="T1" fmla="*/ 2 h 6"/>
                <a:gd name="T2" fmla="*/ 81 w 85"/>
                <a:gd name="T3" fmla="*/ 2 h 6"/>
                <a:gd name="T4" fmla="*/ 68 w 85"/>
                <a:gd name="T5" fmla="*/ 0 h 6"/>
                <a:gd name="T6" fmla="*/ 37 w 85"/>
                <a:gd name="T7" fmla="*/ 0 h 6"/>
                <a:gd name="T8" fmla="*/ 6 w 85"/>
                <a:gd name="T9" fmla="*/ 1 h 6"/>
                <a:gd name="T10" fmla="*/ 3 w 85"/>
                <a:gd name="T11" fmla="*/ 3 h 6"/>
                <a:gd name="T12" fmla="*/ 15 w 85"/>
                <a:gd name="T13" fmla="*/ 4 h 6"/>
                <a:gd name="T14" fmla="*/ 85 w 85"/>
                <a:gd name="T1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6">
                  <a:moveTo>
                    <a:pt x="85" y="2"/>
                  </a:moveTo>
                  <a:cubicBezTo>
                    <a:pt x="85" y="1"/>
                    <a:pt x="81" y="0"/>
                    <a:pt x="81" y="2"/>
                  </a:cubicBezTo>
                  <a:cubicBezTo>
                    <a:pt x="77" y="0"/>
                    <a:pt x="73" y="0"/>
                    <a:pt x="68" y="0"/>
                  </a:cubicBezTo>
                  <a:cubicBezTo>
                    <a:pt x="57" y="1"/>
                    <a:pt x="47" y="0"/>
                    <a:pt x="37" y="0"/>
                  </a:cubicBezTo>
                  <a:cubicBezTo>
                    <a:pt x="27" y="1"/>
                    <a:pt x="17" y="1"/>
                    <a:pt x="6" y="1"/>
                  </a:cubicBezTo>
                  <a:cubicBezTo>
                    <a:pt x="5" y="1"/>
                    <a:pt x="0" y="0"/>
                    <a:pt x="3" y="3"/>
                  </a:cubicBezTo>
                  <a:cubicBezTo>
                    <a:pt x="6" y="6"/>
                    <a:pt x="11" y="4"/>
                    <a:pt x="15" y="4"/>
                  </a:cubicBezTo>
                  <a:cubicBezTo>
                    <a:pt x="21" y="4"/>
                    <a:pt x="84" y="6"/>
                    <a:pt x="85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7" name="Freeform 184"/>
            <p:cNvSpPr/>
            <p:nvPr/>
          </p:nvSpPr>
          <p:spPr bwMode="auto">
            <a:xfrm>
              <a:off x="5122863" y="4175126"/>
              <a:ext cx="11113" cy="7938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5" y="2"/>
                    <a:pt x="3" y="0"/>
                    <a:pt x="2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8" name="Freeform 185"/>
            <p:cNvSpPr/>
            <p:nvPr/>
          </p:nvSpPr>
          <p:spPr bwMode="auto">
            <a:xfrm>
              <a:off x="5219700" y="4192588"/>
              <a:ext cx="11113" cy="12700"/>
            </a:xfrm>
            <a:custGeom>
              <a:avLst/>
              <a:gdLst>
                <a:gd name="T0" fmla="*/ 2 w 5"/>
                <a:gd name="T1" fmla="*/ 0 h 5"/>
                <a:gd name="T2" fmla="*/ 3 w 5"/>
                <a:gd name="T3" fmla="*/ 5 h 5"/>
                <a:gd name="T4" fmla="*/ 2 w 5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cubicBezTo>
                    <a:pt x="0" y="1"/>
                    <a:pt x="2" y="5"/>
                    <a:pt x="3" y="5"/>
                  </a:cubicBezTo>
                  <a:cubicBezTo>
                    <a:pt x="5" y="5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09" name="Freeform 186"/>
            <p:cNvSpPr>
              <a:spLocks noEditPoints="1"/>
            </p:cNvSpPr>
            <p:nvPr/>
          </p:nvSpPr>
          <p:spPr bwMode="auto">
            <a:xfrm>
              <a:off x="5114925" y="3836988"/>
              <a:ext cx="642938" cy="476250"/>
            </a:xfrm>
            <a:custGeom>
              <a:avLst/>
              <a:gdLst>
                <a:gd name="T0" fmla="*/ 2 w 265"/>
                <a:gd name="T1" fmla="*/ 162 h 197"/>
                <a:gd name="T2" fmla="*/ 5 w 265"/>
                <a:gd name="T3" fmla="*/ 163 h 197"/>
                <a:gd name="T4" fmla="*/ 14 w 265"/>
                <a:gd name="T5" fmla="*/ 148 h 197"/>
                <a:gd name="T6" fmla="*/ 5 w 265"/>
                <a:gd name="T7" fmla="*/ 130 h 197"/>
                <a:gd name="T8" fmla="*/ 16 w 265"/>
                <a:gd name="T9" fmla="*/ 106 h 197"/>
                <a:gd name="T10" fmla="*/ 6 w 265"/>
                <a:gd name="T11" fmla="*/ 85 h 197"/>
                <a:gd name="T12" fmla="*/ 17 w 265"/>
                <a:gd name="T13" fmla="*/ 64 h 197"/>
                <a:gd name="T14" fmla="*/ 17 w 265"/>
                <a:gd name="T15" fmla="*/ 49 h 197"/>
                <a:gd name="T16" fmla="*/ 6 w 265"/>
                <a:gd name="T17" fmla="*/ 50 h 197"/>
                <a:gd name="T18" fmla="*/ 16 w 265"/>
                <a:gd name="T19" fmla="*/ 24 h 197"/>
                <a:gd name="T20" fmla="*/ 62 w 265"/>
                <a:gd name="T21" fmla="*/ 9 h 197"/>
                <a:gd name="T22" fmla="*/ 122 w 265"/>
                <a:gd name="T23" fmla="*/ 8 h 197"/>
                <a:gd name="T24" fmla="*/ 136 w 265"/>
                <a:gd name="T25" fmla="*/ 86 h 197"/>
                <a:gd name="T26" fmla="*/ 139 w 265"/>
                <a:gd name="T27" fmla="*/ 169 h 197"/>
                <a:gd name="T28" fmla="*/ 134 w 265"/>
                <a:gd name="T29" fmla="*/ 183 h 197"/>
                <a:gd name="T30" fmla="*/ 21 w 265"/>
                <a:gd name="T31" fmla="*/ 187 h 197"/>
                <a:gd name="T32" fmla="*/ 16 w 265"/>
                <a:gd name="T33" fmla="*/ 174 h 197"/>
                <a:gd name="T34" fmla="*/ 10 w 265"/>
                <a:gd name="T35" fmla="*/ 177 h 197"/>
                <a:gd name="T36" fmla="*/ 16 w 265"/>
                <a:gd name="T37" fmla="*/ 193 h 197"/>
                <a:gd name="T38" fmla="*/ 27 w 265"/>
                <a:gd name="T39" fmla="*/ 189 h 197"/>
                <a:gd name="T40" fmla="*/ 141 w 265"/>
                <a:gd name="T41" fmla="*/ 187 h 197"/>
                <a:gd name="T42" fmla="*/ 231 w 265"/>
                <a:gd name="T43" fmla="*/ 184 h 197"/>
                <a:gd name="T44" fmla="*/ 264 w 265"/>
                <a:gd name="T45" fmla="*/ 180 h 197"/>
                <a:gd name="T46" fmla="*/ 258 w 265"/>
                <a:gd name="T47" fmla="*/ 77 h 197"/>
                <a:gd name="T48" fmla="*/ 253 w 265"/>
                <a:gd name="T49" fmla="*/ 4 h 197"/>
                <a:gd name="T50" fmla="*/ 224 w 265"/>
                <a:gd name="T51" fmla="*/ 6 h 197"/>
                <a:gd name="T52" fmla="*/ 40 w 265"/>
                <a:gd name="T53" fmla="*/ 7 h 197"/>
                <a:gd name="T54" fmla="*/ 10 w 265"/>
                <a:gd name="T55" fmla="*/ 11 h 197"/>
                <a:gd name="T56" fmla="*/ 13 w 265"/>
                <a:gd name="T57" fmla="*/ 20 h 197"/>
                <a:gd name="T58" fmla="*/ 3 w 265"/>
                <a:gd name="T59" fmla="*/ 39 h 197"/>
                <a:gd name="T60" fmla="*/ 14 w 265"/>
                <a:gd name="T61" fmla="*/ 54 h 197"/>
                <a:gd name="T62" fmla="*/ 2 w 265"/>
                <a:gd name="T63" fmla="*/ 62 h 197"/>
                <a:gd name="T64" fmla="*/ 13 w 265"/>
                <a:gd name="T65" fmla="*/ 95 h 197"/>
                <a:gd name="T66" fmla="*/ 1 w 265"/>
                <a:gd name="T67" fmla="*/ 102 h 197"/>
                <a:gd name="T68" fmla="*/ 2 w 265"/>
                <a:gd name="T69" fmla="*/ 137 h 197"/>
                <a:gd name="T70" fmla="*/ 1 w 265"/>
                <a:gd name="T71" fmla="*/ 145 h 197"/>
                <a:gd name="T72" fmla="*/ 255 w 265"/>
                <a:gd name="T73" fmla="*/ 26 h 197"/>
                <a:gd name="T74" fmla="*/ 254 w 265"/>
                <a:gd name="T75" fmla="*/ 28 h 197"/>
                <a:gd name="T76" fmla="*/ 255 w 265"/>
                <a:gd name="T77" fmla="*/ 58 h 197"/>
                <a:gd name="T78" fmla="*/ 259 w 265"/>
                <a:gd name="T79" fmla="*/ 141 h 197"/>
                <a:gd name="T80" fmla="*/ 261 w 265"/>
                <a:gd name="T81" fmla="*/ 180 h 197"/>
                <a:gd name="T82" fmla="*/ 141 w 265"/>
                <a:gd name="T83" fmla="*/ 162 h 197"/>
                <a:gd name="T84" fmla="*/ 140 w 265"/>
                <a:gd name="T85" fmla="*/ 107 h 197"/>
                <a:gd name="T86" fmla="*/ 202 w 265"/>
                <a:gd name="T87" fmla="*/ 9 h 197"/>
                <a:gd name="T88" fmla="*/ 252 w 265"/>
                <a:gd name="T89" fmla="*/ 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5" h="197">
                  <a:moveTo>
                    <a:pt x="1" y="145"/>
                  </a:moveTo>
                  <a:cubicBezTo>
                    <a:pt x="1" y="151"/>
                    <a:pt x="2" y="157"/>
                    <a:pt x="2" y="162"/>
                  </a:cubicBezTo>
                  <a:cubicBezTo>
                    <a:pt x="2" y="167"/>
                    <a:pt x="0" y="170"/>
                    <a:pt x="3" y="173"/>
                  </a:cubicBezTo>
                  <a:cubicBezTo>
                    <a:pt x="5" y="177"/>
                    <a:pt x="5" y="164"/>
                    <a:pt x="5" y="163"/>
                  </a:cubicBezTo>
                  <a:cubicBezTo>
                    <a:pt x="5" y="158"/>
                    <a:pt x="5" y="152"/>
                    <a:pt x="4" y="147"/>
                  </a:cubicBezTo>
                  <a:cubicBezTo>
                    <a:pt x="7" y="147"/>
                    <a:pt x="12" y="149"/>
                    <a:pt x="14" y="148"/>
                  </a:cubicBezTo>
                  <a:cubicBezTo>
                    <a:pt x="17" y="147"/>
                    <a:pt x="16" y="132"/>
                    <a:pt x="14" y="134"/>
                  </a:cubicBezTo>
                  <a:cubicBezTo>
                    <a:pt x="11" y="137"/>
                    <a:pt x="5" y="135"/>
                    <a:pt x="5" y="130"/>
                  </a:cubicBezTo>
                  <a:cubicBezTo>
                    <a:pt x="5" y="122"/>
                    <a:pt x="4" y="114"/>
                    <a:pt x="5" y="106"/>
                  </a:cubicBezTo>
                  <a:cubicBezTo>
                    <a:pt x="7" y="107"/>
                    <a:pt x="16" y="109"/>
                    <a:pt x="16" y="106"/>
                  </a:cubicBezTo>
                  <a:cubicBezTo>
                    <a:pt x="16" y="101"/>
                    <a:pt x="19" y="92"/>
                    <a:pt x="13" y="91"/>
                  </a:cubicBezTo>
                  <a:cubicBezTo>
                    <a:pt x="7" y="90"/>
                    <a:pt x="6" y="91"/>
                    <a:pt x="6" y="85"/>
                  </a:cubicBezTo>
                  <a:cubicBezTo>
                    <a:pt x="6" y="78"/>
                    <a:pt x="6" y="71"/>
                    <a:pt x="5" y="64"/>
                  </a:cubicBezTo>
                  <a:cubicBezTo>
                    <a:pt x="9" y="64"/>
                    <a:pt x="13" y="65"/>
                    <a:pt x="17" y="64"/>
                  </a:cubicBezTo>
                  <a:cubicBezTo>
                    <a:pt x="18" y="64"/>
                    <a:pt x="17" y="56"/>
                    <a:pt x="17" y="55"/>
                  </a:cubicBezTo>
                  <a:cubicBezTo>
                    <a:pt x="17" y="55"/>
                    <a:pt x="18" y="49"/>
                    <a:pt x="17" y="49"/>
                  </a:cubicBezTo>
                  <a:cubicBezTo>
                    <a:pt x="16" y="49"/>
                    <a:pt x="16" y="50"/>
                    <a:pt x="15" y="50"/>
                  </a:cubicBezTo>
                  <a:cubicBezTo>
                    <a:pt x="14" y="52"/>
                    <a:pt x="9" y="50"/>
                    <a:pt x="6" y="50"/>
                  </a:cubicBezTo>
                  <a:cubicBezTo>
                    <a:pt x="5" y="41"/>
                    <a:pt x="5" y="32"/>
                    <a:pt x="5" y="24"/>
                  </a:cubicBezTo>
                  <a:cubicBezTo>
                    <a:pt x="6" y="24"/>
                    <a:pt x="16" y="25"/>
                    <a:pt x="16" y="24"/>
                  </a:cubicBezTo>
                  <a:cubicBezTo>
                    <a:pt x="18" y="18"/>
                    <a:pt x="13" y="11"/>
                    <a:pt x="20" y="10"/>
                  </a:cubicBezTo>
                  <a:cubicBezTo>
                    <a:pt x="34" y="10"/>
                    <a:pt x="48" y="9"/>
                    <a:pt x="62" y="9"/>
                  </a:cubicBezTo>
                  <a:cubicBezTo>
                    <a:pt x="75" y="8"/>
                    <a:pt x="88" y="8"/>
                    <a:pt x="101" y="8"/>
                  </a:cubicBezTo>
                  <a:cubicBezTo>
                    <a:pt x="108" y="8"/>
                    <a:pt x="115" y="8"/>
                    <a:pt x="122" y="8"/>
                  </a:cubicBezTo>
                  <a:cubicBezTo>
                    <a:pt x="129" y="8"/>
                    <a:pt x="133" y="6"/>
                    <a:pt x="133" y="14"/>
                  </a:cubicBezTo>
                  <a:cubicBezTo>
                    <a:pt x="134" y="38"/>
                    <a:pt x="134" y="62"/>
                    <a:pt x="136" y="86"/>
                  </a:cubicBezTo>
                  <a:cubicBezTo>
                    <a:pt x="137" y="108"/>
                    <a:pt x="141" y="132"/>
                    <a:pt x="139" y="154"/>
                  </a:cubicBezTo>
                  <a:cubicBezTo>
                    <a:pt x="138" y="159"/>
                    <a:pt x="138" y="164"/>
                    <a:pt x="139" y="169"/>
                  </a:cubicBezTo>
                  <a:cubicBezTo>
                    <a:pt x="139" y="171"/>
                    <a:pt x="139" y="173"/>
                    <a:pt x="139" y="176"/>
                  </a:cubicBezTo>
                  <a:cubicBezTo>
                    <a:pt x="139" y="181"/>
                    <a:pt x="140" y="183"/>
                    <a:pt x="134" y="183"/>
                  </a:cubicBezTo>
                  <a:cubicBezTo>
                    <a:pt x="121" y="184"/>
                    <a:pt x="107" y="185"/>
                    <a:pt x="94" y="185"/>
                  </a:cubicBezTo>
                  <a:cubicBezTo>
                    <a:pt x="70" y="184"/>
                    <a:pt x="45" y="185"/>
                    <a:pt x="21" y="187"/>
                  </a:cubicBezTo>
                  <a:cubicBezTo>
                    <a:pt x="14" y="187"/>
                    <a:pt x="17" y="183"/>
                    <a:pt x="17" y="177"/>
                  </a:cubicBezTo>
                  <a:cubicBezTo>
                    <a:pt x="17" y="176"/>
                    <a:pt x="22" y="176"/>
                    <a:pt x="16" y="174"/>
                  </a:cubicBezTo>
                  <a:cubicBezTo>
                    <a:pt x="13" y="174"/>
                    <a:pt x="6" y="172"/>
                    <a:pt x="3" y="176"/>
                  </a:cubicBezTo>
                  <a:cubicBezTo>
                    <a:pt x="1" y="178"/>
                    <a:pt x="10" y="177"/>
                    <a:pt x="10" y="177"/>
                  </a:cubicBezTo>
                  <a:cubicBezTo>
                    <a:pt x="15" y="177"/>
                    <a:pt x="13" y="184"/>
                    <a:pt x="13" y="187"/>
                  </a:cubicBezTo>
                  <a:cubicBezTo>
                    <a:pt x="13" y="188"/>
                    <a:pt x="13" y="197"/>
                    <a:pt x="16" y="193"/>
                  </a:cubicBezTo>
                  <a:cubicBezTo>
                    <a:pt x="19" y="190"/>
                    <a:pt x="20" y="190"/>
                    <a:pt x="25" y="190"/>
                  </a:cubicBezTo>
                  <a:cubicBezTo>
                    <a:pt x="23" y="190"/>
                    <a:pt x="29" y="190"/>
                    <a:pt x="27" y="189"/>
                  </a:cubicBezTo>
                  <a:cubicBezTo>
                    <a:pt x="44" y="189"/>
                    <a:pt x="62" y="188"/>
                    <a:pt x="79" y="188"/>
                  </a:cubicBezTo>
                  <a:cubicBezTo>
                    <a:pt x="99" y="188"/>
                    <a:pt x="120" y="186"/>
                    <a:pt x="141" y="187"/>
                  </a:cubicBezTo>
                  <a:cubicBezTo>
                    <a:pt x="159" y="188"/>
                    <a:pt x="179" y="183"/>
                    <a:pt x="198" y="184"/>
                  </a:cubicBezTo>
                  <a:cubicBezTo>
                    <a:pt x="209" y="185"/>
                    <a:pt x="220" y="184"/>
                    <a:pt x="231" y="184"/>
                  </a:cubicBezTo>
                  <a:cubicBezTo>
                    <a:pt x="234" y="184"/>
                    <a:pt x="256" y="183"/>
                    <a:pt x="256" y="183"/>
                  </a:cubicBezTo>
                  <a:cubicBezTo>
                    <a:pt x="262" y="182"/>
                    <a:pt x="265" y="190"/>
                    <a:pt x="264" y="180"/>
                  </a:cubicBezTo>
                  <a:cubicBezTo>
                    <a:pt x="262" y="169"/>
                    <a:pt x="264" y="157"/>
                    <a:pt x="263" y="146"/>
                  </a:cubicBezTo>
                  <a:cubicBezTo>
                    <a:pt x="261" y="123"/>
                    <a:pt x="259" y="100"/>
                    <a:pt x="258" y="77"/>
                  </a:cubicBezTo>
                  <a:cubicBezTo>
                    <a:pt x="257" y="56"/>
                    <a:pt x="260" y="34"/>
                    <a:pt x="256" y="15"/>
                  </a:cubicBezTo>
                  <a:cubicBezTo>
                    <a:pt x="256" y="12"/>
                    <a:pt x="258" y="0"/>
                    <a:pt x="253" y="4"/>
                  </a:cubicBezTo>
                  <a:cubicBezTo>
                    <a:pt x="251" y="6"/>
                    <a:pt x="244" y="5"/>
                    <a:pt x="242" y="5"/>
                  </a:cubicBezTo>
                  <a:cubicBezTo>
                    <a:pt x="236" y="5"/>
                    <a:pt x="230" y="5"/>
                    <a:pt x="224" y="6"/>
                  </a:cubicBezTo>
                  <a:cubicBezTo>
                    <a:pt x="184" y="8"/>
                    <a:pt x="143" y="5"/>
                    <a:pt x="103" y="5"/>
                  </a:cubicBezTo>
                  <a:cubicBezTo>
                    <a:pt x="82" y="5"/>
                    <a:pt x="61" y="6"/>
                    <a:pt x="40" y="7"/>
                  </a:cubicBezTo>
                  <a:cubicBezTo>
                    <a:pt x="31" y="8"/>
                    <a:pt x="22" y="7"/>
                    <a:pt x="13" y="7"/>
                  </a:cubicBezTo>
                  <a:cubicBezTo>
                    <a:pt x="11" y="7"/>
                    <a:pt x="8" y="11"/>
                    <a:pt x="10" y="11"/>
                  </a:cubicBezTo>
                  <a:cubicBezTo>
                    <a:pt x="12" y="11"/>
                    <a:pt x="11" y="9"/>
                    <a:pt x="12" y="9"/>
                  </a:cubicBezTo>
                  <a:cubicBezTo>
                    <a:pt x="13" y="12"/>
                    <a:pt x="14" y="17"/>
                    <a:pt x="13" y="20"/>
                  </a:cubicBezTo>
                  <a:cubicBezTo>
                    <a:pt x="11" y="20"/>
                    <a:pt x="3" y="19"/>
                    <a:pt x="2" y="20"/>
                  </a:cubicBezTo>
                  <a:cubicBezTo>
                    <a:pt x="0" y="23"/>
                    <a:pt x="3" y="36"/>
                    <a:pt x="3" y="39"/>
                  </a:cubicBezTo>
                  <a:cubicBezTo>
                    <a:pt x="3" y="40"/>
                    <a:pt x="2" y="57"/>
                    <a:pt x="6" y="55"/>
                  </a:cubicBezTo>
                  <a:cubicBezTo>
                    <a:pt x="9" y="53"/>
                    <a:pt x="9" y="53"/>
                    <a:pt x="14" y="54"/>
                  </a:cubicBezTo>
                  <a:cubicBezTo>
                    <a:pt x="13" y="58"/>
                    <a:pt x="16" y="62"/>
                    <a:pt x="11" y="61"/>
                  </a:cubicBezTo>
                  <a:cubicBezTo>
                    <a:pt x="10" y="61"/>
                    <a:pt x="3" y="60"/>
                    <a:pt x="2" y="62"/>
                  </a:cubicBezTo>
                  <a:cubicBezTo>
                    <a:pt x="2" y="70"/>
                    <a:pt x="3" y="79"/>
                    <a:pt x="3" y="87"/>
                  </a:cubicBezTo>
                  <a:cubicBezTo>
                    <a:pt x="3" y="97"/>
                    <a:pt x="5" y="93"/>
                    <a:pt x="13" y="95"/>
                  </a:cubicBezTo>
                  <a:cubicBezTo>
                    <a:pt x="14" y="96"/>
                    <a:pt x="13" y="103"/>
                    <a:pt x="13" y="104"/>
                  </a:cubicBezTo>
                  <a:cubicBezTo>
                    <a:pt x="11" y="104"/>
                    <a:pt x="2" y="101"/>
                    <a:pt x="1" y="102"/>
                  </a:cubicBezTo>
                  <a:cubicBezTo>
                    <a:pt x="0" y="103"/>
                    <a:pt x="2" y="116"/>
                    <a:pt x="2" y="118"/>
                  </a:cubicBezTo>
                  <a:cubicBezTo>
                    <a:pt x="2" y="124"/>
                    <a:pt x="2" y="131"/>
                    <a:pt x="2" y="137"/>
                  </a:cubicBezTo>
                  <a:cubicBezTo>
                    <a:pt x="3" y="141"/>
                    <a:pt x="17" y="134"/>
                    <a:pt x="13" y="144"/>
                  </a:cubicBezTo>
                  <a:cubicBezTo>
                    <a:pt x="11" y="144"/>
                    <a:pt x="1" y="142"/>
                    <a:pt x="1" y="145"/>
                  </a:cubicBezTo>
                  <a:close/>
                  <a:moveTo>
                    <a:pt x="253" y="20"/>
                  </a:moveTo>
                  <a:cubicBezTo>
                    <a:pt x="253" y="20"/>
                    <a:pt x="255" y="25"/>
                    <a:pt x="255" y="26"/>
                  </a:cubicBezTo>
                  <a:cubicBezTo>
                    <a:pt x="255" y="26"/>
                    <a:pt x="253" y="25"/>
                    <a:pt x="253" y="26"/>
                  </a:cubicBezTo>
                  <a:cubicBezTo>
                    <a:pt x="253" y="26"/>
                    <a:pt x="253" y="27"/>
                    <a:pt x="254" y="28"/>
                  </a:cubicBezTo>
                  <a:cubicBezTo>
                    <a:pt x="255" y="29"/>
                    <a:pt x="255" y="34"/>
                    <a:pt x="255" y="35"/>
                  </a:cubicBezTo>
                  <a:cubicBezTo>
                    <a:pt x="255" y="43"/>
                    <a:pt x="255" y="51"/>
                    <a:pt x="255" y="58"/>
                  </a:cubicBezTo>
                  <a:cubicBezTo>
                    <a:pt x="255" y="72"/>
                    <a:pt x="255" y="86"/>
                    <a:pt x="256" y="99"/>
                  </a:cubicBezTo>
                  <a:cubicBezTo>
                    <a:pt x="257" y="113"/>
                    <a:pt x="259" y="127"/>
                    <a:pt x="259" y="141"/>
                  </a:cubicBezTo>
                  <a:cubicBezTo>
                    <a:pt x="259" y="148"/>
                    <a:pt x="260" y="154"/>
                    <a:pt x="260" y="161"/>
                  </a:cubicBezTo>
                  <a:cubicBezTo>
                    <a:pt x="259" y="167"/>
                    <a:pt x="262" y="174"/>
                    <a:pt x="261" y="180"/>
                  </a:cubicBezTo>
                  <a:cubicBezTo>
                    <a:pt x="221" y="180"/>
                    <a:pt x="181" y="181"/>
                    <a:pt x="142" y="183"/>
                  </a:cubicBezTo>
                  <a:cubicBezTo>
                    <a:pt x="143" y="176"/>
                    <a:pt x="141" y="169"/>
                    <a:pt x="141" y="162"/>
                  </a:cubicBezTo>
                  <a:cubicBezTo>
                    <a:pt x="141" y="155"/>
                    <a:pt x="142" y="149"/>
                    <a:pt x="142" y="142"/>
                  </a:cubicBezTo>
                  <a:cubicBezTo>
                    <a:pt x="142" y="130"/>
                    <a:pt x="141" y="118"/>
                    <a:pt x="140" y="107"/>
                  </a:cubicBezTo>
                  <a:cubicBezTo>
                    <a:pt x="138" y="74"/>
                    <a:pt x="135" y="41"/>
                    <a:pt x="136" y="8"/>
                  </a:cubicBezTo>
                  <a:cubicBezTo>
                    <a:pt x="158" y="9"/>
                    <a:pt x="180" y="9"/>
                    <a:pt x="202" y="9"/>
                  </a:cubicBezTo>
                  <a:cubicBezTo>
                    <a:pt x="213" y="9"/>
                    <a:pt x="224" y="8"/>
                    <a:pt x="235" y="8"/>
                  </a:cubicBezTo>
                  <a:cubicBezTo>
                    <a:pt x="240" y="8"/>
                    <a:pt x="246" y="7"/>
                    <a:pt x="252" y="7"/>
                  </a:cubicBezTo>
                  <a:cubicBezTo>
                    <a:pt x="253" y="11"/>
                    <a:pt x="255" y="16"/>
                    <a:pt x="253" y="2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10" name="Freeform 187"/>
            <p:cNvSpPr/>
            <p:nvPr/>
          </p:nvSpPr>
          <p:spPr bwMode="auto">
            <a:xfrm>
              <a:off x="5478463" y="4144963"/>
              <a:ext cx="204788" cy="20638"/>
            </a:xfrm>
            <a:custGeom>
              <a:avLst/>
              <a:gdLst>
                <a:gd name="T0" fmla="*/ 84 w 84"/>
                <a:gd name="T1" fmla="*/ 2 h 9"/>
                <a:gd name="T2" fmla="*/ 42 w 84"/>
                <a:gd name="T3" fmla="*/ 3 h 9"/>
                <a:gd name="T4" fmla="*/ 18 w 84"/>
                <a:gd name="T5" fmla="*/ 3 h 9"/>
                <a:gd name="T6" fmla="*/ 6 w 84"/>
                <a:gd name="T7" fmla="*/ 5 h 9"/>
                <a:gd name="T8" fmla="*/ 84 w 84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">
                  <a:moveTo>
                    <a:pt x="84" y="2"/>
                  </a:moveTo>
                  <a:cubicBezTo>
                    <a:pt x="84" y="0"/>
                    <a:pt x="46" y="3"/>
                    <a:pt x="42" y="3"/>
                  </a:cubicBezTo>
                  <a:cubicBezTo>
                    <a:pt x="34" y="3"/>
                    <a:pt x="26" y="3"/>
                    <a:pt x="18" y="3"/>
                  </a:cubicBezTo>
                  <a:cubicBezTo>
                    <a:pt x="18" y="3"/>
                    <a:pt x="0" y="2"/>
                    <a:pt x="6" y="5"/>
                  </a:cubicBezTo>
                  <a:cubicBezTo>
                    <a:pt x="12" y="9"/>
                    <a:pt x="83" y="7"/>
                    <a:pt x="84" y="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11" name="Freeform 188"/>
            <p:cNvSpPr/>
            <p:nvPr/>
          </p:nvSpPr>
          <p:spPr bwMode="auto">
            <a:xfrm>
              <a:off x="5680075" y="4146551"/>
              <a:ext cx="14288" cy="14288"/>
            </a:xfrm>
            <a:custGeom>
              <a:avLst/>
              <a:gdLst>
                <a:gd name="T0" fmla="*/ 3 w 6"/>
                <a:gd name="T1" fmla="*/ 1 h 6"/>
                <a:gd name="T2" fmla="*/ 0 w 6"/>
                <a:gd name="T3" fmla="*/ 3 h 6"/>
                <a:gd name="T4" fmla="*/ 3 w 6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1" y="1"/>
                    <a:pt x="0" y="2"/>
                    <a:pt x="0" y="3"/>
                  </a:cubicBezTo>
                  <a:cubicBezTo>
                    <a:pt x="0" y="6"/>
                    <a:pt x="6" y="0"/>
                    <a:pt x="3" y="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12" name="Freeform 189"/>
            <p:cNvSpPr/>
            <p:nvPr/>
          </p:nvSpPr>
          <p:spPr bwMode="auto">
            <a:xfrm>
              <a:off x="5478463" y="3984626"/>
              <a:ext cx="206375" cy="12700"/>
            </a:xfrm>
            <a:custGeom>
              <a:avLst/>
              <a:gdLst>
                <a:gd name="T0" fmla="*/ 74 w 85"/>
                <a:gd name="T1" fmla="*/ 0 h 5"/>
                <a:gd name="T2" fmla="*/ 0 w 85"/>
                <a:gd name="T3" fmla="*/ 2 h 5"/>
                <a:gd name="T4" fmla="*/ 48 w 85"/>
                <a:gd name="T5" fmla="*/ 3 h 5"/>
                <a:gd name="T6" fmla="*/ 79 w 85"/>
                <a:gd name="T7" fmla="*/ 4 h 5"/>
                <a:gd name="T8" fmla="*/ 84 w 85"/>
                <a:gd name="T9" fmla="*/ 3 h 5"/>
                <a:gd name="T10" fmla="*/ 74 w 8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">
                  <a:moveTo>
                    <a:pt x="74" y="0"/>
                  </a:moveTo>
                  <a:cubicBezTo>
                    <a:pt x="69" y="0"/>
                    <a:pt x="0" y="0"/>
                    <a:pt x="0" y="2"/>
                  </a:cubicBezTo>
                  <a:cubicBezTo>
                    <a:pt x="1" y="5"/>
                    <a:pt x="44" y="3"/>
                    <a:pt x="48" y="3"/>
                  </a:cubicBezTo>
                  <a:cubicBezTo>
                    <a:pt x="58" y="3"/>
                    <a:pt x="69" y="3"/>
                    <a:pt x="79" y="4"/>
                  </a:cubicBezTo>
                  <a:cubicBezTo>
                    <a:pt x="81" y="3"/>
                    <a:pt x="83" y="5"/>
                    <a:pt x="84" y="3"/>
                  </a:cubicBezTo>
                  <a:cubicBezTo>
                    <a:pt x="85" y="1"/>
                    <a:pt x="75" y="0"/>
                    <a:pt x="74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13" name="Freeform 190"/>
            <p:cNvSpPr>
              <a:spLocks noEditPoints="1"/>
            </p:cNvSpPr>
            <p:nvPr/>
          </p:nvSpPr>
          <p:spPr bwMode="auto">
            <a:xfrm>
              <a:off x="5051425" y="3800476"/>
              <a:ext cx="752475" cy="552450"/>
            </a:xfrm>
            <a:custGeom>
              <a:avLst/>
              <a:gdLst>
                <a:gd name="T0" fmla="*/ 309 w 310"/>
                <a:gd name="T1" fmla="*/ 179 h 228"/>
                <a:gd name="T2" fmla="*/ 307 w 310"/>
                <a:gd name="T3" fmla="*/ 131 h 228"/>
                <a:gd name="T4" fmla="*/ 303 w 310"/>
                <a:gd name="T5" fmla="*/ 79 h 228"/>
                <a:gd name="T6" fmla="*/ 300 w 310"/>
                <a:gd name="T7" fmla="*/ 38 h 228"/>
                <a:gd name="T8" fmla="*/ 287 w 310"/>
                <a:gd name="T9" fmla="*/ 4 h 228"/>
                <a:gd name="T10" fmla="*/ 257 w 310"/>
                <a:gd name="T11" fmla="*/ 2 h 228"/>
                <a:gd name="T12" fmla="*/ 206 w 310"/>
                <a:gd name="T13" fmla="*/ 2 h 228"/>
                <a:gd name="T14" fmla="*/ 111 w 310"/>
                <a:gd name="T15" fmla="*/ 3 h 228"/>
                <a:gd name="T16" fmla="*/ 60 w 310"/>
                <a:gd name="T17" fmla="*/ 4 h 228"/>
                <a:gd name="T18" fmla="*/ 38 w 310"/>
                <a:gd name="T19" fmla="*/ 6 h 228"/>
                <a:gd name="T20" fmla="*/ 23 w 310"/>
                <a:gd name="T21" fmla="*/ 8 h 228"/>
                <a:gd name="T22" fmla="*/ 10 w 310"/>
                <a:gd name="T23" fmla="*/ 85 h 228"/>
                <a:gd name="T24" fmla="*/ 13 w 310"/>
                <a:gd name="T25" fmla="*/ 182 h 228"/>
                <a:gd name="T26" fmla="*/ 22 w 310"/>
                <a:gd name="T27" fmla="*/ 219 h 228"/>
                <a:gd name="T28" fmla="*/ 60 w 310"/>
                <a:gd name="T29" fmla="*/ 222 h 228"/>
                <a:gd name="T30" fmla="*/ 221 w 310"/>
                <a:gd name="T31" fmla="*/ 217 h 228"/>
                <a:gd name="T32" fmla="*/ 282 w 310"/>
                <a:gd name="T33" fmla="*/ 216 h 228"/>
                <a:gd name="T34" fmla="*/ 305 w 310"/>
                <a:gd name="T35" fmla="*/ 206 h 228"/>
                <a:gd name="T36" fmla="*/ 307 w 310"/>
                <a:gd name="T37" fmla="*/ 195 h 228"/>
                <a:gd name="T38" fmla="*/ 309 w 310"/>
                <a:gd name="T39" fmla="*/ 179 h 228"/>
                <a:gd name="T40" fmla="*/ 16 w 310"/>
                <a:gd name="T41" fmla="*/ 152 h 228"/>
                <a:gd name="T42" fmla="*/ 13 w 310"/>
                <a:gd name="T43" fmla="*/ 64 h 228"/>
                <a:gd name="T44" fmla="*/ 15 w 310"/>
                <a:gd name="T45" fmla="*/ 24 h 228"/>
                <a:gd name="T46" fmla="*/ 36 w 310"/>
                <a:gd name="T47" fmla="*/ 6 h 228"/>
                <a:gd name="T48" fmla="*/ 46 w 310"/>
                <a:gd name="T49" fmla="*/ 8 h 228"/>
                <a:gd name="T50" fmla="*/ 70 w 310"/>
                <a:gd name="T51" fmla="*/ 7 h 228"/>
                <a:gd name="T52" fmla="*/ 121 w 310"/>
                <a:gd name="T53" fmla="*/ 6 h 228"/>
                <a:gd name="T54" fmla="*/ 222 w 310"/>
                <a:gd name="T55" fmla="*/ 5 h 228"/>
                <a:gd name="T56" fmla="*/ 265 w 310"/>
                <a:gd name="T57" fmla="*/ 5 h 228"/>
                <a:gd name="T58" fmla="*/ 295 w 310"/>
                <a:gd name="T59" fmla="*/ 16 h 228"/>
                <a:gd name="T60" fmla="*/ 298 w 310"/>
                <a:gd name="T61" fmla="*/ 59 h 228"/>
                <a:gd name="T62" fmla="*/ 301 w 310"/>
                <a:gd name="T63" fmla="*/ 93 h 228"/>
                <a:gd name="T64" fmla="*/ 303 w 310"/>
                <a:gd name="T65" fmla="*/ 137 h 228"/>
                <a:gd name="T66" fmla="*/ 305 w 310"/>
                <a:gd name="T67" fmla="*/ 180 h 228"/>
                <a:gd name="T68" fmla="*/ 298 w 310"/>
                <a:gd name="T69" fmla="*/ 210 h 228"/>
                <a:gd name="T70" fmla="*/ 283 w 310"/>
                <a:gd name="T71" fmla="*/ 212 h 228"/>
                <a:gd name="T72" fmla="*/ 260 w 310"/>
                <a:gd name="T73" fmla="*/ 213 h 228"/>
                <a:gd name="T74" fmla="*/ 176 w 310"/>
                <a:gd name="T75" fmla="*/ 214 h 228"/>
                <a:gd name="T76" fmla="*/ 80 w 310"/>
                <a:gd name="T77" fmla="*/ 219 h 228"/>
                <a:gd name="T78" fmla="*/ 48 w 310"/>
                <a:gd name="T79" fmla="*/ 220 h 228"/>
                <a:gd name="T80" fmla="*/ 22 w 310"/>
                <a:gd name="T81" fmla="*/ 213 h 228"/>
                <a:gd name="T82" fmla="*/ 16 w 310"/>
                <a:gd name="T83" fmla="*/ 15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0" h="228">
                  <a:moveTo>
                    <a:pt x="309" y="179"/>
                  </a:moveTo>
                  <a:cubicBezTo>
                    <a:pt x="306" y="164"/>
                    <a:pt x="307" y="147"/>
                    <a:pt x="307" y="131"/>
                  </a:cubicBezTo>
                  <a:cubicBezTo>
                    <a:pt x="306" y="113"/>
                    <a:pt x="305" y="96"/>
                    <a:pt x="303" y="79"/>
                  </a:cubicBezTo>
                  <a:cubicBezTo>
                    <a:pt x="302" y="65"/>
                    <a:pt x="300" y="51"/>
                    <a:pt x="300" y="38"/>
                  </a:cubicBezTo>
                  <a:cubicBezTo>
                    <a:pt x="300" y="26"/>
                    <a:pt x="301" y="9"/>
                    <a:pt x="287" y="4"/>
                  </a:cubicBezTo>
                  <a:cubicBezTo>
                    <a:pt x="278" y="1"/>
                    <a:pt x="267" y="3"/>
                    <a:pt x="257" y="2"/>
                  </a:cubicBezTo>
                  <a:cubicBezTo>
                    <a:pt x="240" y="2"/>
                    <a:pt x="223" y="2"/>
                    <a:pt x="206" y="2"/>
                  </a:cubicBezTo>
                  <a:cubicBezTo>
                    <a:pt x="175" y="2"/>
                    <a:pt x="143" y="2"/>
                    <a:pt x="111" y="3"/>
                  </a:cubicBezTo>
                  <a:cubicBezTo>
                    <a:pt x="94" y="3"/>
                    <a:pt x="77" y="4"/>
                    <a:pt x="60" y="4"/>
                  </a:cubicBezTo>
                  <a:cubicBezTo>
                    <a:pt x="53" y="5"/>
                    <a:pt x="44" y="4"/>
                    <a:pt x="38" y="6"/>
                  </a:cubicBezTo>
                  <a:cubicBezTo>
                    <a:pt x="36" y="0"/>
                    <a:pt x="26" y="6"/>
                    <a:pt x="23" y="8"/>
                  </a:cubicBezTo>
                  <a:cubicBezTo>
                    <a:pt x="0" y="23"/>
                    <a:pt x="9" y="62"/>
                    <a:pt x="10" y="85"/>
                  </a:cubicBezTo>
                  <a:cubicBezTo>
                    <a:pt x="11" y="117"/>
                    <a:pt x="13" y="149"/>
                    <a:pt x="13" y="182"/>
                  </a:cubicBezTo>
                  <a:cubicBezTo>
                    <a:pt x="13" y="194"/>
                    <a:pt x="13" y="209"/>
                    <a:pt x="22" y="219"/>
                  </a:cubicBezTo>
                  <a:cubicBezTo>
                    <a:pt x="30" y="228"/>
                    <a:pt x="50" y="223"/>
                    <a:pt x="60" y="222"/>
                  </a:cubicBezTo>
                  <a:cubicBezTo>
                    <a:pt x="114" y="221"/>
                    <a:pt x="167" y="217"/>
                    <a:pt x="221" y="217"/>
                  </a:cubicBezTo>
                  <a:cubicBezTo>
                    <a:pt x="241" y="217"/>
                    <a:pt x="261" y="216"/>
                    <a:pt x="282" y="216"/>
                  </a:cubicBezTo>
                  <a:cubicBezTo>
                    <a:pt x="293" y="216"/>
                    <a:pt x="298" y="215"/>
                    <a:pt x="305" y="206"/>
                  </a:cubicBezTo>
                  <a:cubicBezTo>
                    <a:pt x="306" y="205"/>
                    <a:pt x="307" y="198"/>
                    <a:pt x="307" y="195"/>
                  </a:cubicBezTo>
                  <a:cubicBezTo>
                    <a:pt x="307" y="190"/>
                    <a:pt x="310" y="186"/>
                    <a:pt x="309" y="179"/>
                  </a:cubicBezTo>
                  <a:close/>
                  <a:moveTo>
                    <a:pt x="16" y="152"/>
                  </a:moveTo>
                  <a:cubicBezTo>
                    <a:pt x="14" y="122"/>
                    <a:pt x="13" y="93"/>
                    <a:pt x="13" y="64"/>
                  </a:cubicBezTo>
                  <a:cubicBezTo>
                    <a:pt x="13" y="51"/>
                    <a:pt x="10" y="35"/>
                    <a:pt x="15" y="24"/>
                  </a:cubicBezTo>
                  <a:cubicBezTo>
                    <a:pt x="19" y="13"/>
                    <a:pt x="25" y="9"/>
                    <a:pt x="36" y="6"/>
                  </a:cubicBezTo>
                  <a:cubicBezTo>
                    <a:pt x="36" y="11"/>
                    <a:pt x="42" y="9"/>
                    <a:pt x="46" y="8"/>
                  </a:cubicBezTo>
                  <a:cubicBezTo>
                    <a:pt x="54" y="8"/>
                    <a:pt x="62" y="7"/>
                    <a:pt x="70" y="7"/>
                  </a:cubicBezTo>
                  <a:cubicBezTo>
                    <a:pt x="87" y="6"/>
                    <a:pt x="104" y="6"/>
                    <a:pt x="121" y="6"/>
                  </a:cubicBezTo>
                  <a:cubicBezTo>
                    <a:pt x="155" y="6"/>
                    <a:pt x="188" y="5"/>
                    <a:pt x="222" y="5"/>
                  </a:cubicBezTo>
                  <a:cubicBezTo>
                    <a:pt x="236" y="5"/>
                    <a:pt x="250" y="5"/>
                    <a:pt x="265" y="5"/>
                  </a:cubicBezTo>
                  <a:cubicBezTo>
                    <a:pt x="275" y="5"/>
                    <a:pt x="290" y="5"/>
                    <a:pt x="295" y="16"/>
                  </a:cubicBezTo>
                  <a:cubicBezTo>
                    <a:pt x="299" y="29"/>
                    <a:pt x="297" y="46"/>
                    <a:pt x="298" y="59"/>
                  </a:cubicBezTo>
                  <a:cubicBezTo>
                    <a:pt x="299" y="70"/>
                    <a:pt x="300" y="82"/>
                    <a:pt x="301" y="93"/>
                  </a:cubicBezTo>
                  <a:cubicBezTo>
                    <a:pt x="302" y="108"/>
                    <a:pt x="303" y="122"/>
                    <a:pt x="303" y="137"/>
                  </a:cubicBezTo>
                  <a:cubicBezTo>
                    <a:pt x="304" y="151"/>
                    <a:pt x="306" y="166"/>
                    <a:pt x="305" y="180"/>
                  </a:cubicBezTo>
                  <a:cubicBezTo>
                    <a:pt x="303" y="190"/>
                    <a:pt x="307" y="202"/>
                    <a:pt x="298" y="210"/>
                  </a:cubicBezTo>
                  <a:cubicBezTo>
                    <a:pt x="295" y="213"/>
                    <a:pt x="287" y="212"/>
                    <a:pt x="283" y="212"/>
                  </a:cubicBezTo>
                  <a:cubicBezTo>
                    <a:pt x="275" y="213"/>
                    <a:pt x="267" y="212"/>
                    <a:pt x="260" y="213"/>
                  </a:cubicBezTo>
                  <a:cubicBezTo>
                    <a:pt x="232" y="213"/>
                    <a:pt x="204" y="213"/>
                    <a:pt x="176" y="214"/>
                  </a:cubicBezTo>
                  <a:cubicBezTo>
                    <a:pt x="144" y="215"/>
                    <a:pt x="112" y="217"/>
                    <a:pt x="80" y="219"/>
                  </a:cubicBezTo>
                  <a:cubicBezTo>
                    <a:pt x="69" y="219"/>
                    <a:pt x="58" y="219"/>
                    <a:pt x="48" y="220"/>
                  </a:cubicBezTo>
                  <a:cubicBezTo>
                    <a:pt x="38" y="220"/>
                    <a:pt x="28" y="223"/>
                    <a:pt x="22" y="213"/>
                  </a:cubicBezTo>
                  <a:cubicBezTo>
                    <a:pt x="11" y="196"/>
                    <a:pt x="17" y="171"/>
                    <a:pt x="16" y="152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414" name="组合 413"/>
          <p:cNvGrpSpPr/>
          <p:nvPr/>
        </p:nvGrpSpPr>
        <p:grpSpPr>
          <a:xfrm>
            <a:off x="4787553" y="3915692"/>
            <a:ext cx="798513" cy="784225"/>
            <a:chOff x="6365875" y="3684588"/>
            <a:chExt cx="798513" cy="784225"/>
          </a:xfrm>
          <a:noFill/>
        </p:grpSpPr>
        <p:sp>
          <p:nvSpPr>
            <p:cNvPr id="415" name="Freeform 191"/>
            <p:cNvSpPr>
              <a:spLocks noEditPoints="1"/>
            </p:cNvSpPr>
            <p:nvPr/>
          </p:nvSpPr>
          <p:spPr bwMode="auto">
            <a:xfrm>
              <a:off x="6453188" y="3776663"/>
              <a:ext cx="657225" cy="442913"/>
            </a:xfrm>
            <a:custGeom>
              <a:avLst/>
              <a:gdLst>
                <a:gd name="T0" fmla="*/ 266 w 271"/>
                <a:gd name="T1" fmla="*/ 172 h 183"/>
                <a:gd name="T2" fmla="*/ 263 w 271"/>
                <a:gd name="T3" fmla="*/ 171 h 183"/>
                <a:gd name="T4" fmla="*/ 259 w 271"/>
                <a:gd name="T5" fmla="*/ 170 h 183"/>
                <a:gd name="T6" fmla="*/ 246 w 271"/>
                <a:gd name="T7" fmla="*/ 166 h 183"/>
                <a:gd name="T8" fmla="*/ 235 w 271"/>
                <a:gd name="T9" fmla="*/ 163 h 183"/>
                <a:gd name="T10" fmla="*/ 243 w 271"/>
                <a:gd name="T11" fmla="*/ 170 h 183"/>
                <a:gd name="T12" fmla="*/ 221 w 271"/>
                <a:gd name="T13" fmla="*/ 169 h 183"/>
                <a:gd name="T14" fmla="*/ 131 w 271"/>
                <a:gd name="T15" fmla="*/ 174 h 183"/>
                <a:gd name="T16" fmla="*/ 110 w 271"/>
                <a:gd name="T17" fmla="*/ 175 h 183"/>
                <a:gd name="T18" fmla="*/ 85 w 271"/>
                <a:gd name="T19" fmla="*/ 176 h 183"/>
                <a:gd name="T20" fmla="*/ 65 w 271"/>
                <a:gd name="T21" fmla="*/ 177 h 183"/>
                <a:gd name="T22" fmla="*/ 24 w 271"/>
                <a:gd name="T23" fmla="*/ 178 h 183"/>
                <a:gd name="T24" fmla="*/ 27 w 271"/>
                <a:gd name="T25" fmla="*/ 176 h 183"/>
                <a:gd name="T26" fmla="*/ 26 w 271"/>
                <a:gd name="T27" fmla="*/ 174 h 183"/>
                <a:gd name="T28" fmla="*/ 24 w 271"/>
                <a:gd name="T29" fmla="*/ 174 h 183"/>
                <a:gd name="T30" fmla="*/ 23 w 271"/>
                <a:gd name="T31" fmla="*/ 162 h 183"/>
                <a:gd name="T32" fmla="*/ 19 w 271"/>
                <a:gd name="T33" fmla="*/ 40 h 183"/>
                <a:gd name="T34" fmla="*/ 25 w 271"/>
                <a:gd name="T35" fmla="*/ 45 h 183"/>
                <a:gd name="T36" fmla="*/ 24 w 271"/>
                <a:gd name="T37" fmla="*/ 37 h 183"/>
                <a:gd name="T38" fmla="*/ 22 w 271"/>
                <a:gd name="T39" fmla="*/ 28 h 183"/>
                <a:gd name="T40" fmla="*/ 16 w 271"/>
                <a:gd name="T41" fmla="*/ 11 h 183"/>
                <a:gd name="T42" fmla="*/ 13 w 271"/>
                <a:gd name="T43" fmla="*/ 1 h 183"/>
                <a:gd name="T44" fmla="*/ 11 w 271"/>
                <a:gd name="T45" fmla="*/ 0 h 183"/>
                <a:gd name="T46" fmla="*/ 9 w 271"/>
                <a:gd name="T47" fmla="*/ 6 h 183"/>
                <a:gd name="T48" fmla="*/ 1 w 271"/>
                <a:gd name="T49" fmla="*/ 40 h 183"/>
                <a:gd name="T50" fmla="*/ 2 w 271"/>
                <a:gd name="T51" fmla="*/ 45 h 183"/>
                <a:gd name="T52" fmla="*/ 6 w 271"/>
                <a:gd name="T53" fmla="*/ 44 h 183"/>
                <a:gd name="T54" fmla="*/ 10 w 271"/>
                <a:gd name="T55" fmla="*/ 27 h 183"/>
                <a:gd name="T56" fmla="*/ 13 w 271"/>
                <a:gd name="T57" fmla="*/ 58 h 183"/>
                <a:gd name="T58" fmla="*/ 16 w 271"/>
                <a:gd name="T59" fmla="*/ 115 h 183"/>
                <a:gd name="T60" fmla="*/ 16 w 271"/>
                <a:gd name="T61" fmla="*/ 173 h 183"/>
                <a:gd name="T62" fmla="*/ 15 w 271"/>
                <a:gd name="T63" fmla="*/ 175 h 183"/>
                <a:gd name="T64" fmla="*/ 16 w 271"/>
                <a:gd name="T65" fmla="*/ 178 h 183"/>
                <a:gd name="T66" fmla="*/ 23 w 271"/>
                <a:gd name="T67" fmla="*/ 183 h 183"/>
                <a:gd name="T68" fmla="*/ 31 w 271"/>
                <a:gd name="T69" fmla="*/ 183 h 183"/>
                <a:gd name="T70" fmla="*/ 102 w 271"/>
                <a:gd name="T71" fmla="*/ 180 h 183"/>
                <a:gd name="T72" fmla="*/ 106 w 271"/>
                <a:gd name="T73" fmla="*/ 180 h 183"/>
                <a:gd name="T74" fmla="*/ 111 w 271"/>
                <a:gd name="T75" fmla="*/ 180 h 183"/>
                <a:gd name="T76" fmla="*/ 170 w 271"/>
                <a:gd name="T77" fmla="*/ 176 h 183"/>
                <a:gd name="T78" fmla="*/ 240 w 271"/>
                <a:gd name="T79" fmla="*/ 175 h 183"/>
                <a:gd name="T80" fmla="*/ 231 w 271"/>
                <a:gd name="T81" fmla="*/ 182 h 183"/>
                <a:gd name="T82" fmla="*/ 244 w 271"/>
                <a:gd name="T83" fmla="*/ 180 h 183"/>
                <a:gd name="T84" fmla="*/ 257 w 271"/>
                <a:gd name="T85" fmla="*/ 178 h 183"/>
                <a:gd name="T86" fmla="*/ 263 w 271"/>
                <a:gd name="T87" fmla="*/ 178 h 183"/>
                <a:gd name="T88" fmla="*/ 271 w 271"/>
                <a:gd name="T89" fmla="*/ 176 h 183"/>
                <a:gd name="T90" fmla="*/ 267 w 271"/>
                <a:gd name="T91" fmla="*/ 172 h 183"/>
                <a:gd name="T92" fmla="*/ 23 w 271"/>
                <a:gd name="T93" fmla="*/ 178 h 183"/>
                <a:gd name="T94" fmla="*/ 24 w 271"/>
                <a:gd name="T95" fmla="*/ 17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1" h="183">
                  <a:moveTo>
                    <a:pt x="267" y="172"/>
                  </a:moveTo>
                  <a:cubicBezTo>
                    <a:pt x="266" y="172"/>
                    <a:pt x="266" y="172"/>
                    <a:pt x="266" y="172"/>
                  </a:cubicBezTo>
                  <a:cubicBezTo>
                    <a:pt x="265" y="172"/>
                    <a:pt x="265" y="172"/>
                    <a:pt x="264" y="172"/>
                  </a:cubicBezTo>
                  <a:cubicBezTo>
                    <a:pt x="264" y="172"/>
                    <a:pt x="263" y="171"/>
                    <a:pt x="263" y="171"/>
                  </a:cubicBezTo>
                  <a:cubicBezTo>
                    <a:pt x="262" y="170"/>
                    <a:pt x="262" y="170"/>
                    <a:pt x="261" y="170"/>
                  </a:cubicBezTo>
                  <a:cubicBezTo>
                    <a:pt x="260" y="170"/>
                    <a:pt x="260" y="170"/>
                    <a:pt x="259" y="170"/>
                  </a:cubicBezTo>
                  <a:cubicBezTo>
                    <a:pt x="259" y="170"/>
                    <a:pt x="258" y="170"/>
                    <a:pt x="257" y="170"/>
                  </a:cubicBezTo>
                  <a:cubicBezTo>
                    <a:pt x="254" y="170"/>
                    <a:pt x="249" y="168"/>
                    <a:pt x="246" y="166"/>
                  </a:cubicBezTo>
                  <a:cubicBezTo>
                    <a:pt x="242" y="164"/>
                    <a:pt x="238" y="162"/>
                    <a:pt x="236" y="162"/>
                  </a:cubicBezTo>
                  <a:cubicBezTo>
                    <a:pt x="236" y="162"/>
                    <a:pt x="235" y="163"/>
                    <a:pt x="235" y="163"/>
                  </a:cubicBezTo>
                  <a:cubicBezTo>
                    <a:pt x="235" y="163"/>
                    <a:pt x="235" y="164"/>
                    <a:pt x="235" y="164"/>
                  </a:cubicBezTo>
                  <a:cubicBezTo>
                    <a:pt x="236" y="167"/>
                    <a:pt x="239" y="168"/>
                    <a:pt x="243" y="170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36" y="170"/>
                    <a:pt x="229" y="169"/>
                    <a:pt x="221" y="169"/>
                  </a:cubicBezTo>
                  <a:cubicBezTo>
                    <a:pt x="201" y="169"/>
                    <a:pt x="182" y="171"/>
                    <a:pt x="163" y="172"/>
                  </a:cubicBezTo>
                  <a:cubicBezTo>
                    <a:pt x="152" y="173"/>
                    <a:pt x="142" y="173"/>
                    <a:pt x="131" y="174"/>
                  </a:cubicBezTo>
                  <a:cubicBezTo>
                    <a:pt x="126" y="174"/>
                    <a:pt x="121" y="174"/>
                    <a:pt x="116" y="175"/>
                  </a:cubicBezTo>
                  <a:cubicBezTo>
                    <a:pt x="114" y="175"/>
                    <a:pt x="112" y="175"/>
                    <a:pt x="110" y="175"/>
                  </a:cubicBezTo>
                  <a:cubicBezTo>
                    <a:pt x="105" y="176"/>
                    <a:pt x="99" y="176"/>
                    <a:pt x="94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3" y="176"/>
                    <a:pt x="80" y="176"/>
                    <a:pt x="78" y="176"/>
                  </a:cubicBezTo>
                  <a:cubicBezTo>
                    <a:pt x="74" y="176"/>
                    <a:pt x="69" y="176"/>
                    <a:pt x="65" y="177"/>
                  </a:cubicBezTo>
                  <a:cubicBezTo>
                    <a:pt x="60" y="178"/>
                    <a:pt x="54" y="178"/>
                    <a:pt x="49" y="178"/>
                  </a:cubicBezTo>
                  <a:cubicBezTo>
                    <a:pt x="39" y="178"/>
                    <a:pt x="33" y="178"/>
                    <a:pt x="24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7" y="178"/>
                    <a:pt x="27" y="177"/>
                    <a:pt x="27" y="176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5"/>
                    <a:pt x="27" y="174"/>
                    <a:pt x="26" y="174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74"/>
                    <a:pt x="24" y="174"/>
                    <a:pt x="24" y="174"/>
                  </a:cubicBezTo>
                  <a:cubicBezTo>
                    <a:pt x="24" y="173"/>
                    <a:pt x="24" y="171"/>
                    <a:pt x="23" y="169"/>
                  </a:cubicBezTo>
                  <a:cubicBezTo>
                    <a:pt x="23" y="167"/>
                    <a:pt x="23" y="165"/>
                    <a:pt x="23" y="162"/>
                  </a:cubicBezTo>
                  <a:cubicBezTo>
                    <a:pt x="23" y="144"/>
                    <a:pt x="22" y="126"/>
                    <a:pt x="21" y="109"/>
                  </a:cubicBezTo>
                  <a:cubicBezTo>
                    <a:pt x="19" y="85"/>
                    <a:pt x="17" y="63"/>
                    <a:pt x="19" y="40"/>
                  </a:cubicBezTo>
                  <a:cubicBezTo>
                    <a:pt x="20" y="43"/>
                    <a:pt x="21" y="45"/>
                    <a:pt x="24" y="46"/>
                  </a:cubicBezTo>
                  <a:cubicBezTo>
                    <a:pt x="25" y="46"/>
                    <a:pt x="25" y="46"/>
                    <a:pt x="25" y="45"/>
                  </a:cubicBezTo>
                  <a:cubicBezTo>
                    <a:pt x="26" y="43"/>
                    <a:pt x="25" y="41"/>
                    <a:pt x="24" y="39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3" y="36"/>
                    <a:pt x="23" y="34"/>
                    <a:pt x="23" y="32"/>
                  </a:cubicBezTo>
                  <a:cubicBezTo>
                    <a:pt x="22" y="31"/>
                    <a:pt x="22" y="30"/>
                    <a:pt x="22" y="28"/>
                  </a:cubicBezTo>
                  <a:cubicBezTo>
                    <a:pt x="21" y="26"/>
                    <a:pt x="20" y="23"/>
                    <a:pt x="19" y="21"/>
                  </a:cubicBezTo>
                  <a:cubicBezTo>
                    <a:pt x="18" y="18"/>
                    <a:pt x="17" y="14"/>
                    <a:pt x="16" y="11"/>
                  </a:cubicBezTo>
                  <a:cubicBezTo>
                    <a:pt x="16" y="10"/>
                    <a:pt x="16" y="9"/>
                    <a:pt x="16" y="8"/>
                  </a:cubicBezTo>
                  <a:cubicBezTo>
                    <a:pt x="16" y="6"/>
                    <a:pt x="16" y="3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16"/>
                    <a:pt x="4" y="30"/>
                    <a:pt x="1" y="39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1"/>
                    <a:pt x="0" y="43"/>
                    <a:pt x="0" y="44"/>
                  </a:cubicBezTo>
                  <a:cubicBezTo>
                    <a:pt x="1" y="44"/>
                    <a:pt x="1" y="45"/>
                    <a:pt x="2" y="45"/>
                  </a:cubicBezTo>
                  <a:cubicBezTo>
                    <a:pt x="2" y="46"/>
                    <a:pt x="3" y="46"/>
                    <a:pt x="3" y="46"/>
                  </a:cubicBezTo>
                  <a:cubicBezTo>
                    <a:pt x="5" y="46"/>
                    <a:pt x="5" y="44"/>
                    <a:pt x="6" y="44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8" y="39"/>
                    <a:pt x="9" y="33"/>
                    <a:pt x="10" y="27"/>
                  </a:cubicBezTo>
                  <a:cubicBezTo>
                    <a:pt x="11" y="23"/>
                    <a:pt x="11" y="20"/>
                    <a:pt x="12" y="17"/>
                  </a:cubicBezTo>
                  <a:cubicBezTo>
                    <a:pt x="14" y="29"/>
                    <a:pt x="14" y="44"/>
                    <a:pt x="13" y="58"/>
                  </a:cubicBezTo>
                  <a:cubicBezTo>
                    <a:pt x="13" y="68"/>
                    <a:pt x="13" y="78"/>
                    <a:pt x="14" y="87"/>
                  </a:cubicBezTo>
                  <a:cubicBezTo>
                    <a:pt x="14" y="96"/>
                    <a:pt x="15" y="105"/>
                    <a:pt x="16" y="115"/>
                  </a:cubicBezTo>
                  <a:cubicBezTo>
                    <a:pt x="17" y="134"/>
                    <a:pt x="19" y="155"/>
                    <a:pt x="18" y="173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16" y="173"/>
                    <a:pt x="15" y="173"/>
                    <a:pt x="15" y="174"/>
                  </a:cubicBezTo>
                  <a:cubicBezTo>
                    <a:pt x="15" y="174"/>
                    <a:pt x="15" y="174"/>
                    <a:pt x="15" y="175"/>
                  </a:cubicBezTo>
                  <a:cubicBezTo>
                    <a:pt x="15" y="175"/>
                    <a:pt x="15" y="175"/>
                    <a:pt x="15" y="175"/>
                  </a:cubicBezTo>
                  <a:cubicBezTo>
                    <a:pt x="15" y="176"/>
                    <a:pt x="15" y="177"/>
                    <a:pt x="16" y="178"/>
                  </a:cubicBezTo>
                  <a:cubicBezTo>
                    <a:pt x="15" y="179"/>
                    <a:pt x="15" y="180"/>
                    <a:pt x="16" y="181"/>
                  </a:cubicBezTo>
                  <a:cubicBezTo>
                    <a:pt x="18" y="183"/>
                    <a:pt x="21" y="183"/>
                    <a:pt x="23" y="183"/>
                  </a:cubicBezTo>
                  <a:cubicBezTo>
                    <a:pt x="24" y="183"/>
                    <a:pt x="26" y="183"/>
                    <a:pt x="27" y="183"/>
                  </a:cubicBezTo>
                  <a:cubicBezTo>
                    <a:pt x="29" y="183"/>
                    <a:pt x="30" y="183"/>
                    <a:pt x="31" y="183"/>
                  </a:cubicBezTo>
                  <a:cubicBezTo>
                    <a:pt x="43" y="182"/>
                    <a:pt x="55" y="182"/>
                    <a:pt x="67" y="182"/>
                  </a:cubicBezTo>
                  <a:cubicBezTo>
                    <a:pt x="79" y="181"/>
                    <a:pt x="91" y="181"/>
                    <a:pt x="102" y="180"/>
                  </a:cubicBezTo>
                  <a:cubicBezTo>
                    <a:pt x="102" y="180"/>
                    <a:pt x="103" y="180"/>
                    <a:pt x="103" y="180"/>
                  </a:cubicBezTo>
                  <a:cubicBezTo>
                    <a:pt x="103" y="180"/>
                    <a:pt x="104" y="180"/>
                    <a:pt x="106" y="180"/>
                  </a:cubicBezTo>
                  <a:cubicBezTo>
                    <a:pt x="106" y="180"/>
                    <a:pt x="107" y="180"/>
                    <a:pt x="108" y="180"/>
                  </a:cubicBezTo>
                  <a:cubicBezTo>
                    <a:pt x="109" y="180"/>
                    <a:pt x="110" y="180"/>
                    <a:pt x="111" y="180"/>
                  </a:cubicBezTo>
                  <a:cubicBezTo>
                    <a:pt x="121" y="179"/>
                    <a:pt x="130" y="179"/>
                    <a:pt x="139" y="178"/>
                  </a:cubicBezTo>
                  <a:cubicBezTo>
                    <a:pt x="150" y="178"/>
                    <a:pt x="160" y="177"/>
                    <a:pt x="170" y="176"/>
                  </a:cubicBezTo>
                  <a:cubicBezTo>
                    <a:pt x="186" y="175"/>
                    <a:pt x="201" y="174"/>
                    <a:pt x="216" y="174"/>
                  </a:cubicBezTo>
                  <a:cubicBezTo>
                    <a:pt x="225" y="174"/>
                    <a:pt x="232" y="175"/>
                    <a:pt x="240" y="175"/>
                  </a:cubicBezTo>
                  <a:cubicBezTo>
                    <a:pt x="236" y="176"/>
                    <a:pt x="233" y="177"/>
                    <a:pt x="231" y="180"/>
                  </a:cubicBezTo>
                  <a:cubicBezTo>
                    <a:pt x="231" y="181"/>
                    <a:pt x="231" y="181"/>
                    <a:pt x="231" y="182"/>
                  </a:cubicBezTo>
                  <a:cubicBezTo>
                    <a:pt x="231" y="182"/>
                    <a:pt x="232" y="182"/>
                    <a:pt x="232" y="182"/>
                  </a:cubicBezTo>
                  <a:cubicBezTo>
                    <a:pt x="236" y="183"/>
                    <a:pt x="240" y="181"/>
                    <a:pt x="244" y="180"/>
                  </a:cubicBezTo>
                  <a:cubicBezTo>
                    <a:pt x="246" y="179"/>
                    <a:pt x="248" y="178"/>
                    <a:pt x="251" y="178"/>
                  </a:cubicBezTo>
                  <a:cubicBezTo>
                    <a:pt x="253" y="177"/>
                    <a:pt x="255" y="177"/>
                    <a:pt x="257" y="178"/>
                  </a:cubicBezTo>
                  <a:cubicBezTo>
                    <a:pt x="259" y="178"/>
                    <a:pt x="260" y="178"/>
                    <a:pt x="261" y="178"/>
                  </a:cubicBezTo>
                  <a:cubicBezTo>
                    <a:pt x="261" y="178"/>
                    <a:pt x="262" y="178"/>
                    <a:pt x="263" y="178"/>
                  </a:cubicBezTo>
                  <a:cubicBezTo>
                    <a:pt x="263" y="178"/>
                    <a:pt x="264" y="178"/>
                    <a:pt x="265" y="178"/>
                  </a:cubicBezTo>
                  <a:cubicBezTo>
                    <a:pt x="267" y="178"/>
                    <a:pt x="269" y="178"/>
                    <a:pt x="271" y="176"/>
                  </a:cubicBezTo>
                  <a:cubicBezTo>
                    <a:pt x="271" y="175"/>
                    <a:pt x="271" y="175"/>
                    <a:pt x="271" y="174"/>
                  </a:cubicBezTo>
                  <a:cubicBezTo>
                    <a:pt x="270" y="173"/>
                    <a:pt x="268" y="172"/>
                    <a:pt x="267" y="172"/>
                  </a:cubicBezTo>
                  <a:close/>
                  <a:moveTo>
                    <a:pt x="24" y="178"/>
                  </a:moveTo>
                  <a:cubicBezTo>
                    <a:pt x="24" y="178"/>
                    <a:pt x="24" y="178"/>
                    <a:pt x="23" y="178"/>
                  </a:cubicBezTo>
                  <a:cubicBezTo>
                    <a:pt x="23" y="178"/>
                    <a:pt x="23" y="177"/>
                    <a:pt x="24" y="177"/>
                  </a:cubicBezTo>
                  <a:cubicBezTo>
                    <a:pt x="24" y="178"/>
                    <a:pt x="24" y="178"/>
                    <a:pt x="24" y="178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16" name="Freeform 192"/>
            <p:cNvSpPr/>
            <p:nvPr/>
          </p:nvSpPr>
          <p:spPr bwMode="auto">
            <a:xfrm>
              <a:off x="6516688" y="3878263"/>
              <a:ext cx="515938" cy="271463"/>
            </a:xfrm>
            <a:custGeom>
              <a:avLst/>
              <a:gdLst>
                <a:gd name="T0" fmla="*/ 3 w 213"/>
                <a:gd name="T1" fmla="*/ 110 h 112"/>
                <a:gd name="T2" fmla="*/ 6 w 213"/>
                <a:gd name="T3" fmla="*/ 108 h 112"/>
                <a:gd name="T4" fmla="*/ 8 w 213"/>
                <a:gd name="T5" fmla="*/ 107 h 112"/>
                <a:gd name="T6" fmla="*/ 40 w 213"/>
                <a:gd name="T7" fmla="*/ 76 h 112"/>
                <a:gd name="T8" fmla="*/ 48 w 213"/>
                <a:gd name="T9" fmla="*/ 111 h 112"/>
                <a:gd name="T10" fmla="*/ 49 w 213"/>
                <a:gd name="T11" fmla="*/ 112 h 112"/>
                <a:gd name="T12" fmla="*/ 62 w 213"/>
                <a:gd name="T13" fmla="*/ 98 h 112"/>
                <a:gd name="T14" fmla="*/ 96 w 213"/>
                <a:gd name="T15" fmla="*/ 45 h 112"/>
                <a:gd name="T16" fmla="*/ 101 w 213"/>
                <a:gd name="T17" fmla="*/ 37 h 112"/>
                <a:gd name="T18" fmla="*/ 112 w 213"/>
                <a:gd name="T19" fmla="*/ 54 h 112"/>
                <a:gd name="T20" fmla="*/ 113 w 213"/>
                <a:gd name="T21" fmla="*/ 57 h 112"/>
                <a:gd name="T22" fmla="*/ 118 w 213"/>
                <a:gd name="T23" fmla="*/ 62 h 112"/>
                <a:gd name="T24" fmla="*/ 122 w 213"/>
                <a:gd name="T25" fmla="*/ 67 h 112"/>
                <a:gd name="T26" fmla="*/ 126 w 213"/>
                <a:gd name="T27" fmla="*/ 72 h 112"/>
                <a:gd name="T28" fmla="*/ 130 w 213"/>
                <a:gd name="T29" fmla="*/ 78 h 112"/>
                <a:gd name="T30" fmla="*/ 139 w 213"/>
                <a:gd name="T31" fmla="*/ 75 h 112"/>
                <a:gd name="T32" fmla="*/ 139 w 213"/>
                <a:gd name="T33" fmla="*/ 73 h 112"/>
                <a:gd name="T34" fmla="*/ 200 w 213"/>
                <a:gd name="T35" fmla="*/ 16 h 112"/>
                <a:gd name="T36" fmla="*/ 197 w 213"/>
                <a:gd name="T37" fmla="*/ 24 h 112"/>
                <a:gd name="T38" fmla="*/ 193 w 213"/>
                <a:gd name="T39" fmla="*/ 35 h 112"/>
                <a:gd name="T40" fmla="*/ 199 w 213"/>
                <a:gd name="T41" fmla="*/ 30 h 112"/>
                <a:gd name="T42" fmla="*/ 201 w 213"/>
                <a:gd name="T43" fmla="*/ 26 h 112"/>
                <a:gd name="T44" fmla="*/ 210 w 213"/>
                <a:gd name="T45" fmla="*/ 8 h 112"/>
                <a:gd name="T46" fmla="*/ 212 w 213"/>
                <a:gd name="T47" fmla="*/ 1 h 112"/>
                <a:gd name="T48" fmla="*/ 203 w 213"/>
                <a:gd name="T49" fmla="*/ 5 h 112"/>
                <a:gd name="T50" fmla="*/ 185 w 213"/>
                <a:gd name="T51" fmla="*/ 13 h 112"/>
                <a:gd name="T52" fmla="*/ 179 w 213"/>
                <a:gd name="T53" fmla="*/ 19 h 112"/>
                <a:gd name="T54" fmla="*/ 187 w 213"/>
                <a:gd name="T55" fmla="*/ 18 h 112"/>
                <a:gd name="T56" fmla="*/ 192 w 213"/>
                <a:gd name="T57" fmla="*/ 16 h 112"/>
                <a:gd name="T58" fmla="*/ 182 w 213"/>
                <a:gd name="T59" fmla="*/ 26 h 112"/>
                <a:gd name="T60" fmla="*/ 133 w 213"/>
                <a:gd name="T61" fmla="*/ 71 h 112"/>
                <a:gd name="T62" fmla="*/ 126 w 213"/>
                <a:gd name="T63" fmla="*/ 63 h 112"/>
                <a:gd name="T64" fmla="*/ 106 w 213"/>
                <a:gd name="T65" fmla="*/ 34 h 112"/>
                <a:gd name="T66" fmla="*/ 101 w 213"/>
                <a:gd name="T67" fmla="*/ 28 h 112"/>
                <a:gd name="T68" fmla="*/ 76 w 213"/>
                <a:gd name="T69" fmla="*/ 68 h 112"/>
                <a:gd name="T70" fmla="*/ 64 w 213"/>
                <a:gd name="T71" fmla="*/ 87 h 112"/>
                <a:gd name="T72" fmla="*/ 52 w 213"/>
                <a:gd name="T73" fmla="*/ 103 h 112"/>
                <a:gd name="T74" fmla="*/ 45 w 213"/>
                <a:gd name="T75" fmla="*/ 68 h 112"/>
                <a:gd name="T76" fmla="*/ 39 w 213"/>
                <a:gd name="T77" fmla="*/ 70 h 112"/>
                <a:gd name="T78" fmla="*/ 24 w 213"/>
                <a:gd name="T79" fmla="*/ 84 h 112"/>
                <a:gd name="T80" fmla="*/ 0 w 213"/>
                <a:gd name="T81" fmla="*/ 107 h 112"/>
                <a:gd name="T82" fmla="*/ 1 w 213"/>
                <a:gd name="T83" fmla="*/ 1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3" h="112">
                  <a:moveTo>
                    <a:pt x="1" y="110"/>
                  </a:moveTo>
                  <a:cubicBezTo>
                    <a:pt x="2" y="111"/>
                    <a:pt x="3" y="110"/>
                    <a:pt x="3" y="110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5" y="108"/>
                    <a:pt x="5" y="108"/>
                    <a:pt x="6" y="108"/>
                  </a:cubicBezTo>
                  <a:cubicBezTo>
                    <a:pt x="7" y="107"/>
                    <a:pt x="7" y="107"/>
                    <a:pt x="8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6" y="99"/>
                    <a:pt x="25" y="91"/>
                    <a:pt x="32" y="83"/>
                  </a:cubicBezTo>
                  <a:cubicBezTo>
                    <a:pt x="35" y="81"/>
                    <a:pt x="38" y="79"/>
                    <a:pt x="40" y="76"/>
                  </a:cubicBezTo>
                  <a:cubicBezTo>
                    <a:pt x="41" y="80"/>
                    <a:pt x="42" y="84"/>
                    <a:pt x="43" y="88"/>
                  </a:cubicBezTo>
                  <a:cubicBezTo>
                    <a:pt x="45" y="96"/>
                    <a:pt x="46" y="104"/>
                    <a:pt x="48" y="111"/>
                  </a:cubicBezTo>
                  <a:cubicBezTo>
                    <a:pt x="48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6" y="109"/>
                    <a:pt x="59" y="103"/>
                    <a:pt x="62" y="98"/>
                  </a:cubicBezTo>
                  <a:cubicBezTo>
                    <a:pt x="63" y="97"/>
                    <a:pt x="64" y="95"/>
                    <a:pt x="65" y="94"/>
                  </a:cubicBezTo>
                  <a:cubicBezTo>
                    <a:pt x="75" y="79"/>
                    <a:pt x="86" y="62"/>
                    <a:pt x="96" y="45"/>
                  </a:cubicBezTo>
                  <a:cubicBezTo>
                    <a:pt x="96" y="45"/>
                    <a:pt x="96" y="44"/>
                    <a:pt x="97" y="43"/>
                  </a:cubicBezTo>
                  <a:cubicBezTo>
                    <a:pt x="98" y="41"/>
                    <a:pt x="99" y="39"/>
                    <a:pt x="101" y="37"/>
                  </a:cubicBezTo>
                  <a:cubicBezTo>
                    <a:pt x="103" y="41"/>
                    <a:pt x="106" y="45"/>
                    <a:pt x="109" y="49"/>
                  </a:cubicBezTo>
                  <a:cubicBezTo>
                    <a:pt x="110" y="51"/>
                    <a:pt x="111" y="52"/>
                    <a:pt x="112" y="54"/>
                  </a:cubicBezTo>
                  <a:cubicBezTo>
                    <a:pt x="112" y="54"/>
                    <a:pt x="113" y="55"/>
                    <a:pt x="113" y="55"/>
                  </a:cubicBezTo>
                  <a:cubicBezTo>
                    <a:pt x="113" y="56"/>
                    <a:pt x="113" y="57"/>
                    <a:pt x="113" y="57"/>
                  </a:cubicBezTo>
                  <a:cubicBezTo>
                    <a:pt x="114" y="58"/>
                    <a:pt x="115" y="59"/>
                    <a:pt x="116" y="60"/>
                  </a:cubicBezTo>
                  <a:cubicBezTo>
                    <a:pt x="117" y="61"/>
                    <a:pt x="117" y="61"/>
                    <a:pt x="118" y="62"/>
                  </a:cubicBezTo>
                  <a:cubicBezTo>
                    <a:pt x="119" y="63"/>
                    <a:pt x="119" y="64"/>
                    <a:pt x="120" y="64"/>
                  </a:cubicBezTo>
                  <a:cubicBezTo>
                    <a:pt x="120" y="65"/>
                    <a:pt x="121" y="66"/>
                    <a:pt x="122" y="67"/>
                  </a:cubicBezTo>
                  <a:cubicBezTo>
                    <a:pt x="123" y="68"/>
                    <a:pt x="123" y="69"/>
                    <a:pt x="124" y="69"/>
                  </a:cubicBezTo>
                  <a:cubicBezTo>
                    <a:pt x="125" y="70"/>
                    <a:pt x="126" y="71"/>
                    <a:pt x="126" y="72"/>
                  </a:cubicBezTo>
                  <a:cubicBezTo>
                    <a:pt x="127" y="73"/>
                    <a:pt x="127" y="74"/>
                    <a:pt x="127" y="74"/>
                  </a:cubicBezTo>
                  <a:cubicBezTo>
                    <a:pt x="128" y="76"/>
                    <a:pt x="129" y="77"/>
                    <a:pt x="130" y="78"/>
                  </a:cubicBezTo>
                  <a:cubicBezTo>
                    <a:pt x="131" y="78"/>
                    <a:pt x="131" y="79"/>
                    <a:pt x="131" y="78"/>
                  </a:cubicBezTo>
                  <a:cubicBezTo>
                    <a:pt x="134" y="78"/>
                    <a:pt x="137" y="78"/>
                    <a:pt x="139" y="75"/>
                  </a:cubicBezTo>
                  <a:cubicBezTo>
                    <a:pt x="139" y="75"/>
                    <a:pt x="139" y="74"/>
                    <a:pt x="139" y="74"/>
                  </a:cubicBezTo>
                  <a:cubicBezTo>
                    <a:pt x="139" y="74"/>
                    <a:pt x="139" y="74"/>
                    <a:pt x="139" y="73"/>
                  </a:cubicBezTo>
                  <a:cubicBezTo>
                    <a:pt x="147" y="66"/>
                    <a:pt x="156" y="57"/>
                    <a:pt x="164" y="49"/>
                  </a:cubicBezTo>
                  <a:cubicBezTo>
                    <a:pt x="176" y="38"/>
                    <a:pt x="188" y="27"/>
                    <a:pt x="200" y="16"/>
                  </a:cubicBezTo>
                  <a:cubicBezTo>
                    <a:pt x="199" y="19"/>
                    <a:pt x="198" y="21"/>
                    <a:pt x="197" y="23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6" y="24"/>
                    <a:pt x="196" y="25"/>
                    <a:pt x="195" y="26"/>
                  </a:cubicBezTo>
                  <a:cubicBezTo>
                    <a:pt x="194" y="29"/>
                    <a:pt x="192" y="32"/>
                    <a:pt x="193" y="35"/>
                  </a:cubicBezTo>
                  <a:cubicBezTo>
                    <a:pt x="193" y="36"/>
                    <a:pt x="193" y="36"/>
                    <a:pt x="194" y="36"/>
                  </a:cubicBezTo>
                  <a:cubicBezTo>
                    <a:pt x="198" y="35"/>
                    <a:pt x="199" y="32"/>
                    <a:pt x="199" y="30"/>
                  </a:cubicBezTo>
                  <a:cubicBezTo>
                    <a:pt x="200" y="29"/>
                    <a:pt x="200" y="28"/>
                    <a:pt x="200" y="27"/>
                  </a:cubicBezTo>
                  <a:cubicBezTo>
                    <a:pt x="201" y="26"/>
                    <a:pt x="201" y="26"/>
                    <a:pt x="201" y="26"/>
                  </a:cubicBezTo>
                  <a:cubicBezTo>
                    <a:pt x="203" y="20"/>
                    <a:pt x="206" y="15"/>
                    <a:pt x="208" y="10"/>
                  </a:cubicBezTo>
                  <a:cubicBezTo>
                    <a:pt x="209" y="9"/>
                    <a:pt x="209" y="9"/>
                    <a:pt x="210" y="8"/>
                  </a:cubicBezTo>
                  <a:cubicBezTo>
                    <a:pt x="212" y="6"/>
                    <a:pt x="213" y="4"/>
                    <a:pt x="212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1"/>
                  </a:cubicBezTo>
                  <a:cubicBezTo>
                    <a:pt x="208" y="2"/>
                    <a:pt x="205" y="3"/>
                    <a:pt x="203" y="5"/>
                  </a:cubicBezTo>
                  <a:cubicBezTo>
                    <a:pt x="197" y="8"/>
                    <a:pt x="192" y="10"/>
                    <a:pt x="187" y="12"/>
                  </a:cubicBezTo>
                  <a:cubicBezTo>
                    <a:pt x="186" y="13"/>
                    <a:pt x="185" y="13"/>
                    <a:pt x="185" y="13"/>
                  </a:cubicBezTo>
                  <a:cubicBezTo>
                    <a:pt x="182" y="14"/>
                    <a:pt x="179" y="14"/>
                    <a:pt x="178" y="18"/>
                  </a:cubicBezTo>
                  <a:cubicBezTo>
                    <a:pt x="178" y="18"/>
                    <a:pt x="178" y="19"/>
                    <a:pt x="179" y="19"/>
                  </a:cubicBezTo>
                  <a:cubicBezTo>
                    <a:pt x="179" y="20"/>
                    <a:pt x="181" y="20"/>
                    <a:pt x="182" y="20"/>
                  </a:cubicBezTo>
                  <a:cubicBezTo>
                    <a:pt x="183" y="20"/>
                    <a:pt x="185" y="19"/>
                    <a:pt x="187" y="18"/>
                  </a:cubicBezTo>
                  <a:cubicBezTo>
                    <a:pt x="188" y="18"/>
                    <a:pt x="188" y="18"/>
                    <a:pt x="189" y="17"/>
                  </a:cubicBezTo>
                  <a:cubicBezTo>
                    <a:pt x="190" y="17"/>
                    <a:pt x="191" y="16"/>
                    <a:pt x="192" y="16"/>
                  </a:cubicBezTo>
                  <a:cubicBezTo>
                    <a:pt x="192" y="16"/>
                    <a:pt x="192" y="16"/>
                    <a:pt x="193" y="16"/>
                  </a:cubicBezTo>
                  <a:cubicBezTo>
                    <a:pt x="189" y="19"/>
                    <a:pt x="186" y="22"/>
                    <a:pt x="182" y="26"/>
                  </a:cubicBezTo>
                  <a:cubicBezTo>
                    <a:pt x="167" y="40"/>
                    <a:pt x="151" y="55"/>
                    <a:pt x="136" y="70"/>
                  </a:cubicBezTo>
                  <a:cubicBezTo>
                    <a:pt x="135" y="70"/>
                    <a:pt x="134" y="71"/>
                    <a:pt x="133" y="71"/>
                  </a:cubicBezTo>
                  <a:cubicBezTo>
                    <a:pt x="133" y="72"/>
                    <a:pt x="133" y="72"/>
                    <a:pt x="133" y="72"/>
                  </a:cubicBezTo>
                  <a:cubicBezTo>
                    <a:pt x="132" y="71"/>
                    <a:pt x="130" y="69"/>
                    <a:pt x="126" y="63"/>
                  </a:cubicBezTo>
                  <a:cubicBezTo>
                    <a:pt x="126" y="62"/>
                    <a:pt x="125" y="62"/>
                    <a:pt x="125" y="62"/>
                  </a:cubicBezTo>
                  <a:cubicBezTo>
                    <a:pt x="118" y="53"/>
                    <a:pt x="111" y="43"/>
                    <a:pt x="106" y="34"/>
                  </a:cubicBezTo>
                  <a:cubicBezTo>
                    <a:pt x="106" y="34"/>
                    <a:pt x="105" y="33"/>
                    <a:pt x="105" y="32"/>
                  </a:cubicBezTo>
                  <a:cubicBezTo>
                    <a:pt x="104" y="31"/>
                    <a:pt x="104" y="29"/>
                    <a:pt x="101" y="28"/>
                  </a:cubicBezTo>
                  <a:cubicBezTo>
                    <a:pt x="101" y="28"/>
                    <a:pt x="100" y="28"/>
                    <a:pt x="100" y="29"/>
                  </a:cubicBezTo>
                  <a:cubicBezTo>
                    <a:pt x="92" y="42"/>
                    <a:pt x="83" y="56"/>
                    <a:pt x="76" y="68"/>
                  </a:cubicBezTo>
                  <a:cubicBezTo>
                    <a:pt x="74" y="70"/>
                    <a:pt x="73" y="73"/>
                    <a:pt x="71" y="76"/>
                  </a:cubicBezTo>
                  <a:cubicBezTo>
                    <a:pt x="68" y="80"/>
                    <a:pt x="66" y="84"/>
                    <a:pt x="64" y="87"/>
                  </a:cubicBezTo>
                  <a:cubicBezTo>
                    <a:pt x="63" y="89"/>
                    <a:pt x="62" y="90"/>
                    <a:pt x="61" y="91"/>
                  </a:cubicBezTo>
                  <a:cubicBezTo>
                    <a:pt x="58" y="95"/>
                    <a:pt x="55" y="100"/>
                    <a:pt x="52" y="103"/>
                  </a:cubicBezTo>
                  <a:cubicBezTo>
                    <a:pt x="51" y="98"/>
                    <a:pt x="50" y="93"/>
                    <a:pt x="49" y="88"/>
                  </a:cubicBezTo>
                  <a:cubicBezTo>
                    <a:pt x="47" y="81"/>
                    <a:pt x="45" y="74"/>
                    <a:pt x="45" y="68"/>
                  </a:cubicBezTo>
                  <a:cubicBezTo>
                    <a:pt x="45" y="67"/>
                    <a:pt x="44" y="67"/>
                    <a:pt x="44" y="67"/>
                  </a:cubicBezTo>
                  <a:cubicBezTo>
                    <a:pt x="41" y="67"/>
                    <a:pt x="40" y="68"/>
                    <a:pt x="39" y="70"/>
                  </a:cubicBezTo>
                  <a:cubicBezTo>
                    <a:pt x="38" y="70"/>
                    <a:pt x="38" y="71"/>
                    <a:pt x="38" y="71"/>
                  </a:cubicBezTo>
                  <a:cubicBezTo>
                    <a:pt x="33" y="76"/>
                    <a:pt x="29" y="80"/>
                    <a:pt x="24" y="84"/>
                  </a:cubicBezTo>
                  <a:cubicBezTo>
                    <a:pt x="18" y="90"/>
                    <a:pt x="12" y="96"/>
                    <a:pt x="6" y="102"/>
                  </a:cubicBezTo>
                  <a:cubicBezTo>
                    <a:pt x="5" y="103"/>
                    <a:pt x="1" y="105"/>
                    <a:pt x="0" y="107"/>
                  </a:cubicBezTo>
                  <a:cubicBezTo>
                    <a:pt x="0" y="108"/>
                    <a:pt x="0" y="109"/>
                    <a:pt x="0" y="110"/>
                  </a:cubicBezTo>
                  <a:cubicBezTo>
                    <a:pt x="0" y="110"/>
                    <a:pt x="1" y="110"/>
                    <a:pt x="1" y="11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17" name="Freeform 193"/>
            <p:cNvSpPr>
              <a:spLocks noEditPoints="1"/>
            </p:cNvSpPr>
            <p:nvPr/>
          </p:nvSpPr>
          <p:spPr bwMode="auto">
            <a:xfrm>
              <a:off x="6365875" y="3684588"/>
              <a:ext cx="798513" cy="784225"/>
            </a:xfrm>
            <a:custGeom>
              <a:avLst/>
              <a:gdLst>
                <a:gd name="T0" fmla="*/ 327 w 329"/>
                <a:gd name="T1" fmla="*/ 181 h 324"/>
                <a:gd name="T2" fmla="*/ 321 w 329"/>
                <a:gd name="T3" fmla="*/ 92 h 324"/>
                <a:gd name="T4" fmla="*/ 321 w 329"/>
                <a:gd name="T5" fmla="*/ 68 h 324"/>
                <a:gd name="T6" fmla="*/ 293 w 329"/>
                <a:gd name="T7" fmla="*/ 3 h 324"/>
                <a:gd name="T8" fmla="*/ 249 w 329"/>
                <a:gd name="T9" fmla="*/ 1 h 324"/>
                <a:gd name="T10" fmla="*/ 127 w 329"/>
                <a:gd name="T11" fmla="*/ 3 h 324"/>
                <a:gd name="T12" fmla="*/ 42 w 329"/>
                <a:gd name="T13" fmla="*/ 6 h 324"/>
                <a:gd name="T14" fmla="*/ 2 w 329"/>
                <a:gd name="T15" fmla="*/ 47 h 324"/>
                <a:gd name="T16" fmla="*/ 6 w 329"/>
                <a:gd name="T17" fmla="*/ 101 h 324"/>
                <a:gd name="T18" fmla="*/ 8 w 329"/>
                <a:gd name="T19" fmla="*/ 141 h 324"/>
                <a:gd name="T20" fmla="*/ 14 w 329"/>
                <a:gd name="T21" fmla="*/ 244 h 324"/>
                <a:gd name="T22" fmla="*/ 52 w 329"/>
                <a:gd name="T23" fmla="*/ 259 h 324"/>
                <a:gd name="T24" fmla="*/ 60 w 329"/>
                <a:gd name="T25" fmla="*/ 259 h 324"/>
                <a:gd name="T26" fmla="*/ 65 w 329"/>
                <a:gd name="T27" fmla="*/ 259 h 324"/>
                <a:gd name="T28" fmla="*/ 43 w 329"/>
                <a:gd name="T29" fmla="*/ 321 h 324"/>
                <a:gd name="T30" fmla="*/ 54 w 329"/>
                <a:gd name="T31" fmla="*/ 323 h 324"/>
                <a:gd name="T32" fmla="*/ 73 w 329"/>
                <a:gd name="T33" fmla="*/ 320 h 324"/>
                <a:gd name="T34" fmla="*/ 88 w 329"/>
                <a:gd name="T35" fmla="*/ 318 h 324"/>
                <a:gd name="T36" fmla="*/ 79 w 329"/>
                <a:gd name="T37" fmla="*/ 316 h 324"/>
                <a:gd name="T38" fmla="*/ 70 w 329"/>
                <a:gd name="T39" fmla="*/ 316 h 324"/>
                <a:gd name="T40" fmla="*/ 71 w 329"/>
                <a:gd name="T41" fmla="*/ 258 h 324"/>
                <a:gd name="T42" fmla="*/ 132 w 329"/>
                <a:gd name="T43" fmla="*/ 257 h 324"/>
                <a:gd name="T44" fmla="*/ 268 w 329"/>
                <a:gd name="T45" fmla="*/ 252 h 324"/>
                <a:gd name="T46" fmla="*/ 260 w 329"/>
                <a:gd name="T47" fmla="*/ 313 h 324"/>
                <a:gd name="T48" fmla="*/ 249 w 329"/>
                <a:gd name="T49" fmla="*/ 316 h 324"/>
                <a:gd name="T50" fmla="*/ 268 w 329"/>
                <a:gd name="T51" fmla="*/ 317 h 324"/>
                <a:gd name="T52" fmla="*/ 275 w 329"/>
                <a:gd name="T53" fmla="*/ 318 h 324"/>
                <a:gd name="T54" fmla="*/ 294 w 329"/>
                <a:gd name="T55" fmla="*/ 316 h 324"/>
                <a:gd name="T56" fmla="*/ 289 w 329"/>
                <a:gd name="T57" fmla="*/ 314 h 324"/>
                <a:gd name="T58" fmla="*/ 279 w 329"/>
                <a:gd name="T59" fmla="*/ 252 h 324"/>
                <a:gd name="T60" fmla="*/ 310 w 329"/>
                <a:gd name="T61" fmla="*/ 253 h 324"/>
                <a:gd name="T62" fmla="*/ 329 w 329"/>
                <a:gd name="T63" fmla="*/ 229 h 324"/>
                <a:gd name="T64" fmla="*/ 209 w 329"/>
                <a:gd name="T65" fmla="*/ 248 h 324"/>
                <a:gd name="T66" fmla="*/ 149 w 329"/>
                <a:gd name="T67" fmla="*/ 251 h 324"/>
                <a:gd name="T68" fmla="*/ 97 w 329"/>
                <a:gd name="T69" fmla="*/ 253 h 324"/>
                <a:gd name="T70" fmla="*/ 63 w 329"/>
                <a:gd name="T71" fmla="*/ 253 h 324"/>
                <a:gd name="T72" fmla="*/ 17 w 329"/>
                <a:gd name="T73" fmla="*/ 223 h 324"/>
                <a:gd name="T74" fmla="*/ 15 w 329"/>
                <a:gd name="T75" fmla="*/ 175 h 324"/>
                <a:gd name="T76" fmla="*/ 11 w 329"/>
                <a:gd name="T77" fmla="*/ 116 h 324"/>
                <a:gd name="T78" fmla="*/ 7 w 329"/>
                <a:gd name="T79" fmla="*/ 45 h 324"/>
                <a:gd name="T80" fmla="*/ 9 w 329"/>
                <a:gd name="T81" fmla="*/ 33 h 324"/>
                <a:gd name="T82" fmla="*/ 59 w 329"/>
                <a:gd name="T83" fmla="*/ 9 h 324"/>
                <a:gd name="T84" fmla="*/ 187 w 329"/>
                <a:gd name="T85" fmla="*/ 6 h 324"/>
                <a:gd name="T86" fmla="*/ 311 w 329"/>
                <a:gd name="T87" fmla="*/ 19 h 324"/>
                <a:gd name="T88" fmla="*/ 314 w 329"/>
                <a:gd name="T89" fmla="*/ 31 h 324"/>
                <a:gd name="T90" fmla="*/ 314 w 329"/>
                <a:gd name="T91" fmla="*/ 39 h 324"/>
                <a:gd name="T92" fmla="*/ 320 w 329"/>
                <a:gd name="T93" fmla="*/ 154 h 324"/>
                <a:gd name="T94" fmla="*/ 324 w 329"/>
                <a:gd name="T95" fmla="*/ 211 h 324"/>
                <a:gd name="T96" fmla="*/ 309 w 329"/>
                <a:gd name="T97" fmla="*/ 25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29" h="324">
                  <a:moveTo>
                    <a:pt x="329" y="229"/>
                  </a:moveTo>
                  <a:cubicBezTo>
                    <a:pt x="329" y="221"/>
                    <a:pt x="329" y="212"/>
                    <a:pt x="328" y="201"/>
                  </a:cubicBezTo>
                  <a:cubicBezTo>
                    <a:pt x="328" y="197"/>
                    <a:pt x="328" y="193"/>
                    <a:pt x="328" y="189"/>
                  </a:cubicBezTo>
                  <a:cubicBezTo>
                    <a:pt x="327" y="186"/>
                    <a:pt x="327" y="184"/>
                    <a:pt x="327" y="181"/>
                  </a:cubicBezTo>
                  <a:cubicBezTo>
                    <a:pt x="327" y="174"/>
                    <a:pt x="326" y="166"/>
                    <a:pt x="325" y="159"/>
                  </a:cubicBezTo>
                  <a:cubicBezTo>
                    <a:pt x="324" y="153"/>
                    <a:pt x="323" y="147"/>
                    <a:pt x="323" y="140"/>
                  </a:cubicBezTo>
                  <a:cubicBezTo>
                    <a:pt x="322" y="132"/>
                    <a:pt x="322" y="123"/>
                    <a:pt x="322" y="115"/>
                  </a:cubicBezTo>
                  <a:cubicBezTo>
                    <a:pt x="322" y="107"/>
                    <a:pt x="322" y="99"/>
                    <a:pt x="321" y="92"/>
                  </a:cubicBezTo>
                  <a:cubicBezTo>
                    <a:pt x="321" y="90"/>
                    <a:pt x="321" y="89"/>
                    <a:pt x="321" y="87"/>
                  </a:cubicBezTo>
                  <a:cubicBezTo>
                    <a:pt x="320" y="84"/>
                    <a:pt x="320" y="80"/>
                    <a:pt x="320" y="77"/>
                  </a:cubicBezTo>
                  <a:cubicBezTo>
                    <a:pt x="320" y="75"/>
                    <a:pt x="320" y="74"/>
                    <a:pt x="320" y="73"/>
                  </a:cubicBezTo>
                  <a:cubicBezTo>
                    <a:pt x="321" y="71"/>
                    <a:pt x="321" y="70"/>
                    <a:pt x="321" y="68"/>
                  </a:cubicBezTo>
                  <a:cubicBezTo>
                    <a:pt x="321" y="61"/>
                    <a:pt x="320" y="53"/>
                    <a:pt x="320" y="46"/>
                  </a:cubicBezTo>
                  <a:cubicBezTo>
                    <a:pt x="319" y="38"/>
                    <a:pt x="318" y="29"/>
                    <a:pt x="318" y="22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3" y="10"/>
                    <a:pt x="306" y="4"/>
                    <a:pt x="293" y="3"/>
                  </a:cubicBezTo>
                  <a:cubicBezTo>
                    <a:pt x="288" y="2"/>
                    <a:pt x="283" y="2"/>
                    <a:pt x="279" y="2"/>
                  </a:cubicBezTo>
                  <a:cubicBezTo>
                    <a:pt x="277" y="2"/>
                    <a:pt x="275" y="2"/>
                    <a:pt x="273" y="2"/>
                  </a:cubicBezTo>
                  <a:cubicBezTo>
                    <a:pt x="270" y="2"/>
                    <a:pt x="266" y="2"/>
                    <a:pt x="263" y="2"/>
                  </a:cubicBezTo>
                  <a:cubicBezTo>
                    <a:pt x="258" y="2"/>
                    <a:pt x="253" y="2"/>
                    <a:pt x="249" y="1"/>
                  </a:cubicBezTo>
                  <a:cubicBezTo>
                    <a:pt x="244" y="1"/>
                    <a:pt x="241" y="0"/>
                    <a:pt x="236" y="0"/>
                  </a:cubicBezTo>
                  <a:cubicBezTo>
                    <a:pt x="221" y="0"/>
                    <a:pt x="202" y="1"/>
                    <a:pt x="184" y="1"/>
                  </a:cubicBezTo>
                  <a:cubicBezTo>
                    <a:pt x="174" y="1"/>
                    <a:pt x="164" y="2"/>
                    <a:pt x="155" y="2"/>
                  </a:cubicBezTo>
                  <a:cubicBezTo>
                    <a:pt x="145" y="3"/>
                    <a:pt x="136" y="3"/>
                    <a:pt x="127" y="3"/>
                  </a:cubicBezTo>
                  <a:cubicBezTo>
                    <a:pt x="124" y="3"/>
                    <a:pt x="120" y="3"/>
                    <a:pt x="117" y="3"/>
                  </a:cubicBezTo>
                  <a:cubicBezTo>
                    <a:pt x="112" y="3"/>
                    <a:pt x="107" y="3"/>
                    <a:pt x="102" y="3"/>
                  </a:cubicBezTo>
                  <a:cubicBezTo>
                    <a:pt x="84" y="4"/>
                    <a:pt x="68" y="4"/>
                    <a:pt x="50" y="5"/>
                  </a:cubicBezTo>
                  <a:cubicBezTo>
                    <a:pt x="47" y="6"/>
                    <a:pt x="45" y="6"/>
                    <a:pt x="42" y="6"/>
                  </a:cubicBezTo>
                  <a:cubicBezTo>
                    <a:pt x="32" y="6"/>
                    <a:pt x="22" y="7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0" y="15"/>
                    <a:pt x="6" y="17"/>
                    <a:pt x="5" y="19"/>
                  </a:cubicBezTo>
                  <a:cubicBezTo>
                    <a:pt x="0" y="26"/>
                    <a:pt x="1" y="37"/>
                    <a:pt x="2" y="47"/>
                  </a:cubicBezTo>
                  <a:cubicBezTo>
                    <a:pt x="3" y="49"/>
                    <a:pt x="3" y="52"/>
                    <a:pt x="3" y="54"/>
                  </a:cubicBezTo>
                  <a:cubicBezTo>
                    <a:pt x="4" y="65"/>
                    <a:pt x="4" y="74"/>
                    <a:pt x="5" y="83"/>
                  </a:cubicBezTo>
                  <a:cubicBezTo>
                    <a:pt x="5" y="87"/>
                    <a:pt x="5" y="91"/>
                    <a:pt x="5" y="95"/>
                  </a:cubicBezTo>
                  <a:cubicBezTo>
                    <a:pt x="5" y="97"/>
                    <a:pt x="6" y="99"/>
                    <a:pt x="6" y="101"/>
                  </a:cubicBezTo>
                  <a:cubicBezTo>
                    <a:pt x="6" y="104"/>
                    <a:pt x="6" y="107"/>
                    <a:pt x="6" y="110"/>
                  </a:cubicBezTo>
                  <a:cubicBezTo>
                    <a:pt x="7" y="112"/>
                    <a:pt x="6" y="114"/>
                    <a:pt x="6" y="117"/>
                  </a:cubicBezTo>
                  <a:cubicBezTo>
                    <a:pt x="6" y="119"/>
                    <a:pt x="6" y="122"/>
                    <a:pt x="6" y="125"/>
                  </a:cubicBezTo>
                  <a:cubicBezTo>
                    <a:pt x="6" y="130"/>
                    <a:pt x="7" y="136"/>
                    <a:pt x="8" y="141"/>
                  </a:cubicBezTo>
                  <a:cubicBezTo>
                    <a:pt x="8" y="146"/>
                    <a:pt x="9" y="151"/>
                    <a:pt x="9" y="155"/>
                  </a:cubicBezTo>
                  <a:cubicBezTo>
                    <a:pt x="10" y="168"/>
                    <a:pt x="11" y="182"/>
                    <a:pt x="11" y="195"/>
                  </a:cubicBezTo>
                  <a:cubicBezTo>
                    <a:pt x="11" y="211"/>
                    <a:pt x="12" y="228"/>
                    <a:pt x="13" y="244"/>
                  </a:cubicBezTo>
                  <a:cubicBezTo>
                    <a:pt x="13" y="244"/>
                    <a:pt x="13" y="244"/>
                    <a:pt x="14" y="244"/>
                  </a:cubicBezTo>
                  <a:cubicBezTo>
                    <a:pt x="15" y="246"/>
                    <a:pt x="16" y="247"/>
                    <a:pt x="16" y="248"/>
                  </a:cubicBezTo>
                  <a:cubicBezTo>
                    <a:pt x="17" y="250"/>
                    <a:pt x="18" y="252"/>
                    <a:pt x="20" y="253"/>
                  </a:cubicBezTo>
                  <a:cubicBezTo>
                    <a:pt x="26" y="258"/>
                    <a:pt x="36" y="259"/>
                    <a:pt x="45" y="259"/>
                  </a:cubicBezTo>
                  <a:cubicBezTo>
                    <a:pt x="47" y="259"/>
                    <a:pt x="50" y="259"/>
                    <a:pt x="52" y="259"/>
                  </a:cubicBezTo>
                  <a:cubicBezTo>
                    <a:pt x="54" y="259"/>
                    <a:pt x="56" y="259"/>
                    <a:pt x="58" y="259"/>
                  </a:cubicBezTo>
                  <a:cubicBezTo>
                    <a:pt x="60" y="259"/>
                    <a:pt x="60" y="259"/>
                    <a:pt x="60" y="259"/>
                  </a:cubicBezTo>
                  <a:cubicBezTo>
                    <a:pt x="60" y="259"/>
                    <a:pt x="60" y="259"/>
                    <a:pt x="60" y="259"/>
                  </a:cubicBezTo>
                  <a:cubicBezTo>
                    <a:pt x="60" y="259"/>
                    <a:pt x="60" y="259"/>
                    <a:pt x="60" y="259"/>
                  </a:cubicBezTo>
                  <a:cubicBezTo>
                    <a:pt x="60" y="259"/>
                    <a:pt x="60" y="259"/>
                    <a:pt x="61" y="259"/>
                  </a:cubicBezTo>
                  <a:cubicBezTo>
                    <a:pt x="61" y="260"/>
                    <a:pt x="62" y="261"/>
                    <a:pt x="63" y="260"/>
                  </a:cubicBezTo>
                  <a:cubicBezTo>
                    <a:pt x="64" y="260"/>
                    <a:pt x="64" y="260"/>
                    <a:pt x="64" y="260"/>
                  </a:cubicBezTo>
                  <a:cubicBezTo>
                    <a:pt x="64" y="259"/>
                    <a:pt x="65" y="259"/>
                    <a:pt x="65" y="259"/>
                  </a:cubicBezTo>
                  <a:cubicBezTo>
                    <a:pt x="67" y="274"/>
                    <a:pt x="66" y="288"/>
                    <a:pt x="65" y="302"/>
                  </a:cubicBezTo>
                  <a:cubicBezTo>
                    <a:pt x="65" y="307"/>
                    <a:pt x="65" y="312"/>
                    <a:pt x="65" y="317"/>
                  </a:cubicBezTo>
                  <a:cubicBezTo>
                    <a:pt x="63" y="317"/>
                    <a:pt x="61" y="317"/>
                    <a:pt x="59" y="317"/>
                  </a:cubicBezTo>
                  <a:cubicBezTo>
                    <a:pt x="53" y="317"/>
                    <a:pt x="45" y="317"/>
                    <a:pt x="43" y="321"/>
                  </a:cubicBezTo>
                  <a:cubicBezTo>
                    <a:pt x="42" y="322"/>
                    <a:pt x="42" y="322"/>
                    <a:pt x="42" y="323"/>
                  </a:cubicBezTo>
                  <a:cubicBezTo>
                    <a:pt x="43" y="323"/>
                    <a:pt x="43" y="323"/>
                    <a:pt x="43" y="323"/>
                  </a:cubicBezTo>
                  <a:cubicBezTo>
                    <a:pt x="44" y="323"/>
                    <a:pt x="45" y="324"/>
                    <a:pt x="46" y="324"/>
                  </a:cubicBezTo>
                  <a:cubicBezTo>
                    <a:pt x="49" y="324"/>
                    <a:pt x="51" y="323"/>
                    <a:pt x="54" y="323"/>
                  </a:cubicBezTo>
                  <a:cubicBezTo>
                    <a:pt x="56" y="322"/>
                    <a:pt x="59" y="322"/>
                    <a:pt x="62" y="322"/>
                  </a:cubicBezTo>
                  <a:cubicBezTo>
                    <a:pt x="64" y="322"/>
                    <a:pt x="66" y="322"/>
                    <a:pt x="67" y="323"/>
                  </a:cubicBezTo>
                  <a:cubicBezTo>
                    <a:pt x="68" y="323"/>
                    <a:pt x="68" y="323"/>
                    <a:pt x="68" y="322"/>
                  </a:cubicBezTo>
                  <a:cubicBezTo>
                    <a:pt x="70" y="321"/>
                    <a:pt x="71" y="321"/>
                    <a:pt x="73" y="320"/>
                  </a:cubicBezTo>
                  <a:cubicBezTo>
                    <a:pt x="75" y="320"/>
                    <a:pt x="77" y="321"/>
                    <a:pt x="79" y="321"/>
                  </a:cubicBezTo>
                  <a:cubicBezTo>
                    <a:pt x="81" y="321"/>
                    <a:pt x="82" y="321"/>
                    <a:pt x="84" y="321"/>
                  </a:cubicBezTo>
                  <a:cubicBezTo>
                    <a:pt x="85" y="321"/>
                    <a:pt x="87" y="321"/>
                    <a:pt x="88" y="319"/>
                  </a:cubicBezTo>
                  <a:cubicBezTo>
                    <a:pt x="88" y="319"/>
                    <a:pt x="88" y="319"/>
                    <a:pt x="88" y="318"/>
                  </a:cubicBezTo>
                  <a:cubicBezTo>
                    <a:pt x="88" y="316"/>
                    <a:pt x="85" y="316"/>
                    <a:pt x="84" y="316"/>
                  </a:cubicBezTo>
                  <a:cubicBezTo>
                    <a:pt x="83" y="316"/>
                    <a:pt x="82" y="316"/>
                    <a:pt x="81" y="316"/>
                  </a:cubicBezTo>
                  <a:cubicBezTo>
                    <a:pt x="80" y="316"/>
                    <a:pt x="80" y="316"/>
                    <a:pt x="79" y="316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78" y="316"/>
                    <a:pt x="78" y="316"/>
                    <a:pt x="78" y="316"/>
                  </a:cubicBezTo>
                  <a:cubicBezTo>
                    <a:pt x="78" y="316"/>
                    <a:pt x="77" y="316"/>
                    <a:pt x="76" y="316"/>
                  </a:cubicBezTo>
                  <a:cubicBezTo>
                    <a:pt x="75" y="316"/>
                    <a:pt x="74" y="316"/>
                    <a:pt x="73" y="316"/>
                  </a:cubicBezTo>
                  <a:cubicBezTo>
                    <a:pt x="72" y="316"/>
                    <a:pt x="71" y="316"/>
                    <a:pt x="70" y="316"/>
                  </a:cubicBezTo>
                  <a:cubicBezTo>
                    <a:pt x="70" y="311"/>
                    <a:pt x="70" y="306"/>
                    <a:pt x="71" y="301"/>
                  </a:cubicBezTo>
                  <a:cubicBezTo>
                    <a:pt x="71" y="292"/>
                    <a:pt x="72" y="282"/>
                    <a:pt x="71" y="273"/>
                  </a:cubicBezTo>
                  <a:cubicBezTo>
                    <a:pt x="71" y="272"/>
                    <a:pt x="71" y="270"/>
                    <a:pt x="71" y="269"/>
                  </a:cubicBezTo>
                  <a:cubicBezTo>
                    <a:pt x="70" y="265"/>
                    <a:pt x="70" y="261"/>
                    <a:pt x="71" y="258"/>
                  </a:cubicBezTo>
                  <a:cubicBezTo>
                    <a:pt x="77" y="258"/>
                    <a:pt x="84" y="258"/>
                    <a:pt x="90" y="258"/>
                  </a:cubicBezTo>
                  <a:cubicBezTo>
                    <a:pt x="103" y="258"/>
                    <a:pt x="103" y="258"/>
                    <a:pt x="103" y="258"/>
                  </a:cubicBezTo>
                  <a:cubicBezTo>
                    <a:pt x="109" y="258"/>
                    <a:pt x="116" y="258"/>
                    <a:pt x="122" y="258"/>
                  </a:cubicBezTo>
                  <a:cubicBezTo>
                    <a:pt x="125" y="258"/>
                    <a:pt x="129" y="257"/>
                    <a:pt x="132" y="257"/>
                  </a:cubicBezTo>
                  <a:cubicBezTo>
                    <a:pt x="135" y="257"/>
                    <a:pt x="138" y="256"/>
                    <a:pt x="141" y="256"/>
                  </a:cubicBezTo>
                  <a:cubicBezTo>
                    <a:pt x="154" y="255"/>
                    <a:pt x="154" y="255"/>
                    <a:pt x="154" y="255"/>
                  </a:cubicBezTo>
                  <a:cubicBezTo>
                    <a:pt x="184" y="253"/>
                    <a:pt x="216" y="252"/>
                    <a:pt x="246" y="252"/>
                  </a:cubicBezTo>
                  <a:cubicBezTo>
                    <a:pt x="254" y="252"/>
                    <a:pt x="261" y="252"/>
                    <a:pt x="268" y="252"/>
                  </a:cubicBezTo>
                  <a:cubicBezTo>
                    <a:pt x="268" y="263"/>
                    <a:pt x="268" y="273"/>
                    <a:pt x="268" y="283"/>
                  </a:cubicBezTo>
                  <a:cubicBezTo>
                    <a:pt x="269" y="292"/>
                    <a:pt x="269" y="302"/>
                    <a:pt x="269" y="312"/>
                  </a:cubicBezTo>
                  <a:cubicBezTo>
                    <a:pt x="267" y="312"/>
                    <a:pt x="265" y="312"/>
                    <a:pt x="264" y="312"/>
                  </a:cubicBezTo>
                  <a:cubicBezTo>
                    <a:pt x="262" y="312"/>
                    <a:pt x="261" y="312"/>
                    <a:pt x="260" y="313"/>
                  </a:cubicBezTo>
                  <a:cubicBezTo>
                    <a:pt x="259" y="313"/>
                    <a:pt x="259" y="313"/>
                    <a:pt x="259" y="313"/>
                  </a:cubicBezTo>
                  <a:cubicBezTo>
                    <a:pt x="259" y="313"/>
                    <a:pt x="258" y="312"/>
                    <a:pt x="257" y="312"/>
                  </a:cubicBezTo>
                  <a:cubicBezTo>
                    <a:pt x="256" y="312"/>
                    <a:pt x="256" y="312"/>
                    <a:pt x="255" y="312"/>
                  </a:cubicBezTo>
                  <a:cubicBezTo>
                    <a:pt x="254" y="312"/>
                    <a:pt x="250" y="312"/>
                    <a:pt x="249" y="316"/>
                  </a:cubicBezTo>
                  <a:cubicBezTo>
                    <a:pt x="249" y="316"/>
                    <a:pt x="249" y="317"/>
                    <a:pt x="250" y="317"/>
                  </a:cubicBezTo>
                  <a:cubicBezTo>
                    <a:pt x="251" y="318"/>
                    <a:pt x="253" y="318"/>
                    <a:pt x="256" y="318"/>
                  </a:cubicBezTo>
                  <a:cubicBezTo>
                    <a:pt x="258" y="318"/>
                    <a:pt x="260" y="318"/>
                    <a:pt x="263" y="317"/>
                  </a:cubicBezTo>
                  <a:cubicBezTo>
                    <a:pt x="264" y="317"/>
                    <a:pt x="266" y="317"/>
                    <a:pt x="268" y="317"/>
                  </a:cubicBezTo>
                  <a:cubicBezTo>
                    <a:pt x="268" y="317"/>
                    <a:pt x="268" y="317"/>
                    <a:pt x="268" y="317"/>
                  </a:cubicBezTo>
                  <a:cubicBezTo>
                    <a:pt x="268" y="318"/>
                    <a:pt x="269" y="318"/>
                    <a:pt x="270" y="318"/>
                  </a:cubicBezTo>
                  <a:cubicBezTo>
                    <a:pt x="270" y="318"/>
                    <a:pt x="270" y="318"/>
                    <a:pt x="270" y="318"/>
                  </a:cubicBezTo>
                  <a:cubicBezTo>
                    <a:pt x="272" y="318"/>
                    <a:pt x="273" y="318"/>
                    <a:pt x="275" y="318"/>
                  </a:cubicBezTo>
                  <a:cubicBezTo>
                    <a:pt x="279" y="318"/>
                    <a:pt x="283" y="318"/>
                    <a:pt x="286" y="319"/>
                  </a:cubicBezTo>
                  <a:cubicBezTo>
                    <a:pt x="287" y="320"/>
                    <a:pt x="288" y="320"/>
                    <a:pt x="289" y="320"/>
                  </a:cubicBezTo>
                  <a:cubicBezTo>
                    <a:pt x="291" y="320"/>
                    <a:pt x="293" y="320"/>
                    <a:pt x="294" y="318"/>
                  </a:cubicBezTo>
                  <a:cubicBezTo>
                    <a:pt x="294" y="318"/>
                    <a:pt x="295" y="317"/>
                    <a:pt x="294" y="316"/>
                  </a:cubicBezTo>
                  <a:cubicBezTo>
                    <a:pt x="294" y="315"/>
                    <a:pt x="294" y="314"/>
                    <a:pt x="294" y="314"/>
                  </a:cubicBezTo>
                  <a:cubicBezTo>
                    <a:pt x="293" y="314"/>
                    <a:pt x="293" y="313"/>
                    <a:pt x="292" y="313"/>
                  </a:cubicBezTo>
                  <a:cubicBezTo>
                    <a:pt x="291" y="313"/>
                    <a:pt x="291" y="313"/>
                    <a:pt x="290" y="313"/>
                  </a:cubicBezTo>
                  <a:cubicBezTo>
                    <a:pt x="290" y="314"/>
                    <a:pt x="289" y="314"/>
                    <a:pt x="289" y="314"/>
                  </a:cubicBezTo>
                  <a:cubicBezTo>
                    <a:pt x="284" y="314"/>
                    <a:pt x="278" y="313"/>
                    <a:pt x="274" y="312"/>
                  </a:cubicBezTo>
                  <a:cubicBezTo>
                    <a:pt x="274" y="305"/>
                    <a:pt x="274" y="298"/>
                    <a:pt x="274" y="291"/>
                  </a:cubicBezTo>
                  <a:cubicBezTo>
                    <a:pt x="274" y="278"/>
                    <a:pt x="273" y="264"/>
                    <a:pt x="272" y="252"/>
                  </a:cubicBezTo>
                  <a:cubicBezTo>
                    <a:pt x="274" y="252"/>
                    <a:pt x="277" y="252"/>
                    <a:pt x="279" y="252"/>
                  </a:cubicBezTo>
                  <a:cubicBezTo>
                    <a:pt x="286" y="252"/>
                    <a:pt x="294" y="252"/>
                    <a:pt x="300" y="252"/>
                  </a:cubicBezTo>
                  <a:cubicBezTo>
                    <a:pt x="300" y="252"/>
                    <a:pt x="301" y="252"/>
                    <a:pt x="302" y="253"/>
                  </a:cubicBezTo>
                  <a:cubicBezTo>
                    <a:pt x="304" y="253"/>
                    <a:pt x="307" y="253"/>
                    <a:pt x="308" y="253"/>
                  </a:cubicBezTo>
                  <a:cubicBezTo>
                    <a:pt x="309" y="253"/>
                    <a:pt x="309" y="253"/>
                    <a:pt x="310" y="253"/>
                  </a:cubicBezTo>
                  <a:cubicBezTo>
                    <a:pt x="310" y="253"/>
                    <a:pt x="310" y="253"/>
                    <a:pt x="310" y="253"/>
                  </a:cubicBezTo>
                  <a:cubicBezTo>
                    <a:pt x="320" y="253"/>
                    <a:pt x="327" y="247"/>
                    <a:pt x="329" y="237"/>
                  </a:cubicBezTo>
                  <a:cubicBezTo>
                    <a:pt x="329" y="236"/>
                    <a:pt x="329" y="234"/>
                    <a:pt x="329" y="233"/>
                  </a:cubicBezTo>
                  <a:cubicBezTo>
                    <a:pt x="329" y="231"/>
                    <a:pt x="329" y="230"/>
                    <a:pt x="329" y="229"/>
                  </a:cubicBezTo>
                  <a:close/>
                  <a:moveTo>
                    <a:pt x="298" y="248"/>
                  </a:moveTo>
                  <a:cubicBezTo>
                    <a:pt x="297" y="248"/>
                    <a:pt x="296" y="248"/>
                    <a:pt x="295" y="248"/>
                  </a:cubicBezTo>
                  <a:cubicBezTo>
                    <a:pt x="279" y="247"/>
                    <a:pt x="263" y="246"/>
                    <a:pt x="248" y="246"/>
                  </a:cubicBezTo>
                  <a:cubicBezTo>
                    <a:pt x="235" y="246"/>
                    <a:pt x="222" y="247"/>
                    <a:pt x="209" y="248"/>
                  </a:cubicBezTo>
                  <a:cubicBezTo>
                    <a:pt x="201" y="248"/>
                    <a:pt x="192" y="248"/>
                    <a:pt x="184" y="249"/>
                  </a:cubicBezTo>
                  <a:cubicBezTo>
                    <a:pt x="178" y="249"/>
                    <a:pt x="173" y="249"/>
                    <a:pt x="167" y="250"/>
                  </a:cubicBezTo>
                  <a:cubicBezTo>
                    <a:pt x="165" y="250"/>
                    <a:pt x="162" y="250"/>
                    <a:pt x="160" y="250"/>
                  </a:cubicBezTo>
                  <a:cubicBezTo>
                    <a:pt x="156" y="251"/>
                    <a:pt x="152" y="251"/>
                    <a:pt x="149" y="251"/>
                  </a:cubicBezTo>
                  <a:cubicBezTo>
                    <a:pt x="146" y="251"/>
                    <a:pt x="143" y="251"/>
                    <a:pt x="140" y="251"/>
                  </a:cubicBezTo>
                  <a:cubicBezTo>
                    <a:pt x="137" y="251"/>
                    <a:pt x="134" y="251"/>
                    <a:pt x="131" y="252"/>
                  </a:cubicBezTo>
                  <a:cubicBezTo>
                    <a:pt x="126" y="252"/>
                    <a:pt x="122" y="253"/>
                    <a:pt x="117" y="253"/>
                  </a:cubicBezTo>
                  <a:cubicBezTo>
                    <a:pt x="110" y="252"/>
                    <a:pt x="104" y="253"/>
                    <a:pt x="97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90" y="253"/>
                    <a:pt x="85" y="253"/>
                    <a:pt x="81" y="253"/>
                  </a:cubicBezTo>
                  <a:cubicBezTo>
                    <a:pt x="76" y="253"/>
                    <a:pt x="71" y="252"/>
                    <a:pt x="66" y="253"/>
                  </a:cubicBezTo>
                  <a:cubicBezTo>
                    <a:pt x="65" y="253"/>
                    <a:pt x="64" y="253"/>
                    <a:pt x="63" y="253"/>
                  </a:cubicBezTo>
                  <a:cubicBezTo>
                    <a:pt x="62" y="253"/>
                    <a:pt x="61" y="254"/>
                    <a:pt x="61" y="254"/>
                  </a:cubicBezTo>
                  <a:cubicBezTo>
                    <a:pt x="57" y="254"/>
                    <a:pt x="52" y="254"/>
                    <a:pt x="48" y="254"/>
                  </a:cubicBezTo>
                  <a:cubicBezTo>
                    <a:pt x="35" y="254"/>
                    <a:pt x="25" y="252"/>
                    <a:pt x="21" y="247"/>
                  </a:cubicBezTo>
                  <a:cubicBezTo>
                    <a:pt x="17" y="242"/>
                    <a:pt x="17" y="232"/>
                    <a:pt x="17" y="223"/>
                  </a:cubicBezTo>
                  <a:cubicBezTo>
                    <a:pt x="17" y="222"/>
                    <a:pt x="17" y="221"/>
                    <a:pt x="17" y="220"/>
                  </a:cubicBezTo>
                  <a:cubicBezTo>
                    <a:pt x="16" y="214"/>
                    <a:pt x="16" y="208"/>
                    <a:pt x="16" y="203"/>
                  </a:cubicBezTo>
                  <a:cubicBezTo>
                    <a:pt x="16" y="196"/>
                    <a:pt x="16" y="189"/>
                    <a:pt x="16" y="182"/>
                  </a:cubicBezTo>
                  <a:cubicBezTo>
                    <a:pt x="15" y="180"/>
                    <a:pt x="15" y="177"/>
                    <a:pt x="15" y="175"/>
                  </a:cubicBezTo>
                  <a:cubicBezTo>
                    <a:pt x="15" y="171"/>
                    <a:pt x="15" y="166"/>
                    <a:pt x="15" y="162"/>
                  </a:cubicBezTo>
                  <a:cubicBezTo>
                    <a:pt x="15" y="156"/>
                    <a:pt x="14" y="150"/>
                    <a:pt x="13" y="145"/>
                  </a:cubicBezTo>
                  <a:cubicBezTo>
                    <a:pt x="12" y="138"/>
                    <a:pt x="11" y="131"/>
                    <a:pt x="11" y="125"/>
                  </a:cubicBezTo>
                  <a:cubicBezTo>
                    <a:pt x="11" y="122"/>
                    <a:pt x="11" y="119"/>
                    <a:pt x="11" y="116"/>
                  </a:cubicBezTo>
                  <a:cubicBezTo>
                    <a:pt x="12" y="113"/>
                    <a:pt x="12" y="110"/>
                    <a:pt x="12" y="107"/>
                  </a:cubicBezTo>
                  <a:cubicBezTo>
                    <a:pt x="10" y="92"/>
                    <a:pt x="10" y="92"/>
                    <a:pt x="10" y="92"/>
                  </a:cubicBezTo>
                  <a:cubicBezTo>
                    <a:pt x="10" y="79"/>
                    <a:pt x="9" y="66"/>
                    <a:pt x="8" y="52"/>
                  </a:cubicBezTo>
                  <a:cubicBezTo>
                    <a:pt x="8" y="50"/>
                    <a:pt x="7" y="47"/>
                    <a:pt x="7" y="45"/>
                  </a:cubicBezTo>
                  <a:cubicBezTo>
                    <a:pt x="6" y="41"/>
                    <a:pt x="6" y="38"/>
                    <a:pt x="6" y="34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8" y="34"/>
                    <a:pt x="8" y="33"/>
                    <a:pt x="9" y="33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7" y="29"/>
                    <a:pt x="8" y="25"/>
                    <a:pt x="9" y="22"/>
                  </a:cubicBezTo>
                  <a:cubicBezTo>
                    <a:pt x="11" y="19"/>
                    <a:pt x="21" y="13"/>
                    <a:pt x="25" y="12"/>
                  </a:cubicBezTo>
                  <a:cubicBezTo>
                    <a:pt x="34" y="10"/>
                    <a:pt x="46" y="10"/>
                    <a:pt x="59" y="9"/>
                  </a:cubicBezTo>
                  <a:cubicBezTo>
                    <a:pt x="63" y="9"/>
                    <a:pt x="67" y="9"/>
                    <a:pt x="71" y="9"/>
                  </a:cubicBezTo>
                  <a:cubicBezTo>
                    <a:pt x="103" y="7"/>
                    <a:pt x="135" y="7"/>
                    <a:pt x="166" y="6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9" y="6"/>
                    <a:pt x="183" y="6"/>
                    <a:pt x="187" y="6"/>
                  </a:cubicBezTo>
                  <a:cubicBezTo>
                    <a:pt x="200" y="5"/>
                    <a:pt x="214" y="5"/>
                    <a:pt x="227" y="5"/>
                  </a:cubicBezTo>
                  <a:cubicBezTo>
                    <a:pt x="237" y="6"/>
                    <a:pt x="237" y="6"/>
                    <a:pt x="237" y="6"/>
                  </a:cubicBezTo>
                  <a:cubicBezTo>
                    <a:pt x="249" y="6"/>
                    <a:pt x="262" y="6"/>
                    <a:pt x="274" y="7"/>
                  </a:cubicBezTo>
                  <a:cubicBezTo>
                    <a:pt x="293" y="7"/>
                    <a:pt x="307" y="7"/>
                    <a:pt x="311" y="19"/>
                  </a:cubicBezTo>
                  <a:cubicBezTo>
                    <a:pt x="312" y="20"/>
                    <a:pt x="312" y="22"/>
                    <a:pt x="312" y="24"/>
                  </a:cubicBezTo>
                  <a:cubicBezTo>
                    <a:pt x="312" y="26"/>
                    <a:pt x="312" y="28"/>
                    <a:pt x="313" y="29"/>
                  </a:cubicBezTo>
                  <a:cubicBezTo>
                    <a:pt x="313" y="29"/>
                    <a:pt x="313" y="30"/>
                    <a:pt x="313" y="30"/>
                  </a:cubicBezTo>
                  <a:cubicBezTo>
                    <a:pt x="314" y="31"/>
                    <a:pt x="314" y="31"/>
                    <a:pt x="314" y="31"/>
                  </a:cubicBezTo>
                  <a:cubicBezTo>
                    <a:pt x="314" y="31"/>
                    <a:pt x="314" y="31"/>
                    <a:pt x="314" y="31"/>
                  </a:cubicBezTo>
                  <a:cubicBezTo>
                    <a:pt x="314" y="32"/>
                    <a:pt x="314" y="33"/>
                    <a:pt x="314" y="33"/>
                  </a:cubicBezTo>
                  <a:cubicBezTo>
                    <a:pt x="314" y="34"/>
                    <a:pt x="314" y="34"/>
                    <a:pt x="314" y="35"/>
                  </a:cubicBezTo>
                  <a:cubicBezTo>
                    <a:pt x="314" y="36"/>
                    <a:pt x="314" y="38"/>
                    <a:pt x="314" y="39"/>
                  </a:cubicBezTo>
                  <a:cubicBezTo>
                    <a:pt x="315" y="54"/>
                    <a:pt x="316" y="75"/>
                    <a:pt x="316" y="95"/>
                  </a:cubicBezTo>
                  <a:cubicBezTo>
                    <a:pt x="316" y="103"/>
                    <a:pt x="316" y="110"/>
                    <a:pt x="316" y="117"/>
                  </a:cubicBezTo>
                  <a:cubicBezTo>
                    <a:pt x="317" y="126"/>
                    <a:pt x="318" y="136"/>
                    <a:pt x="319" y="145"/>
                  </a:cubicBezTo>
                  <a:cubicBezTo>
                    <a:pt x="319" y="148"/>
                    <a:pt x="320" y="151"/>
                    <a:pt x="320" y="154"/>
                  </a:cubicBezTo>
                  <a:cubicBezTo>
                    <a:pt x="320" y="156"/>
                    <a:pt x="320" y="159"/>
                    <a:pt x="320" y="161"/>
                  </a:cubicBezTo>
                  <a:cubicBezTo>
                    <a:pt x="320" y="164"/>
                    <a:pt x="320" y="167"/>
                    <a:pt x="320" y="169"/>
                  </a:cubicBezTo>
                  <a:cubicBezTo>
                    <a:pt x="322" y="182"/>
                    <a:pt x="323" y="197"/>
                    <a:pt x="324" y="210"/>
                  </a:cubicBezTo>
                  <a:cubicBezTo>
                    <a:pt x="324" y="211"/>
                    <a:pt x="324" y="211"/>
                    <a:pt x="324" y="211"/>
                  </a:cubicBezTo>
                  <a:cubicBezTo>
                    <a:pt x="324" y="220"/>
                    <a:pt x="325" y="234"/>
                    <a:pt x="323" y="240"/>
                  </a:cubicBezTo>
                  <a:cubicBezTo>
                    <a:pt x="322" y="242"/>
                    <a:pt x="319" y="246"/>
                    <a:pt x="318" y="247"/>
                  </a:cubicBezTo>
                  <a:cubicBezTo>
                    <a:pt x="317" y="247"/>
                    <a:pt x="316" y="247"/>
                    <a:pt x="315" y="247"/>
                  </a:cubicBezTo>
                  <a:cubicBezTo>
                    <a:pt x="313" y="247"/>
                    <a:pt x="310" y="248"/>
                    <a:pt x="309" y="250"/>
                  </a:cubicBezTo>
                  <a:cubicBezTo>
                    <a:pt x="306" y="248"/>
                    <a:pt x="302" y="248"/>
                    <a:pt x="298" y="248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sp>
        <p:nvSpPr>
          <p:cNvPr id="418" name="Freeform 194"/>
          <p:cNvSpPr>
            <a:spLocks noEditPoints="1"/>
          </p:cNvSpPr>
          <p:nvPr/>
        </p:nvSpPr>
        <p:spPr bwMode="auto">
          <a:xfrm>
            <a:off x="6170266" y="4025230"/>
            <a:ext cx="638175" cy="584200"/>
          </a:xfrm>
          <a:custGeom>
            <a:avLst/>
            <a:gdLst>
              <a:gd name="T0" fmla="*/ 122 w 263"/>
              <a:gd name="T1" fmla="*/ 240 h 242"/>
              <a:gd name="T2" fmla="*/ 113 w 263"/>
              <a:gd name="T3" fmla="*/ 239 h 242"/>
              <a:gd name="T4" fmla="*/ 113 w 263"/>
              <a:gd name="T5" fmla="*/ 239 h 242"/>
              <a:gd name="T6" fmla="*/ 110 w 263"/>
              <a:gd name="T7" fmla="*/ 239 h 242"/>
              <a:gd name="T8" fmla="*/ 110 w 263"/>
              <a:gd name="T9" fmla="*/ 234 h 242"/>
              <a:gd name="T10" fmla="*/ 77 w 263"/>
              <a:gd name="T11" fmla="*/ 175 h 242"/>
              <a:gd name="T12" fmla="*/ 45 w 263"/>
              <a:gd name="T13" fmla="*/ 141 h 242"/>
              <a:gd name="T14" fmla="*/ 0 w 263"/>
              <a:gd name="T15" fmla="*/ 55 h 242"/>
              <a:gd name="T16" fmla="*/ 23 w 263"/>
              <a:gd name="T17" fmla="*/ 28 h 242"/>
              <a:gd name="T18" fmla="*/ 51 w 263"/>
              <a:gd name="T19" fmla="*/ 29 h 242"/>
              <a:gd name="T20" fmla="*/ 72 w 263"/>
              <a:gd name="T21" fmla="*/ 26 h 242"/>
              <a:gd name="T22" fmla="*/ 72 w 263"/>
              <a:gd name="T23" fmla="*/ 14 h 242"/>
              <a:gd name="T24" fmla="*/ 70 w 263"/>
              <a:gd name="T25" fmla="*/ 5 h 242"/>
              <a:gd name="T26" fmla="*/ 93 w 263"/>
              <a:gd name="T27" fmla="*/ 6 h 242"/>
              <a:gd name="T28" fmla="*/ 110 w 263"/>
              <a:gd name="T29" fmla="*/ 6 h 242"/>
              <a:gd name="T30" fmla="*/ 180 w 263"/>
              <a:gd name="T31" fmla="*/ 4 h 242"/>
              <a:gd name="T32" fmla="*/ 185 w 263"/>
              <a:gd name="T33" fmla="*/ 4 h 242"/>
              <a:gd name="T34" fmla="*/ 214 w 263"/>
              <a:gd name="T35" fmla="*/ 4 h 242"/>
              <a:gd name="T36" fmla="*/ 243 w 263"/>
              <a:gd name="T37" fmla="*/ 1 h 242"/>
              <a:gd name="T38" fmla="*/ 257 w 263"/>
              <a:gd name="T39" fmla="*/ 0 h 242"/>
              <a:gd name="T40" fmla="*/ 259 w 263"/>
              <a:gd name="T41" fmla="*/ 55 h 242"/>
              <a:gd name="T42" fmla="*/ 260 w 263"/>
              <a:gd name="T43" fmla="*/ 154 h 242"/>
              <a:gd name="T44" fmla="*/ 177 w 263"/>
              <a:gd name="T45" fmla="*/ 239 h 242"/>
              <a:gd name="T46" fmla="*/ 145 w 263"/>
              <a:gd name="T47" fmla="*/ 234 h 242"/>
              <a:gd name="T48" fmla="*/ 167 w 263"/>
              <a:gd name="T49" fmla="*/ 235 h 242"/>
              <a:gd name="T50" fmla="*/ 238 w 263"/>
              <a:gd name="T51" fmla="*/ 218 h 242"/>
              <a:gd name="T52" fmla="*/ 257 w 263"/>
              <a:gd name="T53" fmla="*/ 152 h 242"/>
              <a:gd name="T54" fmla="*/ 258 w 263"/>
              <a:gd name="T55" fmla="*/ 82 h 242"/>
              <a:gd name="T56" fmla="*/ 253 w 263"/>
              <a:gd name="T57" fmla="*/ 24 h 242"/>
              <a:gd name="T58" fmla="*/ 220 w 263"/>
              <a:gd name="T59" fmla="*/ 7 h 242"/>
              <a:gd name="T60" fmla="*/ 211 w 263"/>
              <a:gd name="T61" fmla="*/ 8 h 242"/>
              <a:gd name="T62" fmla="*/ 218 w 263"/>
              <a:gd name="T63" fmla="*/ 69 h 242"/>
              <a:gd name="T64" fmla="*/ 220 w 263"/>
              <a:gd name="T65" fmla="*/ 129 h 242"/>
              <a:gd name="T66" fmla="*/ 199 w 263"/>
              <a:gd name="T67" fmla="*/ 189 h 242"/>
              <a:gd name="T68" fmla="*/ 195 w 263"/>
              <a:gd name="T69" fmla="*/ 194 h 242"/>
              <a:gd name="T70" fmla="*/ 189 w 263"/>
              <a:gd name="T71" fmla="*/ 150 h 242"/>
              <a:gd name="T72" fmla="*/ 185 w 263"/>
              <a:gd name="T73" fmla="*/ 40 h 242"/>
              <a:gd name="T74" fmla="*/ 181 w 263"/>
              <a:gd name="T75" fmla="*/ 8 h 242"/>
              <a:gd name="T76" fmla="*/ 121 w 263"/>
              <a:gd name="T77" fmla="*/ 9 h 242"/>
              <a:gd name="T78" fmla="*/ 100 w 263"/>
              <a:gd name="T79" fmla="*/ 8 h 242"/>
              <a:gd name="T80" fmla="*/ 97 w 263"/>
              <a:gd name="T81" fmla="*/ 11 h 242"/>
              <a:gd name="T82" fmla="*/ 75 w 263"/>
              <a:gd name="T83" fmla="*/ 10 h 242"/>
              <a:gd name="T84" fmla="*/ 81 w 263"/>
              <a:gd name="T85" fmla="*/ 130 h 242"/>
              <a:gd name="T86" fmla="*/ 88 w 263"/>
              <a:gd name="T87" fmla="*/ 187 h 242"/>
              <a:gd name="T88" fmla="*/ 111 w 263"/>
              <a:gd name="T89" fmla="*/ 231 h 242"/>
              <a:gd name="T90" fmla="*/ 134 w 263"/>
              <a:gd name="T91" fmla="*/ 236 h 242"/>
              <a:gd name="T92" fmla="*/ 197 w 263"/>
              <a:gd name="T93" fmla="*/ 8 h 242"/>
              <a:gd name="T94" fmla="*/ 185 w 263"/>
              <a:gd name="T95" fmla="*/ 12 h 242"/>
              <a:gd name="T96" fmla="*/ 191 w 263"/>
              <a:gd name="T97" fmla="*/ 52 h 242"/>
              <a:gd name="T98" fmla="*/ 194 w 263"/>
              <a:gd name="T99" fmla="*/ 186 h 242"/>
              <a:gd name="T100" fmla="*/ 216 w 263"/>
              <a:gd name="T101" fmla="*/ 113 h 242"/>
              <a:gd name="T102" fmla="*/ 209 w 263"/>
              <a:gd name="T103" fmla="*/ 8 h 242"/>
              <a:gd name="T104" fmla="*/ 14 w 263"/>
              <a:gd name="T105" fmla="*/ 33 h 242"/>
              <a:gd name="T106" fmla="*/ 5 w 263"/>
              <a:gd name="T107" fmla="*/ 52 h 242"/>
              <a:gd name="T108" fmla="*/ 5 w 263"/>
              <a:gd name="T109" fmla="*/ 71 h 242"/>
              <a:gd name="T110" fmla="*/ 22 w 263"/>
              <a:gd name="T111" fmla="*/ 115 h 242"/>
              <a:gd name="T112" fmla="*/ 76 w 263"/>
              <a:gd name="T113" fmla="*/ 159 h 242"/>
              <a:gd name="T114" fmla="*/ 74 w 263"/>
              <a:gd name="T115" fmla="*/ 95 h 242"/>
              <a:gd name="T116" fmla="*/ 72 w 263"/>
              <a:gd name="T117" fmla="*/ 33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3" h="242">
                <a:moveTo>
                  <a:pt x="137" y="242"/>
                </a:moveTo>
                <a:cubicBezTo>
                  <a:pt x="137" y="242"/>
                  <a:pt x="136" y="242"/>
                  <a:pt x="135" y="242"/>
                </a:cubicBezTo>
                <a:cubicBezTo>
                  <a:pt x="133" y="241"/>
                  <a:pt x="131" y="241"/>
                  <a:pt x="129" y="241"/>
                </a:cubicBezTo>
                <a:cubicBezTo>
                  <a:pt x="126" y="241"/>
                  <a:pt x="124" y="240"/>
                  <a:pt x="122" y="240"/>
                </a:cubicBezTo>
                <a:cubicBezTo>
                  <a:pt x="120" y="240"/>
                  <a:pt x="118" y="240"/>
                  <a:pt x="117" y="241"/>
                </a:cubicBezTo>
                <a:cubicBezTo>
                  <a:pt x="117" y="241"/>
                  <a:pt x="117" y="241"/>
                  <a:pt x="117" y="241"/>
                </a:cubicBezTo>
                <a:cubicBezTo>
                  <a:pt x="116" y="240"/>
                  <a:pt x="116" y="240"/>
                  <a:pt x="116" y="240"/>
                </a:cubicBezTo>
                <a:cubicBezTo>
                  <a:pt x="115" y="239"/>
                  <a:pt x="114" y="239"/>
                  <a:pt x="113" y="239"/>
                </a:cubicBezTo>
                <a:cubicBezTo>
                  <a:pt x="113" y="239"/>
                  <a:pt x="112" y="239"/>
                  <a:pt x="112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1" y="239"/>
                  <a:pt x="111" y="239"/>
                  <a:pt x="110" y="239"/>
                </a:cubicBezTo>
                <a:cubicBezTo>
                  <a:pt x="113" y="239"/>
                  <a:pt x="113" y="239"/>
                  <a:pt x="113" y="239"/>
                </a:cubicBezTo>
                <a:cubicBezTo>
                  <a:pt x="113" y="237"/>
                  <a:pt x="113" y="237"/>
                  <a:pt x="113" y="237"/>
                </a:cubicBezTo>
                <a:cubicBezTo>
                  <a:pt x="111" y="237"/>
                  <a:pt x="111" y="237"/>
                  <a:pt x="111" y="237"/>
                </a:cubicBezTo>
                <a:cubicBezTo>
                  <a:pt x="110" y="237"/>
                  <a:pt x="110" y="237"/>
                  <a:pt x="110" y="237"/>
                </a:cubicBezTo>
                <a:cubicBezTo>
                  <a:pt x="110" y="239"/>
                  <a:pt x="110" y="239"/>
                  <a:pt x="110" y="239"/>
                </a:cubicBezTo>
                <a:cubicBezTo>
                  <a:pt x="110" y="238"/>
                  <a:pt x="110" y="238"/>
                  <a:pt x="110" y="238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1" y="235"/>
                  <a:pt x="111" y="235"/>
                  <a:pt x="111" y="235"/>
                </a:cubicBezTo>
                <a:cubicBezTo>
                  <a:pt x="110" y="234"/>
                  <a:pt x="110" y="234"/>
                  <a:pt x="110" y="234"/>
                </a:cubicBezTo>
                <a:cubicBezTo>
                  <a:pt x="98" y="229"/>
                  <a:pt x="93" y="218"/>
                  <a:pt x="87" y="205"/>
                </a:cubicBezTo>
                <a:cubicBezTo>
                  <a:pt x="86" y="203"/>
                  <a:pt x="86" y="203"/>
                  <a:pt x="86" y="203"/>
                </a:cubicBezTo>
                <a:cubicBezTo>
                  <a:pt x="83" y="195"/>
                  <a:pt x="78" y="187"/>
                  <a:pt x="77" y="178"/>
                </a:cubicBezTo>
                <a:cubicBezTo>
                  <a:pt x="77" y="177"/>
                  <a:pt x="77" y="176"/>
                  <a:pt x="77" y="175"/>
                </a:cubicBezTo>
                <a:cubicBezTo>
                  <a:pt x="78" y="173"/>
                  <a:pt x="78" y="171"/>
                  <a:pt x="77" y="170"/>
                </a:cubicBezTo>
                <a:cubicBezTo>
                  <a:pt x="76" y="166"/>
                  <a:pt x="69" y="160"/>
                  <a:pt x="62" y="154"/>
                </a:cubicBezTo>
                <a:cubicBezTo>
                  <a:pt x="60" y="153"/>
                  <a:pt x="59" y="152"/>
                  <a:pt x="58" y="151"/>
                </a:cubicBezTo>
                <a:cubicBezTo>
                  <a:pt x="53" y="147"/>
                  <a:pt x="49" y="144"/>
                  <a:pt x="45" y="141"/>
                </a:cubicBezTo>
                <a:cubicBezTo>
                  <a:pt x="29" y="128"/>
                  <a:pt x="14" y="117"/>
                  <a:pt x="5" y="95"/>
                </a:cubicBezTo>
                <a:cubicBezTo>
                  <a:pt x="3" y="90"/>
                  <a:pt x="2" y="86"/>
                  <a:pt x="1" y="77"/>
                </a:cubicBezTo>
                <a:cubicBezTo>
                  <a:pt x="1" y="75"/>
                  <a:pt x="1" y="74"/>
                  <a:pt x="1" y="73"/>
                </a:cubicBezTo>
                <a:cubicBezTo>
                  <a:pt x="0" y="67"/>
                  <a:pt x="0" y="63"/>
                  <a:pt x="0" y="55"/>
                </a:cubicBezTo>
                <a:cubicBezTo>
                  <a:pt x="0" y="54"/>
                  <a:pt x="0" y="53"/>
                  <a:pt x="0" y="52"/>
                </a:cubicBezTo>
                <a:cubicBezTo>
                  <a:pt x="0" y="49"/>
                  <a:pt x="0" y="46"/>
                  <a:pt x="1" y="44"/>
                </a:cubicBezTo>
                <a:cubicBezTo>
                  <a:pt x="2" y="39"/>
                  <a:pt x="9" y="30"/>
                  <a:pt x="14" y="29"/>
                </a:cubicBezTo>
                <a:cubicBezTo>
                  <a:pt x="17" y="28"/>
                  <a:pt x="20" y="28"/>
                  <a:pt x="23" y="28"/>
                </a:cubicBezTo>
                <a:cubicBezTo>
                  <a:pt x="25" y="28"/>
                  <a:pt x="27" y="28"/>
                  <a:pt x="29" y="28"/>
                </a:cubicBezTo>
                <a:cubicBezTo>
                  <a:pt x="30" y="28"/>
                  <a:pt x="32" y="28"/>
                  <a:pt x="33" y="28"/>
                </a:cubicBezTo>
                <a:cubicBezTo>
                  <a:pt x="37" y="28"/>
                  <a:pt x="40" y="28"/>
                  <a:pt x="43" y="28"/>
                </a:cubicBezTo>
                <a:cubicBezTo>
                  <a:pt x="46" y="28"/>
                  <a:pt x="48" y="28"/>
                  <a:pt x="51" y="29"/>
                </a:cubicBezTo>
                <a:cubicBezTo>
                  <a:pt x="54" y="29"/>
                  <a:pt x="56" y="29"/>
                  <a:pt x="58" y="29"/>
                </a:cubicBezTo>
                <a:cubicBezTo>
                  <a:pt x="59" y="29"/>
                  <a:pt x="59" y="29"/>
                  <a:pt x="60" y="29"/>
                </a:cubicBezTo>
                <a:cubicBezTo>
                  <a:pt x="62" y="29"/>
                  <a:pt x="64" y="28"/>
                  <a:pt x="66" y="27"/>
                </a:cubicBezTo>
                <a:cubicBezTo>
                  <a:pt x="68" y="27"/>
                  <a:pt x="70" y="26"/>
                  <a:pt x="72" y="26"/>
                </a:cubicBezTo>
                <a:cubicBezTo>
                  <a:pt x="73" y="26"/>
                  <a:pt x="73" y="26"/>
                  <a:pt x="73" y="26"/>
                </a:cubicBezTo>
                <a:cubicBezTo>
                  <a:pt x="73" y="24"/>
                  <a:pt x="73" y="24"/>
                  <a:pt x="73" y="24"/>
                </a:cubicBezTo>
                <a:cubicBezTo>
                  <a:pt x="73" y="23"/>
                  <a:pt x="73" y="21"/>
                  <a:pt x="73" y="20"/>
                </a:cubicBezTo>
                <a:cubicBezTo>
                  <a:pt x="73" y="18"/>
                  <a:pt x="73" y="16"/>
                  <a:pt x="72" y="14"/>
                </a:cubicBezTo>
                <a:cubicBezTo>
                  <a:pt x="72" y="13"/>
                  <a:pt x="71" y="12"/>
                  <a:pt x="71" y="11"/>
                </a:cubicBezTo>
                <a:cubicBezTo>
                  <a:pt x="70" y="9"/>
                  <a:pt x="70" y="7"/>
                  <a:pt x="70" y="5"/>
                </a:cubicBezTo>
                <a:cubicBezTo>
                  <a:pt x="70" y="5"/>
                  <a:pt x="70" y="5"/>
                  <a:pt x="70" y="5"/>
                </a:cubicBezTo>
                <a:cubicBezTo>
                  <a:pt x="70" y="5"/>
                  <a:pt x="70" y="5"/>
                  <a:pt x="70" y="5"/>
                </a:cubicBezTo>
                <a:cubicBezTo>
                  <a:pt x="73" y="5"/>
                  <a:pt x="76" y="5"/>
                  <a:pt x="78" y="5"/>
                </a:cubicBezTo>
                <a:cubicBezTo>
                  <a:pt x="81" y="4"/>
                  <a:pt x="83" y="4"/>
                  <a:pt x="85" y="4"/>
                </a:cubicBezTo>
                <a:cubicBezTo>
                  <a:pt x="88" y="4"/>
                  <a:pt x="91" y="4"/>
                  <a:pt x="93" y="5"/>
                </a:cubicBezTo>
                <a:cubicBezTo>
                  <a:pt x="93" y="6"/>
                  <a:pt x="93" y="6"/>
                  <a:pt x="93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7" y="5"/>
                  <a:pt x="100" y="4"/>
                  <a:pt x="102" y="4"/>
                </a:cubicBezTo>
                <a:cubicBezTo>
                  <a:pt x="105" y="4"/>
                  <a:pt x="107" y="5"/>
                  <a:pt x="109" y="6"/>
                </a:cubicBezTo>
                <a:cubicBezTo>
                  <a:pt x="110" y="6"/>
                  <a:pt x="110" y="6"/>
                  <a:pt x="110" y="6"/>
                </a:cubicBezTo>
                <a:cubicBezTo>
                  <a:pt x="110" y="6"/>
                  <a:pt x="110" y="6"/>
                  <a:pt x="110" y="6"/>
                </a:cubicBezTo>
                <a:cubicBezTo>
                  <a:pt x="125" y="4"/>
                  <a:pt x="140" y="4"/>
                  <a:pt x="156" y="4"/>
                </a:cubicBezTo>
                <a:cubicBezTo>
                  <a:pt x="164" y="4"/>
                  <a:pt x="171" y="4"/>
                  <a:pt x="178" y="4"/>
                </a:cubicBezTo>
                <a:cubicBezTo>
                  <a:pt x="179" y="4"/>
                  <a:pt x="179" y="4"/>
                  <a:pt x="180" y="4"/>
                </a:cubicBezTo>
                <a:cubicBezTo>
                  <a:pt x="180" y="4"/>
                  <a:pt x="180" y="4"/>
                  <a:pt x="180" y="4"/>
                </a:cubicBezTo>
                <a:cubicBezTo>
                  <a:pt x="182" y="4"/>
                  <a:pt x="182" y="4"/>
                  <a:pt x="182" y="4"/>
                </a:cubicBezTo>
                <a:cubicBezTo>
                  <a:pt x="183" y="4"/>
                  <a:pt x="183" y="4"/>
                  <a:pt x="183" y="4"/>
                </a:cubicBezTo>
                <a:cubicBezTo>
                  <a:pt x="183" y="4"/>
                  <a:pt x="184" y="4"/>
                  <a:pt x="185" y="4"/>
                </a:cubicBezTo>
                <a:cubicBezTo>
                  <a:pt x="186" y="5"/>
                  <a:pt x="188" y="5"/>
                  <a:pt x="191" y="5"/>
                </a:cubicBezTo>
                <a:cubicBezTo>
                  <a:pt x="194" y="5"/>
                  <a:pt x="198" y="4"/>
                  <a:pt x="200" y="4"/>
                </a:cubicBezTo>
                <a:cubicBezTo>
                  <a:pt x="203" y="4"/>
                  <a:pt x="205" y="4"/>
                  <a:pt x="207" y="4"/>
                </a:cubicBezTo>
                <a:cubicBezTo>
                  <a:pt x="209" y="4"/>
                  <a:pt x="212" y="4"/>
                  <a:pt x="214" y="4"/>
                </a:cubicBezTo>
                <a:cubicBezTo>
                  <a:pt x="224" y="4"/>
                  <a:pt x="234" y="3"/>
                  <a:pt x="239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241" y="1"/>
                  <a:pt x="242" y="1"/>
                  <a:pt x="243" y="1"/>
                </a:cubicBezTo>
                <a:cubicBezTo>
                  <a:pt x="245" y="1"/>
                  <a:pt x="247" y="1"/>
                  <a:pt x="248" y="0"/>
                </a:cubicBezTo>
                <a:cubicBezTo>
                  <a:pt x="250" y="0"/>
                  <a:pt x="252" y="0"/>
                  <a:pt x="255" y="0"/>
                </a:cubicBezTo>
                <a:cubicBezTo>
                  <a:pt x="256" y="0"/>
                  <a:pt x="256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258" y="2"/>
                  <a:pt x="257" y="3"/>
                  <a:pt x="257" y="4"/>
                </a:cubicBezTo>
                <a:cubicBezTo>
                  <a:pt x="256" y="5"/>
                  <a:pt x="256" y="5"/>
                  <a:pt x="256" y="7"/>
                </a:cubicBezTo>
                <a:cubicBezTo>
                  <a:pt x="257" y="23"/>
                  <a:pt x="258" y="38"/>
                  <a:pt x="259" y="55"/>
                </a:cubicBezTo>
                <a:cubicBezTo>
                  <a:pt x="261" y="86"/>
                  <a:pt x="263" y="117"/>
                  <a:pt x="263" y="150"/>
                </a:cubicBezTo>
                <a:cubicBezTo>
                  <a:pt x="262" y="150"/>
                  <a:pt x="262" y="151"/>
                  <a:pt x="261" y="152"/>
                </a:cubicBezTo>
                <a:cubicBezTo>
                  <a:pt x="261" y="153"/>
                  <a:pt x="261" y="153"/>
                  <a:pt x="260" y="154"/>
                </a:cubicBezTo>
                <a:cubicBezTo>
                  <a:pt x="260" y="154"/>
                  <a:pt x="260" y="154"/>
                  <a:pt x="260" y="154"/>
                </a:cubicBezTo>
                <a:cubicBezTo>
                  <a:pt x="260" y="160"/>
                  <a:pt x="260" y="160"/>
                  <a:pt x="260" y="160"/>
                </a:cubicBezTo>
                <a:cubicBezTo>
                  <a:pt x="258" y="178"/>
                  <a:pt x="256" y="195"/>
                  <a:pt x="250" y="208"/>
                </a:cubicBezTo>
                <a:cubicBezTo>
                  <a:pt x="244" y="221"/>
                  <a:pt x="231" y="231"/>
                  <a:pt x="215" y="236"/>
                </a:cubicBezTo>
                <a:cubicBezTo>
                  <a:pt x="204" y="239"/>
                  <a:pt x="190" y="239"/>
                  <a:pt x="177" y="239"/>
                </a:cubicBezTo>
                <a:cubicBezTo>
                  <a:pt x="171" y="239"/>
                  <a:pt x="171" y="239"/>
                  <a:pt x="171" y="239"/>
                </a:cubicBezTo>
                <a:cubicBezTo>
                  <a:pt x="165" y="239"/>
                  <a:pt x="159" y="240"/>
                  <a:pt x="154" y="240"/>
                </a:cubicBezTo>
                <a:cubicBezTo>
                  <a:pt x="148" y="241"/>
                  <a:pt x="142" y="242"/>
                  <a:pt x="137" y="242"/>
                </a:cubicBezTo>
                <a:close/>
                <a:moveTo>
                  <a:pt x="145" y="234"/>
                </a:moveTo>
                <a:cubicBezTo>
                  <a:pt x="144" y="235"/>
                  <a:pt x="144" y="235"/>
                  <a:pt x="144" y="235"/>
                </a:cubicBezTo>
                <a:cubicBezTo>
                  <a:pt x="144" y="237"/>
                  <a:pt x="144" y="237"/>
                  <a:pt x="144" y="237"/>
                </a:cubicBezTo>
                <a:cubicBezTo>
                  <a:pt x="146" y="237"/>
                  <a:pt x="146" y="237"/>
                  <a:pt x="146" y="237"/>
                </a:cubicBezTo>
                <a:cubicBezTo>
                  <a:pt x="152" y="236"/>
                  <a:pt x="158" y="235"/>
                  <a:pt x="167" y="235"/>
                </a:cubicBezTo>
                <a:cubicBezTo>
                  <a:pt x="170" y="235"/>
                  <a:pt x="174" y="235"/>
                  <a:pt x="177" y="235"/>
                </a:cubicBezTo>
                <a:cubicBezTo>
                  <a:pt x="181" y="235"/>
                  <a:pt x="184" y="235"/>
                  <a:pt x="187" y="235"/>
                </a:cubicBezTo>
                <a:cubicBezTo>
                  <a:pt x="195" y="235"/>
                  <a:pt x="201" y="235"/>
                  <a:pt x="206" y="234"/>
                </a:cubicBezTo>
                <a:cubicBezTo>
                  <a:pt x="218" y="232"/>
                  <a:pt x="232" y="225"/>
                  <a:pt x="238" y="218"/>
                </a:cubicBezTo>
                <a:cubicBezTo>
                  <a:pt x="248" y="207"/>
                  <a:pt x="252" y="189"/>
                  <a:pt x="255" y="171"/>
                </a:cubicBezTo>
                <a:cubicBezTo>
                  <a:pt x="255" y="168"/>
                  <a:pt x="256" y="164"/>
                  <a:pt x="257" y="161"/>
                </a:cubicBezTo>
                <a:cubicBezTo>
                  <a:pt x="257" y="159"/>
                  <a:pt x="257" y="157"/>
                  <a:pt x="257" y="156"/>
                </a:cubicBezTo>
                <a:cubicBezTo>
                  <a:pt x="257" y="154"/>
                  <a:pt x="257" y="153"/>
                  <a:pt x="257" y="152"/>
                </a:cubicBezTo>
                <a:cubicBezTo>
                  <a:pt x="258" y="146"/>
                  <a:pt x="258" y="140"/>
                  <a:pt x="258" y="134"/>
                </a:cubicBezTo>
                <a:cubicBezTo>
                  <a:pt x="258" y="130"/>
                  <a:pt x="258" y="125"/>
                  <a:pt x="258" y="121"/>
                </a:cubicBezTo>
                <a:cubicBezTo>
                  <a:pt x="258" y="109"/>
                  <a:pt x="258" y="97"/>
                  <a:pt x="258" y="90"/>
                </a:cubicBezTo>
                <a:cubicBezTo>
                  <a:pt x="258" y="82"/>
                  <a:pt x="258" y="82"/>
                  <a:pt x="258" y="82"/>
                </a:cubicBezTo>
                <a:cubicBezTo>
                  <a:pt x="257" y="76"/>
                  <a:pt x="257" y="70"/>
                  <a:pt x="257" y="65"/>
                </a:cubicBezTo>
                <a:cubicBezTo>
                  <a:pt x="256" y="62"/>
                  <a:pt x="256" y="59"/>
                  <a:pt x="255" y="57"/>
                </a:cubicBezTo>
                <a:cubicBezTo>
                  <a:pt x="254" y="54"/>
                  <a:pt x="254" y="52"/>
                  <a:pt x="254" y="50"/>
                </a:cubicBezTo>
                <a:cubicBezTo>
                  <a:pt x="253" y="42"/>
                  <a:pt x="253" y="33"/>
                  <a:pt x="253" y="24"/>
                </a:cubicBezTo>
                <a:cubicBezTo>
                  <a:pt x="253" y="18"/>
                  <a:pt x="253" y="12"/>
                  <a:pt x="253" y="6"/>
                </a:cubicBezTo>
                <a:cubicBezTo>
                  <a:pt x="253" y="5"/>
                  <a:pt x="253" y="5"/>
                  <a:pt x="253" y="5"/>
                </a:cubicBezTo>
                <a:cubicBezTo>
                  <a:pt x="242" y="6"/>
                  <a:pt x="242" y="6"/>
                  <a:pt x="242" y="6"/>
                </a:cubicBezTo>
                <a:cubicBezTo>
                  <a:pt x="233" y="6"/>
                  <a:pt x="226" y="7"/>
                  <a:pt x="220" y="7"/>
                </a:cubicBezTo>
                <a:cubicBezTo>
                  <a:pt x="220" y="7"/>
                  <a:pt x="219" y="7"/>
                  <a:pt x="218" y="7"/>
                </a:cubicBezTo>
                <a:cubicBezTo>
                  <a:pt x="217" y="7"/>
                  <a:pt x="217" y="7"/>
                  <a:pt x="217" y="7"/>
                </a:cubicBezTo>
                <a:cubicBezTo>
                  <a:pt x="215" y="7"/>
                  <a:pt x="214" y="7"/>
                  <a:pt x="212" y="8"/>
                </a:cubicBezTo>
                <a:cubicBezTo>
                  <a:pt x="211" y="8"/>
                  <a:pt x="211" y="8"/>
                  <a:pt x="211" y="8"/>
                </a:cubicBezTo>
                <a:cubicBezTo>
                  <a:pt x="212" y="10"/>
                  <a:pt x="212" y="10"/>
                  <a:pt x="212" y="10"/>
                </a:cubicBezTo>
                <a:cubicBezTo>
                  <a:pt x="213" y="11"/>
                  <a:pt x="213" y="12"/>
                  <a:pt x="214" y="14"/>
                </a:cubicBezTo>
                <a:cubicBezTo>
                  <a:pt x="216" y="24"/>
                  <a:pt x="216" y="35"/>
                  <a:pt x="217" y="46"/>
                </a:cubicBezTo>
                <a:cubicBezTo>
                  <a:pt x="217" y="54"/>
                  <a:pt x="217" y="61"/>
                  <a:pt x="218" y="69"/>
                </a:cubicBezTo>
                <a:cubicBezTo>
                  <a:pt x="218" y="72"/>
                  <a:pt x="218" y="76"/>
                  <a:pt x="219" y="79"/>
                </a:cubicBezTo>
                <a:cubicBezTo>
                  <a:pt x="219" y="85"/>
                  <a:pt x="220" y="91"/>
                  <a:pt x="220" y="97"/>
                </a:cubicBezTo>
                <a:cubicBezTo>
                  <a:pt x="221" y="103"/>
                  <a:pt x="221" y="109"/>
                  <a:pt x="221" y="115"/>
                </a:cubicBezTo>
                <a:cubicBezTo>
                  <a:pt x="220" y="120"/>
                  <a:pt x="220" y="125"/>
                  <a:pt x="220" y="129"/>
                </a:cubicBezTo>
                <a:cubicBezTo>
                  <a:pt x="221" y="132"/>
                  <a:pt x="221" y="136"/>
                  <a:pt x="221" y="139"/>
                </a:cubicBezTo>
                <a:cubicBezTo>
                  <a:pt x="221" y="146"/>
                  <a:pt x="222" y="154"/>
                  <a:pt x="220" y="160"/>
                </a:cubicBezTo>
                <a:cubicBezTo>
                  <a:pt x="218" y="174"/>
                  <a:pt x="204" y="185"/>
                  <a:pt x="200" y="188"/>
                </a:cubicBezTo>
                <a:cubicBezTo>
                  <a:pt x="199" y="188"/>
                  <a:pt x="199" y="188"/>
                  <a:pt x="199" y="189"/>
                </a:cubicBezTo>
                <a:cubicBezTo>
                  <a:pt x="198" y="189"/>
                  <a:pt x="197" y="190"/>
                  <a:pt x="196" y="190"/>
                </a:cubicBezTo>
                <a:cubicBezTo>
                  <a:pt x="195" y="190"/>
                  <a:pt x="195" y="190"/>
                  <a:pt x="195" y="190"/>
                </a:cubicBezTo>
                <a:cubicBezTo>
                  <a:pt x="195" y="191"/>
                  <a:pt x="195" y="191"/>
                  <a:pt x="195" y="191"/>
                </a:cubicBezTo>
                <a:cubicBezTo>
                  <a:pt x="195" y="192"/>
                  <a:pt x="195" y="193"/>
                  <a:pt x="195" y="194"/>
                </a:cubicBezTo>
                <a:cubicBezTo>
                  <a:pt x="194" y="194"/>
                  <a:pt x="193" y="195"/>
                  <a:pt x="192" y="195"/>
                </a:cubicBezTo>
                <a:cubicBezTo>
                  <a:pt x="192" y="195"/>
                  <a:pt x="192" y="195"/>
                  <a:pt x="192" y="195"/>
                </a:cubicBezTo>
                <a:cubicBezTo>
                  <a:pt x="192" y="195"/>
                  <a:pt x="192" y="195"/>
                  <a:pt x="192" y="195"/>
                </a:cubicBezTo>
                <a:cubicBezTo>
                  <a:pt x="188" y="180"/>
                  <a:pt x="189" y="165"/>
                  <a:pt x="189" y="150"/>
                </a:cubicBezTo>
                <a:cubicBezTo>
                  <a:pt x="190" y="146"/>
                  <a:pt x="190" y="140"/>
                  <a:pt x="190" y="136"/>
                </a:cubicBezTo>
                <a:cubicBezTo>
                  <a:pt x="190" y="122"/>
                  <a:pt x="189" y="108"/>
                  <a:pt x="188" y="95"/>
                </a:cubicBezTo>
                <a:cubicBezTo>
                  <a:pt x="187" y="82"/>
                  <a:pt x="186" y="69"/>
                  <a:pt x="186" y="58"/>
                </a:cubicBezTo>
                <a:cubicBezTo>
                  <a:pt x="187" y="52"/>
                  <a:pt x="186" y="46"/>
                  <a:pt x="185" y="40"/>
                </a:cubicBezTo>
                <a:cubicBezTo>
                  <a:pt x="184" y="37"/>
                  <a:pt x="184" y="34"/>
                  <a:pt x="184" y="30"/>
                </a:cubicBezTo>
                <a:cubicBezTo>
                  <a:pt x="183" y="25"/>
                  <a:pt x="183" y="25"/>
                  <a:pt x="183" y="25"/>
                </a:cubicBezTo>
                <a:cubicBezTo>
                  <a:pt x="182" y="19"/>
                  <a:pt x="182" y="14"/>
                  <a:pt x="181" y="9"/>
                </a:cubicBezTo>
                <a:cubicBezTo>
                  <a:pt x="181" y="8"/>
                  <a:pt x="181" y="8"/>
                  <a:pt x="181" y="8"/>
                </a:cubicBezTo>
                <a:cubicBezTo>
                  <a:pt x="180" y="8"/>
                  <a:pt x="180" y="8"/>
                  <a:pt x="180" y="8"/>
                </a:cubicBezTo>
                <a:cubicBezTo>
                  <a:pt x="176" y="8"/>
                  <a:pt x="173" y="8"/>
                  <a:pt x="169" y="8"/>
                </a:cubicBezTo>
                <a:cubicBezTo>
                  <a:pt x="160" y="8"/>
                  <a:pt x="151" y="8"/>
                  <a:pt x="143" y="8"/>
                </a:cubicBezTo>
                <a:cubicBezTo>
                  <a:pt x="136" y="9"/>
                  <a:pt x="128" y="9"/>
                  <a:pt x="121" y="9"/>
                </a:cubicBezTo>
                <a:cubicBezTo>
                  <a:pt x="114" y="9"/>
                  <a:pt x="108" y="9"/>
                  <a:pt x="101" y="8"/>
                </a:cubicBezTo>
                <a:cubicBezTo>
                  <a:pt x="101" y="8"/>
                  <a:pt x="101" y="8"/>
                  <a:pt x="100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10"/>
                  <a:pt x="98" y="11"/>
                  <a:pt x="97" y="11"/>
                </a:cubicBezTo>
                <a:cubicBezTo>
                  <a:pt x="97" y="11"/>
                  <a:pt x="97" y="11"/>
                  <a:pt x="97" y="11"/>
                </a:cubicBezTo>
                <a:cubicBezTo>
                  <a:pt x="97" y="11"/>
                  <a:pt x="97" y="11"/>
                  <a:pt x="97" y="11"/>
                </a:cubicBezTo>
                <a:cubicBezTo>
                  <a:pt x="93" y="9"/>
                  <a:pt x="90" y="8"/>
                  <a:pt x="85" y="8"/>
                </a:cubicBezTo>
                <a:cubicBezTo>
                  <a:pt x="83" y="8"/>
                  <a:pt x="80" y="8"/>
                  <a:pt x="76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10"/>
                  <a:pt x="75" y="10"/>
                  <a:pt x="75" y="10"/>
                </a:cubicBezTo>
                <a:cubicBezTo>
                  <a:pt x="78" y="21"/>
                  <a:pt x="77" y="34"/>
                  <a:pt x="77" y="47"/>
                </a:cubicBezTo>
                <a:cubicBezTo>
                  <a:pt x="77" y="57"/>
                  <a:pt x="76" y="66"/>
                  <a:pt x="77" y="75"/>
                </a:cubicBezTo>
                <a:cubicBezTo>
                  <a:pt x="77" y="84"/>
                  <a:pt x="78" y="93"/>
                  <a:pt x="79" y="102"/>
                </a:cubicBezTo>
                <a:cubicBezTo>
                  <a:pt x="80" y="112"/>
                  <a:pt x="81" y="121"/>
                  <a:pt x="81" y="130"/>
                </a:cubicBezTo>
                <a:cubicBezTo>
                  <a:pt x="81" y="135"/>
                  <a:pt x="81" y="141"/>
                  <a:pt x="81" y="146"/>
                </a:cubicBezTo>
                <a:cubicBezTo>
                  <a:pt x="81" y="153"/>
                  <a:pt x="80" y="159"/>
                  <a:pt x="81" y="164"/>
                </a:cubicBezTo>
                <a:cubicBezTo>
                  <a:pt x="82" y="169"/>
                  <a:pt x="84" y="173"/>
                  <a:pt x="85" y="178"/>
                </a:cubicBezTo>
                <a:cubicBezTo>
                  <a:pt x="87" y="181"/>
                  <a:pt x="88" y="184"/>
                  <a:pt x="88" y="187"/>
                </a:cubicBezTo>
                <a:cubicBezTo>
                  <a:pt x="89" y="189"/>
                  <a:pt x="90" y="192"/>
                  <a:pt x="88" y="194"/>
                </a:cubicBezTo>
                <a:cubicBezTo>
                  <a:pt x="87" y="194"/>
                  <a:pt x="87" y="194"/>
                  <a:pt x="87" y="194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94" y="211"/>
                  <a:pt x="101" y="223"/>
                  <a:pt x="111" y="231"/>
                </a:cubicBezTo>
                <a:cubicBezTo>
                  <a:pt x="111" y="231"/>
                  <a:pt x="111" y="231"/>
                  <a:pt x="111" y="231"/>
                </a:cubicBezTo>
                <a:cubicBezTo>
                  <a:pt x="111" y="231"/>
                  <a:pt x="111" y="231"/>
                  <a:pt x="111" y="231"/>
                </a:cubicBezTo>
                <a:cubicBezTo>
                  <a:pt x="113" y="232"/>
                  <a:pt x="116" y="232"/>
                  <a:pt x="118" y="233"/>
                </a:cubicBezTo>
                <a:cubicBezTo>
                  <a:pt x="123" y="234"/>
                  <a:pt x="128" y="236"/>
                  <a:pt x="134" y="236"/>
                </a:cubicBezTo>
                <a:cubicBezTo>
                  <a:pt x="138" y="236"/>
                  <a:pt x="141" y="235"/>
                  <a:pt x="144" y="234"/>
                </a:cubicBezTo>
                <a:cubicBezTo>
                  <a:pt x="145" y="234"/>
                  <a:pt x="145" y="234"/>
                  <a:pt x="145" y="234"/>
                </a:cubicBezTo>
                <a:close/>
                <a:moveTo>
                  <a:pt x="208" y="8"/>
                </a:moveTo>
                <a:cubicBezTo>
                  <a:pt x="204" y="8"/>
                  <a:pt x="200" y="8"/>
                  <a:pt x="197" y="8"/>
                </a:cubicBezTo>
                <a:cubicBezTo>
                  <a:pt x="193" y="8"/>
                  <a:pt x="189" y="8"/>
                  <a:pt x="186" y="9"/>
                </a:cubicBezTo>
                <a:cubicBezTo>
                  <a:pt x="184" y="9"/>
                  <a:pt x="184" y="9"/>
                  <a:pt x="184" y="9"/>
                </a:cubicBezTo>
                <a:cubicBezTo>
                  <a:pt x="185" y="10"/>
                  <a:pt x="185" y="10"/>
                  <a:pt x="185" y="10"/>
                </a:cubicBezTo>
                <a:cubicBezTo>
                  <a:pt x="185" y="11"/>
                  <a:pt x="185" y="11"/>
                  <a:pt x="185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5" y="19"/>
                  <a:pt x="187" y="27"/>
                  <a:pt x="188" y="34"/>
                </a:cubicBezTo>
                <a:cubicBezTo>
                  <a:pt x="189" y="40"/>
                  <a:pt x="191" y="46"/>
                  <a:pt x="191" y="52"/>
                </a:cubicBezTo>
                <a:cubicBezTo>
                  <a:pt x="191" y="58"/>
                  <a:pt x="191" y="63"/>
                  <a:pt x="191" y="69"/>
                </a:cubicBezTo>
                <a:cubicBezTo>
                  <a:pt x="191" y="74"/>
                  <a:pt x="191" y="80"/>
                  <a:pt x="192" y="85"/>
                </a:cubicBezTo>
                <a:cubicBezTo>
                  <a:pt x="194" y="120"/>
                  <a:pt x="194" y="154"/>
                  <a:pt x="194" y="184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196" y="185"/>
                  <a:pt x="196" y="185"/>
                  <a:pt x="196" y="185"/>
                </a:cubicBezTo>
                <a:cubicBezTo>
                  <a:pt x="208" y="178"/>
                  <a:pt x="216" y="165"/>
                  <a:pt x="217" y="151"/>
                </a:cubicBezTo>
                <a:cubicBezTo>
                  <a:pt x="217" y="144"/>
                  <a:pt x="217" y="138"/>
                  <a:pt x="216" y="132"/>
                </a:cubicBezTo>
                <a:cubicBezTo>
                  <a:pt x="216" y="126"/>
                  <a:pt x="216" y="120"/>
                  <a:pt x="216" y="113"/>
                </a:cubicBezTo>
                <a:cubicBezTo>
                  <a:pt x="216" y="104"/>
                  <a:pt x="217" y="93"/>
                  <a:pt x="215" y="82"/>
                </a:cubicBezTo>
                <a:cubicBezTo>
                  <a:pt x="214" y="72"/>
                  <a:pt x="213" y="61"/>
                  <a:pt x="213" y="50"/>
                </a:cubicBezTo>
                <a:cubicBezTo>
                  <a:pt x="212" y="35"/>
                  <a:pt x="211" y="21"/>
                  <a:pt x="209" y="9"/>
                </a:cubicBezTo>
                <a:cubicBezTo>
                  <a:pt x="209" y="8"/>
                  <a:pt x="209" y="8"/>
                  <a:pt x="209" y="8"/>
                </a:cubicBezTo>
                <a:lnTo>
                  <a:pt x="208" y="8"/>
                </a:lnTo>
                <a:close/>
                <a:moveTo>
                  <a:pt x="47" y="32"/>
                </a:moveTo>
                <a:cubicBezTo>
                  <a:pt x="37" y="32"/>
                  <a:pt x="26" y="33"/>
                  <a:pt x="15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4"/>
                  <a:pt x="14" y="34"/>
                  <a:pt x="14" y="34"/>
                </a:cubicBezTo>
                <a:cubicBezTo>
                  <a:pt x="13" y="35"/>
                  <a:pt x="12" y="36"/>
                  <a:pt x="11" y="37"/>
                </a:cubicBezTo>
                <a:cubicBezTo>
                  <a:pt x="8" y="39"/>
                  <a:pt x="6" y="42"/>
                  <a:pt x="5" y="45"/>
                </a:cubicBezTo>
                <a:cubicBezTo>
                  <a:pt x="5" y="47"/>
                  <a:pt x="5" y="49"/>
                  <a:pt x="5" y="52"/>
                </a:cubicBezTo>
                <a:cubicBezTo>
                  <a:pt x="5" y="54"/>
                  <a:pt x="5" y="56"/>
                  <a:pt x="5" y="58"/>
                </a:cubicBezTo>
                <a:cubicBezTo>
                  <a:pt x="5" y="59"/>
                  <a:pt x="5" y="60"/>
                  <a:pt x="4" y="62"/>
                </a:cubicBezTo>
                <a:cubicBezTo>
                  <a:pt x="4" y="63"/>
                  <a:pt x="4" y="64"/>
                  <a:pt x="4" y="65"/>
                </a:cubicBezTo>
                <a:cubicBezTo>
                  <a:pt x="4" y="67"/>
                  <a:pt x="4" y="69"/>
                  <a:pt x="5" y="71"/>
                </a:cubicBezTo>
                <a:cubicBezTo>
                  <a:pt x="5" y="73"/>
                  <a:pt x="6" y="74"/>
                  <a:pt x="6" y="76"/>
                </a:cubicBezTo>
                <a:cubicBezTo>
                  <a:pt x="6" y="78"/>
                  <a:pt x="6" y="80"/>
                  <a:pt x="6" y="82"/>
                </a:cubicBezTo>
                <a:cubicBezTo>
                  <a:pt x="6" y="85"/>
                  <a:pt x="6" y="87"/>
                  <a:pt x="7" y="89"/>
                </a:cubicBezTo>
                <a:cubicBezTo>
                  <a:pt x="8" y="97"/>
                  <a:pt x="14" y="106"/>
                  <a:pt x="22" y="115"/>
                </a:cubicBezTo>
                <a:cubicBezTo>
                  <a:pt x="31" y="125"/>
                  <a:pt x="43" y="134"/>
                  <a:pt x="54" y="142"/>
                </a:cubicBezTo>
                <a:cubicBezTo>
                  <a:pt x="61" y="148"/>
                  <a:pt x="68" y="153"/>
                  <a:pt x="74" y="159"/>
                </a:cubicBezTo>
                <a:cubicBezTo>
                  <a:pt x="75" y="160"/>
                  <a:pt x="75" y="160"/>
                  <a:pt x="75" y="160"/>
                </a:cubicBezTo>
                <a:cubicBezTo>
                  <a:pt x="76" y="159"/>
                  <a:pt x="76" y="159"/>
                  <a:pt x="76" y="159"/>
                </a:cubicBezTo>
                <a:cubicBezTo>
                  <a:pt x="76" y="159"/>
                  <a:pt x="76" y="158"/>
                  <a:pt x="76" y="158"/>
                </a:cubicBezTo>
                <a:cubicBezTo>
                  <a:pt x="76" y="158"/>
                  <a:pt x="76" y="158"/>
                  <a:pt x="77" y="157"/>
                </a:cubicBezTo>
                <a:cubicBezTo>
                  <a:pt x="78" y="143"/>
                  <a:pt x="76" y="129"/>
                  <a:pt x="75" y="116"/>
                </a:cubicBezTo>
                <a:cubicBezTo>
                  <a:pt x="75" y="109"/>
                  <a:pt x="74" y="102"/>
                  <a:pt x="74" y="95"/>
                </a:cubicBezTo>
                <a:cubicBezTo>
                  <a:pt x="73" y="90"/>
                  <a:pt x="73" y="90"/>
                  <a:pt x="73" y="90"/>
                </a:cubicBezTo>
                <a:cubicBezTo>
                  <a:pt x="73" y="71"/>
                  <a:pt x="72" y="54"/>
                  <a:pt x="73" y="34"/>
                </a:cubicBezTo>
                <a:cubicBezTo>
                  <a:pt x="73" y="33"/>
                  <a:pt x="73" y="33"/>
                  <a:pt x="73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64" y="33"/>
                  <a:pt x="56" y="32"/>
                  <a:pt x="47" y="32"/>
                </a:cubicBezTo>
                <a:close/>
              </a:path>
            </a:pathLst>
          </a:custGeom>
          <a:noFill/>
          <a:ln>
            <a:solidFill>
              <a:srgbClr val="0070C0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/>
            </a:endParaRPr>
          </a:p>
        </p:txBody>
      </p:sp>
      <p:grpSp>
        <p:nvGrpSpPr>
          <p:cNvPr id="419" name="组合 418"/>
          <p:cNvGrpSpPr/>
          <p:nvPr/>
        </p:nvGrpSpPr>
        <p:grpSpPr>
          <a:xfrm>
            <a:off x="2123728" y="5231730"/>
            <a:ext cx="833438" cy="635000"/>
            <a:chOff x="3702050" y="5000626"/>
            <a:chExt cx="833438" cy="635000"/>
          </a:xfrm>
          <a:noFill/>
        </p:grpSpPr>
        <p:sp>
          <p:nvSpPr>
            <p:cNvPr id="420" name="Freeform 195"/>
            <p:cNvSpPr/>
            <p:nvPr/>
          </p:nvSpPr>
          <p:spPr bwMode="auto">
            <a:xfrm>
              <a:off x="4414838" y="5014913"/>
              <a:ext cx="9525" cy="11113"/>
            </a:xfrm>
            <a:custGeom>
              <a:avLst/>
              <a:gdLst>
                <a:gd name="T0" fmla="*/ 2 w 4"/>
                <a:gd name="T1" fmla="*/ 4 h 4"/>
                <a:gd name="T2" fmla="*/ 4 w 4"/>
                <a:gd name="T3" fmla="*/ 3 h 4"/>
                <a:gd name="T4" fmla="*/ 4 w 4"/>
                <a:gd name="T5" fmla="*/ 3 h 4"/>
                <a:gd name="T6" fmla="*/ 2 w 4"/>
                <a:gd name="T7" fmla="*/ 0 h 4"/>
                <a:gd name="T8" fmla="*/ 1 w 4"/>
                <a:gd name="T9" fmla="*/ 0 h 4"/>
                <a:gd name="T10" fmla="*/ 1 w 4"/>
                <a:gd name="T11" fmla="*/ 1 h 4"/>
                <a:gd name="T12" fmla="*/ 0 w 4"/>
                <a:gd name="T13" fmla="*/ 2 h 4"/>
                <a:gd name="T14" fmla="*/ 0 w 4"/>
                <a:gd name="T15" fmla="*/ 3 h 4"/>
                <a:gd name="T16" fmla="*/ 1 w 4"/>
                <a:gd name="T17" fmla="*/ 3 h 4"/>
                <a:gd name="T18" fmla="*/ 2 w 4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1" name="Freeform 196"/>
            <p:cNvSpPr>
              <a:spLocks noEditPoints="1"/>
            </p:cNvSpPr>
            <p:nvPr/>
          </p:nvSpPr>
          <p:spPr bwMode="auto">
            <a:xfrm>
              <a:off x="3702050" y="5000626"/>
              <a:ext cx="833438" cy="635000"/>
            </a:xfrm>
            <a:custGeom>
              <a:avLst/>
              <a:gdLst>
                <a:gd name="T0" fmla="*/ 338 w 344"/>
                <a:gd name="T1" fmla="*/ 109 h 262"/>
                <a:gd name="T2" fmla="*/ 339 w 344"/>
                <a:gd name="T3" fmla="*/ 79 h 262"/>
                <a:gd name="T4" fmla="*/ 308 w 344"/>
                <a:gd name="T5" fmla="*/ 2 h 262"/>
                <a:gd name="T6" fmla="*/ 200 w 344"/>
                <a:gd name="T7" fmla="*/ 1 h 262"/>
                <a:gd name="T8" fmla="*/ 129 w 344"/>
                <a:gd name="T9" fmla="*/ 1 h 262"/>
                <a:gd name="T10" fmla="*/ 87 w 344"/>
                <a:gd name="T11" fmla="*/ 6 h 262"/>
                <a:gd name="T12" fmla="*/ 70 w 344"/>
                <a:gd name="T13" fmla="*/ 77 h 262"/>
                <a:gd name="T14" fmla="*/ 14 w 344"/>
                <a:gd name="T15" fmla="*/ 80 h 262"/>
                <a:gd name="T16" fmla="*/ 5 w 344"/>
                <a:gd name="T17" fmla="*/ 81 h 262"/>
                <a:gd name="T18" fmla="*/ 18 w 344"/>
                <a:gd name="T19" fmla="*/ 98 h 262"/>
                <a:gd name="T20" fmla="*/ 68 w 344"/>
                <a:gd name="T21" fmla="*/ 133 h 262"/>
                <a:gd name="T22" fmla="*/ 64 w 344"/>
                <a:gd name="T23" fmla="*/ 174 h 262"/>
                <a:gd name="T24" fmla="*/ 7 w 344"/>
                <a:gd name="T25" fmla="*/ 136 h 262"/>
                <a:gd name="T26" fmla="*/ 48 w 344"/>
                <a:gd name="T27" fmla="*/ 177 h 262"/>
                <a:gd name="T28" fmla="*/ 153 w 344"/>
                <a:gd name="T29" fmla="*/ 260 h 262"/>
                <a:gd name="T30" fmla="*/ 214 w 344"/>
                <a:gd name="T31" fmla="*/ 259 h 262"/>
                <a:gd name="T32" fmla="*/ 332 w 344"/>
                <a:gd name="T33" fmla="*/ 257 h 262"/>
                <a:gd name="T34" fmla="*/ 258 w 344"/>
                <a:gd name="T35" fmla="*/ 255 h 262"/>
                <a:gd name="T36" fmla="*/ 240 w 344"/>
                <a:gd name="T37" fmla="*/ 204 h 262"/>
                <a:gd name="T38" fmla="*/ 271 w 344"/>
                <a:gd name="T39" fmla="*/ 208 h 262"/>
                <a:gd name="T40" fmla="*/ 303 w 344"/>
                <a:gd name="T41" fmla="*/ 200 h 262"/>
                <a:gd name="T42" fmla="*/ 169 w 344"/>
                <a:gd name="T43" fmla="*/ 255 h 262"/>
                <a:gd name="T44" fmla="*/ 101 w 344"/>
                <a:gd name="T45" fmla="*/ 255 h 262"/>
                <a:gd name="T46" fmla="*/ 128 w 344"/>
                <a:gd name="T47" fmla="*/ 208 h 262"/>
                <a:gd name="T48" fmla="*/ 132 w 344"/>
                <a:gd name="T49" fmla="*/ 217 h 262"/>
                <a:gd name="T50" fmla="*/ 208 w 344"/>
                <a:gd name="T51" fmla="*/ 201 h 262"/>
                <a:gd name="T52" fmla="*/ 209 w 344"/>
                <a:gd name="T53" fmla="*/ 241 h 262"/>
                <a:gd name="T54" fmla="*/ 47 w 344"/>
                <a:gd name="T55" fmla="*/ 167 h 262"/>
                <a:gd name="T56" fmla="*/ 68 w 344"/>
                <a:gd name="T57" fmla="*/ 126 h 262"/>
                <a:gd name="T58" fmla="*/ 61 w 344"/>
                <a:gd name="T59" fmla="*/ 116 h 262"/>
                <a:gd name="T60" fmla="*/ 75 w 344"/>
                <a:gd name="T61" fmla="*/ 168 h 262"/>
                <a:gd name="T62" fmla="*/ 76 w 344"/>
                <a:gd name="T63" fmla="*/ 151 h 262"/>
                <a:gd name="T64" fmla="*/ 76 w 344"/>
                <a:gd name="T65" fmla="*/ 139 h 262"/>
                <a:gd name="T66" fmla="*/ 74 w 344"/>
                <a:gd name="T67" fmla="*/ 105 h 262"/>
                <a:gd name="T68" fmla="*/ 96 w 344"/>
                <a:gd name="T69" fmla="*/ 160 h 262"/>
                <a:gd name="T70" fmla="*/ 75 w 344"/>
                <a:gd name="T71" fmla="*/ 212 h 262"/>
                <a:gd name="T72" fmla="*/ 262 w 344"/>
                <a:gd name="T73" fmla="*/ 5 h 262"/>
                <a:gd name="T74" fmla="*/ 234 w 344"/>
                <a:gd name="T75" fmla="*/ 78 h 262"/>
                <a:gd name="T76" fmla="*/ 109 w 344"/>
                <a:gd name="T77" fmla="*/ 78 h 262"/>
                <a:gd name="T78" fmla="*/ 101 w 344"/>
                <a:gd name="T79" fmla="*/ 7 h 262"/>
                <a:gd name="T80" fmla="*/ 335 w 344"/>
                <a:gd name="T81" fmla="*/ 100 h 262"/>
                <a:gd name="T82" fmla="*/ 338 w 344"/>
                <a:gd name="T83" fmla="*/ 227 h 262"/>
                <a:gd name="T84" fmla="*/ 316 w 344"/>
                <a:gd name="T85" fmla="*/ 234 h 262"/>
                <a:gd name="T86" fmla="*/ 312 w 344"/>
                <a:gd name="T87" fmla="*/ 103 h 262"/>
                <a:gd name="T88" fmla="*/ 284 w 344"/>
                <a:gd name="T89" fmla="*/ 200 h 262"/>
                <a:gd name="T90" fmla="*/ 172 w 344"/>
                <a:gd name="T91" fmla="*/ 208 h 262"/>
                <a:gd name="T92" fmla="*/ 166 w 344"/>
                <a:gd name="T93" fmla="*/ 203 h 262"/>
                <a:gd name="T94" fmla="*/ 145 w 344"/>
                <a:gd name="T95" fmla="*/ 156 h 262"/>
                <a:gd name="T96" fmla="*/ 224 w 344"/>
                <a:gd name="T97" fmla="*/ 161 h 262"/>
                <a:gd name="T98" fmla="*/ 230 w 344"/>
                <a:gd name="T99" fmla="*/ 153 h 262"/>
                <a:gd name="T100" fmla="*/ 310 w 344"/>
                <a:gd name="T101" fmla="*/ 153 h 262"/>
                <a:gd name="T102" fmla="*/ 130 w 344"/>
                <a:gd name="T103" fmla="*/ 177 h 262"/>
                <a:gd name="T104" fmla="*/ 188 w 344"/>
                <a:gd name="T105" fmla="*/ 179 h 262"/>
                <a:gd name="T106" fmla="*/ 192 w 344"/>
                <a:gd name="T107" fmla="*/ 151 h 262"/>
                <a:gd name="T108" fmla="*/ 126 w 344"/>
                <a:gd name="T109" fmla="*/ 82 h 262"/>
                <a:gd name="T110" fmla="*/ 187 w 344"/>
                <a:gd name="T111" fmla="*/ 92 h 262"/>
                <a:gd name="T112" fmla="*/ 307 w 344"/>
                <a:gd name="T113" fmla="*/ 83 h 262"/>
                <a:gd name="T114" fmla="*/ 185 w 344"/>
                <a:gd name="T115" fmla="*/ 88 h 262"/>
                <a:gd name="T116" fmla="*/ 123 w 344"/>
                <a:gd name="T117" fmla="*/ 201 h 262"/>
                <a:gd name="T118" fmla="*/ 101 w 344"/>
                <a:gd name="T119" fmla="*/ 197 h 262"/>
                <a:gd name="T120" fmla="*/ 103 w 344"/>
                <a:gd name="T121" fmla="*/ 181 h 262"/>
                <a:gd name="T122" fmla="*/ 229 w 344"/>
                <a:gd name="T123" fmla="*/ 185 h 262"/>
                <a:gd name="T124" fmla="*/ 296 w 344"/>
                <a:gd name="T125" fmla="*/ 19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262">
                  <a:moveTo>
                    <a:pt x="343" y="198"/>
                  </a:moveTo>
                  <a:cubicBezTo>
                    <a:pt x="343" y="195"/>
                    <a:pt x="343" y="192"/>
                    <a:pt x="343" y="189"/>
                  </a:cubicBezTo>
                  <a:cubicBezTo>
                    <a:pt x="343" y="184"/>
                    <a:pt x="343" y="184"/>
                    <a:pt x="343" y="184"/>
                  </a:cubicBezTo>
                  <a:cubicBezTo>
                    <a:pt x="342" y="176"/>
                    <a:pt x="342" y="168"/>
                    <a:pt x="341" y="160"/>
                  </a:cubicBezTo>
                  <a:cubicBezTo>
                    <a:pt x="341" y="158"/>
                    <a:pt x="340" y="157"/>
                    <a:pt x="340" y="155"/>
                  </a:cubicBezTo>
                  <a:cubicBezTo>
                    <a:pt x="340" y="152"/>
                    <a:pt x="339" y="149"/>
                    <a:pt x="339" y="145"/>
                  </a:cubicBezTo>
                  <a:cubicBezTo>
                    <a:pt x="339" y="142"/>
                    <a:pt x="339" y="139"/>
                    <a:pt x="339" y="136"/>
                  </a:cubicBezTo>
                  <a:cubicBezTo>
                    <a:pt x="339" y="134"/>
                    <a:pt x="339" y="131"/>
                    <a:pt x="339" y="128"/>
                  </a:cubicBezTo>
                  <a:cubicBezTo>
                    <a:pt x="339" y="125"/>
                    <a:pt x="339" y="123"/>
                    <a:pt x="338" y="120"/>
                  </a:cubicBezTo>
                  <a:cubicBezTo>
                    <a:pt x="338" y="116"/>
                    <a:pt x="338" y="113"/>
                    <a:pt x="338" y="109"/>
                  </a:cubicBezTo>
                  <a:cubicBezTo>
                    <a:pt x="338" y="109"/>
                    <a:pt x="338" y="108"/>
                    <a:pt x="338" y="108"/>
                  </a:cubicBezTo>
                  <a:cubicBezTo>
                    <a:pt x="338" y="107"/>
                    <a:pt x="339" y="106"/>
                    <a:pt x="339" y="106"/>
                  </a:cubicBezTo>
                  <a:cubicBezTo>
                    <a:pt x="339" y="105"/>
                    <a:pt x="338" y="104"/>
                    <a:pt x="338" y="103"/>
                  </a:cubicBezTo>
                  <a:cubicBezTo>
                    <a:pt x="338" y="103"/>
                    <a:pt x="338" y="102"/>
                    <a:pt x="338" y="102"/>
                  </a:cubicBezTo>
                  <a:cubicBezTo>
                    <a:pt x="338" y="101"/>
                    <a:pt x="338" y="101"/>
                    <a:pt x="339" y="100"/>
                  </a:cubicBezTo>
                  <a:cubicBezTo>
                    <a:pt x="339" y="99"/>
                    <a:pt x="339" y="99"/>
                    <a:pt x="339" y="98"/>
                  </a:cubicBezTo>
                  <a:cubicBezTo>
                    <a:pt x="340" y="95"/>
                    <a:pt x="339" y="92"/>
                    <a:pt x="339" y="89"/>
                  </a:cubicBezTo>
                  <a:cubicBezTo>
                    <a:pt x="339" y="87"/>
                    <a:pt x="339" y="85"/>
                    <a:pt x="339" y="84"/>
                  </a:cubicBezTo>
                  <a:cubicBezTo>
                    <a:pt x="339" y="83"/>
                    <a:pt x="339" y="82"/>
                    <a:pt x="339" y="81"/>
                  </a:cubicBezTo>
                  <a:cubicBezTo>
                    <a:pt x="339" y="80"/>
                    <a:pt x="339" y="80"/>
                    <a:pt x="339" y="79"/>
                  </a:cubicBezTo>
                  <a:cubicBezTo>
                    <a:pt x="339" y="74"/>
                    <a:pt x="339" y="70"/>
                    <a:pt x="338" y="66"/>
                  </a:cubicBezTo>
                  <a:cubicBezTo>
                    <a:pt x="338" y="62"/>
                    <a:pt x="337" y="59"/>
                    <a:pt x="337" y="55"/>
                  </a:cubicBezTo>
                  <a:cubicBezTo>
                    <a:pt x="337" y="51"/>
                    <a:pt x="337" y="46"/>
                    <a:pt x="337" y="42"/>
                  </a:cubicBezTo>
                  <a:cubicBezTo>
                    <a:pt x="336" y="27"/>
                    <a:pt x="336" y="13"/>
                    <a:pt x="326" y="6"/>
                  </a:cubicBezTo>
                  <a:cubicBezTo>
                    <a:pt x="322" y="4"/>
                    <a:pt x="316" y="3"/>
                    <a:pt x="313" y="2"/>
                  </a:cubicBezTo>
                  <a:cubicBezTo>
                    <a:pt x="312" y="2"/>
                    <a:pt x="312" y="2"/>
                    <a:pt x="311" y="1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09" y="0"/>
                    <a:pt x="308" y="1"/>
                    <a:pt x="308" y="2"/>
                  </a:cubicBezTo>
                  <a:cubicBezTo>
                    <a:pt x="308" y="2"/>
                    <a:pt x="308" y="2"/>
                    <a:pt x="308" y="2"/>
                  </a:cubicBezTo>
                  <a:cubicBezTo>
                    <a:pt x="307" y="1"/>
                    <a:pt x="306" y="2"/>
                    <a:pt x="304" y="2"/>
                  </a:cubicBezTo>
                  <a:cubicBezTo>
                    <a:pt x="304" y="2"/>
                    <a:pt x="304" y="2"/>
                    <a:pt x="303" y="2"/>
                  </a:cubicBezTo>
                  <a:cubicBezTo>
                    <a:pt x="298" y="2"/>
                    <a:pt x="291" y="2"/>
                    <a:pt x="284" y="2"/>
                  </a:cubicBezTo>
                  <a:cubicBezTo>
                    <a:pt x="273" y="1"/>
                    <a:pt x="261" y="1"/>
                    <a:pt x="250" y="1"/>
                  </a:cubicBezTo>
                  <a:cubicBezTo>
                    <a:pt x="250" y="1"/>
                    <a:pt x="250" y="1"/>
                    <a:pt x="249" y="1"/>
                  </a:cubicBezTo>
                  <a:cubicBezTo>
                    <a:pt x="245" y="1"/>
                    <a:pt x="241" y="1"/>
                    <a:pt x="236" y="1"/>
                  </a:cubicBezTo>
                  <a:cubicBezTo>
                    <a:pt x="229" y="1"/>
                    <a:pt x="223" y="1"/>
                    <a:pt x="218" y="1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12" y="1"/>
                    <a:pt x="210" y="1"/>
                    <a:pt x="208" y="1"/>
                  </a:cubicBezTo>
                  <a:cubicBezTo>
                    <a:pt x="206" y="1"/>
                    <a:pt x="203" y="0"/>
                    <a:pt x="200" y="1"/>
                  </a:cubicBezTo>
                  <a:cubicBezTo>
                    <a:pt x="199" y="1"/>
                    <a:pt x="198" y="1"/>
                    <a:pt x="198" y="1"/>
                  </a:cubicBezTo>
                  <a:cubicBezTo>
                    <a:pt x="197" y="1"/>
                    <a:pt x="196" y="1"/>
                    <a:pt x="196" y="1"/>
                  </a:cubicBezTo>
                  <a:cubicBezTo>
                    <a:pt x="190" y="2"/>
                    <a:pt x="185" y="1"/>
                    <a:pt x="179" y="1"/>
                  </a:cubicBezTo>
                  <a:cubicBezTo>
                    <a:pt x="175" y="1"/>
                    <a:pt x="171" y="1"/>
                    <a:pt x="167" y="1"/>
                  </a:cubicBezTo>
                  <a:cubicBezTo>
                    <a:pt x="166" y="1"/>
                    <a:pt x="166" y="1"/>
                    <a:pt x="166" y="1"/>
                  </a:cubicBezTo>
                  <a:cubicBezTo>
                    <a:pt x="162" y="1"/>
                    <a:pt x="158" y="1"/>
                    <a:pt x="153" y="1"/>
                  </a:cubicBezTo>
                  <a:cubicBezTo>
                    <a:pt x="149" y="2"/>
                    <a:pt x="144" y="2"/>
                    <a:pt x="140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7" y="2"/>
                    <a:pt x="135" y="2"/>
                    <a:pt x="134" y="2"/>
                  </a:cubicBezTo>
                  <a:cubicBezTo>
                    <a:pt x="132" y="1"/>
                    <a:pt x="131" y="1"/>
                    <a:pt x="129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1" y="1"/>
                    <a:pt x="116" y="2"/>
                    <a:pt x="111" y="2"/>
                  </a:cubicBezTo>
                  <a:cubicBezTo>
                    <a:pt x="108" y="2"/>
                    <a:pt x="106" y="2"/>
                    <a:pt x="104" y="3"/>
                  </a:cubicBezTo>
                  <a:cubicBezTo>
                    <a:pt x="103" y="3"/>
                    <a:pt x="102" y="3"/>
                    <a:pt x="101" y="3"/>
                  </a:cubicBezTo>
                  <a:cubicBezTo>
                    <a:pt x="99" y="3"/>
                    <a:pt x="96" y="3"/>
                    <a:pt x="94" y="3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4"/>
                    <a:pt x="92" y="4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89" y="5"/>
                    <a:pt x="88" y="5"/>
                    <a:pt x="87" y="6"/>
                  </a:cubicBezTo>
                  <a:cubicBezTo>
                    <a:pt x="85" y="6"/>
                    <a:pt x="83" y="6"/>
                    <a:pt x="82" y="7"/>
                  </a:cubicBezTo>
                  <a:cubicBezTo>
                    <a:pt x="80" y="8"/>
                    <a:pt x="77" y="10"/>
                    <a:pt x="75" y="12"/>
                  </a:cubicBezTo>
                  <a:cubicBezTo>
                    <a:pt x="71" y="16"/>
                    <a:pt x="69" y="26"/>
                    <a:pt x="69" y="35"/>
                  </a:cubicBezTo>
                  <a:cubicBezTo>
                    <a:pt x="69" y="35"/>
                    <a:pt x="69" y="36"/>
                    <a:pt x="69" y="36"/>
                  </a:cubicBezTo>
                  <a:cubicBezTo>
                    <a:pt x="70" y="36"/>
                    <a:pt x="70" y="36"/>
                    <a:pt x="70" y="37"/>
                  </a:cubicBezTo>
                  <a:cubicBezTo>
                    <a:pt x="70" y="37"/>
                    <a:pt x="70" y="37"/>
                    <a:pt x="69" y="38"/>
                  </a:cubicBezTo>
                  <a:cubicBezTo>
                    <a:pt x="69" y="38"/>
                    <a:pt x="69" y="39"/>
                    <a:pt x="69" y="39"/>
                  </a:cubicBezTo>
                  <a:cubicBezTo>
                    <a:pt x="69" y="44"/>
                    <a:pt x="69" y="48"/>
                    <a:pt x="69" y="51"/>
                  </a:cubicBezTo>
                  <a:cubicBezTo>
                    <a:pt x="69" y="52"/>
                    <a:pt x="69" y="53"/>
                    <a:pt x="69" y="54"/>
                  </a:cubicBezTo>
                  <a:cubicBezTo>
                    <a:pt x="69" y="61"/>
                    <a:pt x="69" y="69"/>
                    <a:pt x="70" y="77"/>
                  </a:cubicBezTo>
                  <a:cubicBezTo>
                    <a:pt x="70" y="83"/>
                    <a:pt x="71" y="89"/>
                    <a:pt x="70" y="94"/>
                  </a:cubicBezTo>
                  <a:cubicBezTo>
                    <a:pt x="70" y="95"/>
                    <a:pt x="70" y="95"/>
                    <a:pt x="70" y="95"/>
                  </a:cubicBezTo>
                  <a:cubicBezTo>
                    <a:pt x="70" y="102"/>
                    <a:pt x="70" y="111"/>
                    <a:pt x="71" y="118"/>
                  </a:cubicBezTo>
                  <a:cubicBezTo>
                    <a:pt x="66" y="115"/>
                    <a:pt x="61" y="112"/>
                    <a:pt x="57" y="109"/>
                  </a:cubicBezTo>
                  <a:cubicBezTo>
                    <a:pt x="51" y="105"/>
                    <a:pt x="46" y="101"/>
                    <a:pt x="41" y="98"/>
                  </a:cubicBezTo>
                  <a:cubicBezTo>
                    <a:pt x="36" y="95"/>
                    <a:pt x="32" y="92"/>
                    <a:pt x="28" y="8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3" y="86"/>
                    <a:pt x="21" y="85"/>
                    <a:pt x="20" y="84"/>
                  </a:cubicBezTo>
                  <a:cubicBezTo>
                    <a:pt x="19" y="83"/>
                    <a:pt x="17" y="82"/>
                    <a:pt x="16" y="82"/>
                  </a:cubicBezTo>
                  <a:cubicBezTo>
                    <a:pt x="16" y="81"/>
                    <a:pt x="15" y="81"/>
                    <a:pt x="14" y="80"/>
                  </a:cubicBezTo>
                  <a:cubicBezTo>
                    <a:pt x="12" y="79"/>
                    <a:pt x="10" y="77"/>
                    <a:pt x="8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9"/>
                    <a:pt x="5" y="79"/>
                    <a:pt x="5" y="80"/>
                  </a:cubicBezTo>
                  <a:cubicBezTo>
                    <a:pt x="5" y="80"/>
                    <a:pt x="5" y="80"/>
                    <a:pt x="5" y="81"/>
                  </a:cubicBezTo>
                  <a:cubicBezTo>
                    <a:pt x="4" y="82"/>
                    <a:pt x="4" y="82"/>
                    <a:pt x="3" y="83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2"/>
                    <a:pt x="1" y="82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86"/>
                    <a:pt x="1" y="87"/>
                    <a:pt x="1" y="88"/>
                  </a:cubicBezTo>
                  <a:cubicBezTo>
                    <a:pt x="2" y="88"/>
                    <a:pt x="2" y="88"/>
                    <a:pt x="2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3" y="90"/>
                    <a:pt x="4" y="89"/>
                    <a:pt x="5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10" y="92"/>
                    <a:pt x="14" y="95"/>
                    <a:pt x="18" y="98"/>
                  </a:cubicBezTo>
                  <a:cubicBezTo>
                    <a:pt x="21" y="99"/>
                    <a:pt x="23" y="101"/>
                    <a:pt x="26" y="103"/>
                  </a:cubicBezTo>
                  <a:cubicBezTo>
                    <a:pt x="26" y="103"/>
                    <a:pt x="27" y="103"/>
                    <a:pt x="28" y="104"/>
                  </a:cubicBezTo>
                  <a:cubicBezTo>
                    <a:pt x="29" y="104"/>
                    <a:pt x="29" y="105"/>
                    <a:pt x="30" y="105"/>
                  </a:cubicBezTo>
                  <a:cubicBezTo>
                    <a:pt x="31" y="106"/>
                    <a:pt x="33" y="107"/>
                    <a:pt x="34" y="108"/>
                  </a:cubicBezTo>
                  <a:cubicBezTo>
                    <a:pt x="35" y="109"/>
                    <a:pt x="36" y="110"/>
                    <a:pt x="37" y="111"/>
                  </a:cubicBezTo>
                  <a:cubicBezTo>
                    <a:pt x="41" y="114"/>
                    <a:pt x="45" y="116"/>
                    <a:pt x="48" y="118"/>
                  </a:cubicBezTo>
                  <a:cubicBezTo>
                    <a:pt x="53" y="121"/>
                    <a:pt x="58" y="124"/>
                    <a:pt x="62" y="127"/>
                  </a:cubicBezTo>
                  <a:cubicBezTo>
                    <a:pt x="63" y="128"/>
                    <a:pt x="63" y="128"/>
                    <a:pt x="64" y="129"/>
                  </a:cubicBezTo>
                  <a:cubicBezTo>
                    <a:pt x="64" y="130"/>
                    <a:pt x="65" y="130"/>
                    <a:pt x="65" y="131"/>
                  </a:cubicBezTo>
                  <a:cubicBezTo>
                    <a:pt x="66" y="132"/>
                    <a:pt x="67" y="132"/>
                    <a:pt x="68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68" y="134"/>
                    <a:pt x="68" y="135"/>
                    <a:pt x="68" y="135"/>
                  </a:cubicBezTo>
                  <a:cubicBezTo>
                    <a:pt x="69" y="136"/>
                    <a:pt x="70" y="136"/>
                    <a:pt x="71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47"/>
                    <a:pt x="71" y="162"/>
                    <a:pt x="71" y="169"/>
                  </a:cubicBezTo>
                  <a:cubicBezTo>
                    <a:pt x="71" y="171"/>
                    <a:pt x="71" y="172"/>
                    <a:pt x="71" y="173"/>
                  </a:cubicBezTo>
                  <a:cubicBezTo>
                    <a:pt x="71" y="175"/>
                    <a:pt x="71" y="177"/>
                    <a:pt x="71" y="179"/>
                  </a:cubicBezTo>
                  <a:cubicBezTo>
                    <a:pt x="69" y="178"/>
                    <a:pt x="68" y="177"/>
                    <a:pt x="67" y="176"/>
                  </a:cubicBezTo>
                  <a:cubicBezTo>
                    <a:pt x="66" y="175"/>
                    <a:pt x="65" y="174"/>
                    <a:pt x="64" y="174"/>
                  </a:cubicBezTo>
                  <a:cubicBezTo>
                    <a:pt x="64" y="173"/>
                    <a:pt x="63" y="173"/>
                    <a:pt x="63" y="173"/>
                  </a:cubicBezTo>
                  <a:cubicBezTo>
                    <a:pt x="62" y="172"/>
                    <a:pt x="61" y="172"/>
                    <a:pt x="60" y="171"/>
                  </a:cubicBezTo>
                  <a:cubicBezTo>
                    <a:pt x="59" y="170"/>
                    <a:pt x="57" y="169"/>
                    <a:pt x="56" y="169"/>
                  </a:cubicBezTo>
                  <a:cubicBezTo>
                    <a:pt x="51" y="166"/>
                    <a:pt x="46" y="162"/>
                    <a:pt x="42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7" y="156"/>
                    <a:pt x="34" y="154"/>
                    <a:pt x="31" y="152"/>
                  </a:cubicBezTo>
                  <a:cubicBezTo>
                    <a:pt x="24" y="148"/>
                    <a:pt x="18" y="143"/>
                    <a:pt x="13" y="139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1" y="137"/>
                    <a:pt x="10" y="136"/>
                    <a:pt x="8" y="136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8"/>
                    <a:pt x="7" y="138"/>
                    <a:pt x="7" y="139"/>
                  </a:cubicBezTo>
                  <a:cubicBezTo>
                    <a:pt x="7" y="139"/>
                    <a:pt x="7" y="139"/>
                    <a:pt x="7" y="140"/>
                  </a:cubicBezTo>
                  <a:cubicBezTo>
                    <a:pt x="7" y="140"/>
                    <a:pt x="7" y="140"/>
                    <a:pt x="6" y="140"/>
                  </a:cubicBezTo>
                  <a:cubicBezTo>
                    <a:pt x="6" y="141"/>
                    <a:pt x="4" y="141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3" y="144"/>
                    <a:pt x="2" y="144"/>
                    <a:pt x="2" y="145"/>
                  </a:cubicBezTo>
                  <a:cubicBezTo>
                    <a:pt x="2" y="146"/>
                    <a:pt x="2" y="146"/>
                    <a:pt x="3" y="147"/>
                  </a:cubicBezTo>
                  <a:cubicBezTo>
                    <a:pt x="17" y="155"/>
                    <a:pt x="28" y="162"/>
                    <a:pt x="38" y="170"/>
                  </a:cubicBezTo>
                  <a:cubicBezTo>
                    <a:pt x="42" y="172"/>
                    <a:pt x="45" y="174"/>
                    <a:pt x="48" y="177"/>
                  </a:cubicBezTo>
                  <a:cubicBezTo>
                    <a:pt x="56" y="182"/>
                    <a:pt x="64" y="187"/>
                    <a:pt x="70" y="194"/>
                  </a:cubicBezTo>
                  <a:cubicBezTo>
                    <a:pt x="70" y="198"/>
                    <a:pt x="70" y="203"/>
                    <a:pt x="71" y="208"/>
                  </a:cubicBezTo>
                  <a:cubicBezTo>
                    <a:pt x="71" y="224"/>
                    <a:pt x="71" y="242"/>
                    <a:pt x="78" y="252"/>
                  </a:cubicBezTo>
                  <a:cubicBezTo>
                    <a:pt x="79" y="254"/>
                    <a:pt x="81" y="255"/>
                    <a:pt x="82" y="256"/>
                  </a:cubicBezTo>
                  <a:cubicBezTo>
                    <a:pt x="83" y="257"/>
                    <a:pt x="84" y="258"/>
                    <a:pt x="85" y="259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90" y="261"/>
                    <a:pt x="97" y="262"/>
                    <a:pt x="104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18" y="262"/>
                    <a:pt x="131" y="262"/>
                    <a:pt x="143" y="261"/>
                  </a:cubicBezTo>
                  <a:cubicBezTo>
                    <a:pt x="147" y="261"/>
                    <a:pt x="150" y="261"/>
                    <a:pt x="153" y="260"/>
                  </a:cubicBezTo>
                  <a:cubicBezTo>
                    <a:pt x="160" y="260"/>
                    <a:pt x="167" y="259"/>
                    <a:pt x="173" y="259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2" y="260"/>
                    <a:pt x="187" y="259"/>
                    <a:pt x="191" y="259"/>
                  </a:cubicBezTo>
                  <a:cubicBezTo>
                    <a:pt x="196" y="259"/>
                    <a:pt x="200" y="259"/>
                    <a:pt x="205" y="259"/>
                  </a:cubicBezTo>
                  <a:cubicBezTo>
                    <a:pt x="207" y="259"/>
                    <a:pt x="208" y="259"/>
                    <a:pt x="210" y="259"/>
                  </a:cubicBezTo>
                  <a:cubicBezTo>
                    <a:pt x="210" y="259"/>
                    <a:pt x="210" y="259"/>
                    <a:pt x="210" y="260"/>
                  </a:cubicBezTo>
                  <a:cubicBezTo>
                    <a:pt x="210" y="261"/>
                    <a:pt x="210" y="261"/>
                    <a:pt x="210" y="261"/>
                  </a:cubicBezTo>
                  <a:cubicBezTo>
                    <a:pt x="211" y="261"/>
                    <a:pt x="211" y="261"/>
                    <a:pt x="211" y="261"/>
                  </a:cubicBezTo>
                  <a:cubicBezTo>
                    <a:pt x="212" y="261"/>
                    <a:pt x="213" y="260"/>
                    <a:pt x="213" y="259"/>
                  </a:cubicBezTo>
                  <a:cubicBezTo>
                    <a:pt x="213" y="259"/>
                    <a:pt x="213" y="259"/>
                    <a:pt x="214" y="259"/>
                  </a:cubicBezTo>
                  <a:cubicBezTo>
                    <a:pt x="220" y="259"/>
                    <a:pt x="220" y="259"/>
                    <a:pt x="220" y="259"/>
                  </a:cubicBezTo>
                  <a:cubicBezTo>
                    <a:pt x="235" y="259"/>
                    <a:pt x="248" y="259"/>
                    <a:pt x="261" y="258"/>
                  </a:cubicBezTo>
                  <a:cubicBezTo>
                    <a:pt x="270" y="258"/>
                    <a:pt x="279" y="258"/>
                    <a:pt x="288" y="258"/>
                  </a:cubicBezTo>
                  <a:cubicBezTo>
                    <a:pt x="290" y="258"/>
                    <a:pt x="290" y="258"/>
                    <a:pt x="290" y="258"/>
                  </a:cubicBezTo>
                  <a:cubicBezTo>
                    <a:pt x="291" y="258"/>
                    <a:pt x="293" y="258"/>
                    <a:pt x="295" y="258"/>
                  </a:cubicBezTo>
                  <a:cubicBezTo>
                    <a:pt x="296" y="258"/>
                    <a:pt x="298" y="258"/>
                    <a:pt x="300" y="258"/>
                  </a:cubicBezTo>
                  <a:cubicBezTo>
                    <a:pt x="304" y="258"/>
                    <a:pt x="309" y="258"/>
                    <a:pt x="313" y="257"/>
                  </a:cubicBezTo>
                  <a:cubicBezTo>
                    <a:pt x="315" y="258"/>
                    <a:pt x="317" y="259"/>
                    <a:pt x="320" y="259"/>
                  </a:cubicBezTo>
                  <a:cubicBezTo>
                    <a:pt x="324" y="259"/>
                    <a:pt x="327" y="258"/>
                    <a:pt x="331" y="257"/>
                  </a:cubicBezTo>
                  <a:cubicBezTo>
                    <a:pt x="332" y="257"/>
                    <a:pt x="332" y="257"/>
                    <a:pt x="332" y="257"/>
                  </a:cubicBezTo>
                  <a:cubicBezTo>
                    <a:pt x="332" y="256"/>
                    <a:pt x="332" y="256"/>
                    <a:pt x="332" y="256"/>
                  </a:cubicBezTo>
                  <a:cubicBezTo>
                    <a:pt x="337" y="252"/>
                    <a:pt x="341" y="246"/>
                    <a:pt x="342" y="238"/>
                  </a:cubicBezTo>
                  <a:cubicBezTo>
                    <a:pt x="342" y="236"/>
                    <a:pt x="342" y="234"/>
                    <a:pt x="342" y="232"/>
                  </a:cubicBezTo>
                  <a:cubicBezTo>
                    <a:pt x="342" y="231"/>
                    <a:pt x="342" y="229"/>
                    <a:pt x="342" y="227"/>
                  </a:cubicBezTo>
                  <a:cubicBezTo>
                    <a:pt x="342" y="226"/>
                    <a:pt x="343" y="225"/>
                    <a:pt x="343" y="224"/>
                  </a:cubicBezTo>
                  <a:cubicBezTo>
                    <a:pt x="343" y="222"/>
                    <a:pt x="343" y="221"/>
                    <a:pt x="343" y="219"/>
                  </a:cubicBezTo>
                  <a:cubicBezTo>
                    <a:pt x="344" y="213"/>
                    <a:pt x="344" y="206"/>
                    <a:pt x="343" y="198"/>
                  </a:cubicBezTo>
                  <a:close/>
                  <a:moveTo>
                    <a:pt x="312" y="253"/>
                  </a:moveTo>
                  <a:cubicBezTo>
                    <a:pt x="298" y="254"/>
                    <a:pt x="285" y="255"/>
                    <a:pt x="273" y="255"/>
                  </a:cubicBezTo>
                  <a:cubicBezTo>
                    <a:pt x="268" y="255"/>
                    <a:pt x="263" y="255"/>
                    <a:pt x="258" y="255"/>
                  </a:cubicBezTo>
                  <a:cubicBezTo>
                    <a:pt x="245" y="255"/>
                    <a:pt x="234" y="255"/>
                    <a:pt x="219" y="255"/>
                  </a:cubicBezTo>
                  <a:cubicBezTo>
                    <a:pt x="214" y="255"/>
                    <a:pt x="214" y="255"/>
                    <a:pt x="214" y="255"/>
                  </a:cubicBezTo>
                  <a:cubicBezTo>
                    <a:pt x="212" y="238"/>
                    <a:pt x="213" y="222"/>
                    <a:pt x="213" y="204"/>
                  </a:cubicBezTo>
                  <a:cubicBezTo>
                    <a:pt x="214" y="200"/>
                    <a:pt x="214" y="200"/>
                    <a:pt x="214" y="200"/>
                  </a:cubicBezTo>
                  <a:cubicBezTo>
                    <a:pt x="218" y="200"/>
                    <a:pt x="222" y="200"/>
                    <a:pt x="225" y="200"/>
                  </a:cubicBezTo>
                  <a:cubicBezTo>
                    <a:pt x="227" y="200"/>
                    <a:pt x="227" y="200"/>
                    <a:pt x="227" y="200"/>
                  </a:cubicBezTo>
                  <a:cubicBezTo>
                    <a:pt x="231" y="200"/>
                    <a:pt x="235" y="200"/>
                    <a:pt x="240" y="199"/>
                  </a:cubicBezTo>
                  <a:cubicBezTo>
                    <a:pt x="240" y="200"/>
                    <a:pt x="240" y="201"/>
                    <a:pt x="241" y="202"/>
                  </a:cubicBezTo>
                  <a:cubicBezTo>
                    <a:pt x="241" y="203"/>
                    <a:pt x="241" y="204"/>
                    <a:pt x="241" y="204"/>
                  </a:cubicBezTo>
                  <a:cubicBezTo>
                    <a:pt x="241" y="204"/>
                    <a:pt x="241" y="204"/>
                    <a:pt x="240" y="204"/>
                  </a:cubicBezTo>
                  <a:cubicBezTo>
                    <a:pt x="239" y="204"/>
                    <a:pt x="238" y="205"/>
                    <a:pt x="238" y="205"/>
                  </a:cubicBezTo>
                  <a:cubicBezTo>
                    <a:pt x="238" y="205"/>
                    <a:pt x="238" y="205"/>
                    <a:pt x="238" y="205"/>
                  </a:cubicBezTo>
                  <a:cubicBezTo>
                    <a:pt x="238" y="206"/>
                    <a:pt x="238" y="206"/>
                    <a:pt x="238" y="206"/>
                  </a:cubicBezTo>
                  <a:cubicBezTo>
                    <a:pt x="238" y="208"/>
                    <a:pt x="240" y="208"/>
                    <a:pt x="241" y="208"/>
                  </a:cubicBezTo>
                  <a:cubicBezTo>
                    <a:pt x="241" y="210"/>
                    <a:pt x="242" y="211"/>
                    <a:pt x="243" y="211"/>
                  </a:cubicBezTo>
                  <a:cubicBezTo>
                    <a:pt x="243" y="211"/>
                    <a:pt x="243" y="211"/>
                    <a:pt x="243" y="211"/>
                  </a:cubicBezTo>
                  <a:cubicBezTo>
                    <a:pt x="246" y="212"/>
                    <a:pt x="246" y="210"/>
                    <a:pt x="246" y="209"/>
                  </a:cubicBezTo>
                  <a:cubicBezTo>
                    <a:pt x="246" y="209"/>
                    <a:pt x="246" y="208"/>
                    <a:pt x="246" y="208"/>
                  </a:cubicBezTo>
                  <a:cubicBezTo>
                    <a:pt x="249" y="209"/>
                    <a:pt x="253" y="208"/>
                    <a:pt x="257" y="208"/>
                  </a:cubicBezTo>
                  <a:cubicBezTo>
                    <a:pt x="262" y="208"/>
                    <a:pt x="267" y="208"/>
                    <a:pt x="271" y="208"/>
                  </a:cubicBezTo>
                  <a:cubicBezTo>
                    <a:pt x="273" y="209"/>
                    <a:pt x="275" y="208"/>
                    <a:pt x="277" y="208"/>
                  </a:cubicBezTo>
                  <a:cubicBezTo>
                    <a:pt x="280" y="208"/>
                    <a:pt x="283" y="208"/>
                    <a:pt x="284" y="209"/>
                  </a:cubicBezTo>
                  <a:cubicBezTo>
                    <a:pt x="285" y="209"/>
                    <a:pt x="285" y="209"/>
                    <a:pt x="286" y="209"/>
                  </a:cubicBezTo>
                  <a:cubicBezTo>
                    <a:pt x="286" y="210"/>
                    <a:pt x="287" y="210"/>
                    <a:pt x="288" y="210"/>
                  </a:cubicBezTo>
                  <a:cubicBezTo>
                    <a:pt x="288" y="210"/>
                    <a:pt x="288" y="210"/>
                    <a:pt x="288" y="210"/>
                  </a:cubicBezTo>
                  <a:cubicBezTo>
                    <a:pt x="289" y="210"/>
                    <a:pt x="289" y="210"/>
                    <a:pt x="289" y="210"/>
                  </a:cubicBezTo>
                  <a:cubicBezTo>
                    <a:pt x="290" y="208"/>
                    <a:pt x="290" y="206"/>
                    <a:pt x="289" y="204"/>
                  </a:cubicBezTo>
                  <a:cubicBezTo>
                    <a:pt x="289" y="202"/>
                    <a:pt x="289" y="201"/>
                    <a:pt x="289" y="200"/>
                  </a:cubicBezTo>
                  <a:cubicBezTo>
                    <a:pt x="292" y="200"/>
                    <a:pt x="296" y="200"/>
                    <a:pt x="298" y="200"/>
                  </a:cubicBezTo>
                  <a:cubicBezTo>
                    <a:pt x="300" y="200"/>
                    <a:pt x="302" y="200"/>
                    <a:pt x="303" y="200"/>
                  </a:cubicBezTo>
                  <a:cubicBezTo>
                    <a:pt x="307" y="200"/>
                    <a:pt x="310" y="200"/>
                    <a:pt x="312" y="201"/>
                  </a:cubicBezTo>
                  <a:cubicBezTo>
                    <a:pt x="312" y="205"/>
                    <a:pt x="312" y="208"/>
                    <a:pt x="312" y="212"/>
                  </a:cubicBezTo>
                  <a:cubicBezTo>
                    <a:pt x="313" y="219"/>
                    <a:pt x="313" y="225"/>
                    <a:pt x="313" y="232"/>
                  </a:cubicBezTo>
                  <a:cubicBezTo>
                    <a:pt x="313" y="234"/>
                    <a:pt x="312" y="236"/>
                    <a:pt x="312" y="238"/>
                  </a:cubicBezTo>
                  <a:cubicBezTo>
                    <a:pt x="312" y="243"/>
                    <a:pt x="311" y="248"/>
                    <a:pt x="312" y="253"/>
                  </a:cubicBezTo>
                  <a:close/>
                  <a:moveTo>
                    <a:pt x="203" y="256"/>
                  </a:moveTo>
                  <a:cubicBezTo>
                    <a:pt x="200" y="256"/>
                    <a:pt x="197" y="256"/>
                    <a:pt x="194" y="256"/>
                  </a:cubicBezTo>
                  <a:cubicBezTo>
                    <a:pt x="190" y="256"/>
                    <a:pt x="184" y="256"/>
                    <a:pt x="179" y="256"/>
                  </a:cubicBezTo>
                  <a:cubicBezTo>
                    <a:pt x="176" y="256"/>
                    <a:pt x="173" y="255"/>
                    <a:pt x="170" y="255"/>
                  </a:cubicBezTo>
                  <a:cubicBezTo>
                    <a:pt x="169" y="255"/>
                    <a:pt x="169" y="255"/>
                    <a:pt x="169" y="255"/>
                  </a:cubicBezTo>
                  <a:cubicBezTo>
                    <a:pt x="168" y="255"/>
                    <a:pt x="167" y="256"/>
                    <a:pt x="166" y="256"/>
                  </a:cubicBezTo>
                  <a:cubicBezTo>
                    <a:pt x="165" y="256"/>
                    <a:pt x="164" y="256"/>
                    <a:pt x="163" y="256"/>
                  </a:cubicBezTo>
                  <a:cubicBezTo>
                    <a:pt x="145" y="257"/>
                    <a:pt x="126" y="258"/>
                    <a:pt x="106" y="259"/>
                  </a:cubicBezTo>
                  <a:cubicBezTo>
                    <a:pt x="106" y="258"/>
                    <a:pt x="107" y="257"/>
                    <a:pt x="107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55"/>
                    <a:pt x="104" y="255"/>
                    <a:pt x="103" y="256"/>
                  </a:cubicBezTo>
                  <a:cubicBezTo>
                    <a:pt x="103" y="256"/>
                    <a:pt x="103" y="257"/>
                    <a:pt x="102" y="257"/>
                  </a:cubicBezTo>
                  <a:cubicBezTo>
                    <a:pt x="102" y="257"/>
                    <a:pt x="102" y="257"/>
                    <a:pt x="102" y="256"/>
                  </a:cubicBezTo>
                  <a:cubicBezTo>
                    <a:pt x="102" y="256"/>
                    <a:pt x="102" y="256"/>
                    <a:pt x="101" y="255"/>
                  </a:cubicBezTo>
                  <a:cubicBezTo>
                    <a:pt x="100" y="253"/>
                    <a:pt x="100" y="247"/>
                    <a:pt x="101" y="242"/>
                  </a:cubicBezTo>
                  <a:cubicBezTo>
                    <a:pt x="101" y="234"/>
                    <a:pt x="101" y="219"/>
                    <a:pt x="101" y="205"/>
                  </a:cubicBezTo>
                  <a:cubicBezTo>
                    <a:pt x="101" y="205"/>
                    <a:pt x="101" y="206"/>
                    <a:pt x="101" y="206"/>
                  </a:cubicBezTo>
                  <a:cubicBezTo>
                    <a:pt x="101" y="205"/>
                    <a:pt x="101" y="205"/>
                    <a:pt x="101" y="205"/>
                  </a:cubicBezTo>
                  <a:cubicBezTo>
                    <a:pt x="102" y="205"/>
                    <a:pt x="102" y="205"/>
                    <a:pt x="102" y="204"/>
                  </a:cubicBezTo>
                  <a:cubicBezTo>
                    <a:pt x="103" y="204"/>
                    <a:pt x="104" y="204"/>
                    <a:pt x="105" y="205"/>
                  </a:cubicBezTo>
                  <a:cubicBezTo>
                    <a:pt x="106" y="205"/>
                    <a:pt x="107" y="205"/>
                    <a:pt x="108" y="205"/>
                  </a:cubicBezTo>
                  <a:cubicBezTo>
                    <a:pt x="111" y="205"/>
                    <a:pt x="115" y="205"/>
                    <a:pt x="119" y="205"/>
                  </a:cubicBezTo>
                  <a:cubicBezTo>
                    <a:pt x="122" y="205"/>
                    <a:pt x="125" y="205"/>
                    <a:pt x="127" y="205"/>
                  </a:cubicBezTo>
                  <a:cubicBezTo>
                    <a:pt x="127" y="206"/>
                    <a:pt x="127" y="208"/>
                    <a:pt x="128" y="208"/>
                  </a:cubicBezTo>
                  <a:cubicBezTo>
                    <a:pt x="128" y="208"/>
                    <a:pt x="128" y="208"/>
                    <a:pt x="128" y="208"/>
                  </a:cubicBezTo>
                  <a:cubicBezTo>
                    <a:pt x="127" y="209"/>
                    <a:pt x="126" y="209"/>
                    <a:pt x="126" y="210"/>
                  </a:cubicBezTo>
                  <a:cubicBezTo>
                    <a:pt x="126" y="211"/>
                    <a:pt x="126" y="211"/>
                    <a:pt x="126" y="211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6" y="213"/>
                    <a:pt x="126" y="213"/>
                    <a:pt x="126" y="213"/>
                  </a:cubicBezTo>
                  <a:cubicBezTo>
                    <a:pt x="129" y="213"/>
                    <a:pt x="129" y="213"/>
                    <a:pt x="129" y="213"/>
                  </a:cubicBezTo>
                  <a:cubicBezTo>
                    <a:pt x="129" y="213"/>
                    <a:pt x="129" y="213"/>
                    <a:pt x="129" y="214"/>
                  </a:cubicBezTo>
                  <a:cubicBezTo>
                    <a:pt x="129" y="214"/>
                    <a:pt x="129" y="216"/>
                    <a:pt x="131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34" y="216"/>
                    <a:pt x="134" y="214"/>
                    <a:pt x="133" y="213"/>
                  </a:cubicBezTo>
                  <a:cubicBezTo>
                    <a:pt x="140" y="213"/>
                    <a:pt x="146" y="213"/>
                    <a:pt x="152" y="212"/>
                  </a:cubicBezTo>
                  <a:cubicBezTo>
                    <a:pt x="160" y="212"/>
                    <a:pt x="168" y="211"/>
                    <a:pt x="175" y="212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7" y="209"/>
                    <a:pt x="176" y="207"/>
                    <a:pt x="176" y="206"/>
                  </a:cubicBezTo>
                  <a:cubicBezTo>
                    <a:pt x="176" y="205"/>
                    <a:pt x="176" y="204"/>
                    <a:pt x="176" y="202"/>
                  </a:cubicBezTo>
                  <a:cubicBezTo>
                    <a:pt x="176" y="202"/>
                    <a:pt x="176" y="202"/>
                    <a:pt x="177" y="202"/>
                  </a:cubicBezTo>
                  <a:cubicBezTo>
                    <a:pt x="182" y="201"/>
                    <a:pt x="188" y="201"/>
                    <a:pt x="195" y="201"/>
                  </a:cubicBezTo>
                  <a:cubicBezTo>
                    <a:pt x="200" y="201"/>
                    <a:pt x="204" y="201"/>
                    <a:pt x="208" y="201"/>
                  </a:cubicBezTo>
                  <a:cubicBezTo>
                    <a:pt x="208" y="203"/>
                    <a:pt x="208" y="205"/>
                    <a:pt x="208" y="207"/>
                  </a:cubicBezTo>
                  <a:cubicBezTo>
                    <a:pt x="208" y="210"/>
                    <a:pt x="207" y="213"/>
                    <a:pt x="208" y="216"/>
                  </a:cubicBezTo>
                  <a:cubicBezTo>
                    <a:pt x="209" y="216"/>
                    <a:pt x="209" y="216"/>
                    <a:pt x="209" y="216"/>
                  </a:cubicBezTo>
                  <a:cubicBezTo>
                    <a:pt x="209" y="216"/>
                    <a:pt x="209" y="216"/>
                    <a:pt x="209" y="216"/>
                  </a:cubicBezTo>
                  <a:cubicBezTo>
                    <a:pt x="209" y="217"/>
                    <a:pt x="209" y="219"/>
                    <a:pt x="209" y="222"/>
                  </a:cubicBezTo>
                  <a:cubicBezTo>
                    <a:pt x="208" y="222"/>
                    <a:pt x="208" y="222"/>
                    <a:pt x="207" y="223"/>
                  </a:cubicBezTo>
                  <a:cubicBezTo>
                    <a:pt x="207" y="224"/>
                    <a:pt x="207" y="224"/>
                    <a:pt x="207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9" y="225"/>
                    <a:pt x="209" y="225"/>
                  </a:cubicBezTo>
                  <a:cubicBezTo>
                    <a:pt x="209" y="230"/>
                    <a:pt x="209" y="236"/>
                    <a:pt x="209" y="241"/>
                  </a:cubicBezTo>
                  <a:cubicBezTo>
                    <a:pt x="210" y="246"/>
                    <a:pt x="210" y="250"/>
                    <a:pt x="210" y="256"/>
                  </a:cubicBezTo>
                  <a:cubicBezTo>
                    <a:pt x="207" y="256"/>
                    <a:pt x="205" y="256"/>
                    <a:pt x="203" y="256"/>
                  </a:cubicBezTo>
                  <a:close/>
                  <a:moveTo>
                    <a:pt x="34" y="162"/>
                  </a:moveTo>
                  <a:cubicBezTo>
                    <a:pt x="31" y="159"/>
                    <a:pt x="31" y="159"/>
                    <a:pt x="31" y="159"/>
                  </a:cubicBezTo>
                  <a:cubicBezTo>
                    <a:pt x="26" y="156"/>
                    <a:pt x="21" y="153"/>
                    <a:pt x="15" y="150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2" y="148"/>
                    <a:pt x="9" y="146"/>
                    <a:pt x="9" y="145"/>
                  </a:cubicBezTo>
                  <a:cubicBezTo>
                    <a:pt x="9" y="144"/>
                    <a:pt x="9" y="143"/>
                    <a:pt x="10" y="142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25" y="153"/>
                    <a:pt x="36" y="160"/>
                    <a:pt x="47" y="167"/>
                  </a:cubicBezTo>
                  <a:cubicBezTo>
                    <a:pt x="50" y="169"/>
                    <a:pt x="53" y="171"/>
                    <a:pt x="56" y="173"/>
                  </a:cubicBezTo>
                  <a:cubicBezTo>
                    <a:pt x="61" y="176"/>
                    <a:pt x="66" y="179"/>
                    <a:pt x="71" y="183"/>
                  </a:cubicBezTo>
                  <a:cubicBezTo>
                    <a:pt x="71" y="185"/>
                    <a:pt x="70" y="186"/>
                    <a:pt x="70" y="187"/>
                  </a:cubicBezTo>
                  <a:cubicBezTo>
                    <a:pt x="70" y="187"/>
                    <a:pt x="70" y="188"/>
                    <a:pt x="70" y="188"/>
                  </a:cubicBezTo>
                  <a:cubicBezTo>
                    <a:pt x="69" y="187"/>
                    <a:pt x="68" y="187"/>
                    <a:pt x="67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59" y="180"/>
                    <a:pt x="51" y="174"/>
                    <a:pt x="38" y="165"/>
                  </a:cubicBezTo>
                  <a:cubicBezTo>
                    <a:pt x="38" y="164"/>
                    <a:pt x="37" y="164"/>
                    <a:pt x="37" y="164"/>
                  </a:cubicBezTo>
                  <a:cubicBezTo>
                    <a:pt x="36" y="163"/>
                    <a:pt x="35" y="163"/>
                    <a:pt x="34" y="162"/>
                  </a:cubicBezTo>
                  <a:close/>
                  <a:moveTo>
                    <a:pt x="68" y="126"/>
                  </a:moveTo>
                  <a:cubicBezTo>
                    <a:pt x="57" y="119"/>
                    <a:pt x="46" y="112"/>
                    <a:pt x="35" y="104"/>
                  </a:cubicBezTo>
                  <a:cubicBezTo>
                    <a:pt x="26" y="98"/>
                    <a:pt x="16" y="91"/>
                    <a:pt x="7" y="85"/>
                  </a:cubicBezTo>
                  <a:cubicBezTo>
                    <a:pt x="7" y="85"/>
                    <a:pt x="8" y="84"/>
                    <a:pt x="8" y="84"/>
                  </a:cubicBezTo>
                  <a:cubicBezTo>
                    <a:pt x="8" y="83"/>
                    <a:pt x="9" y="82"/>
                    <a:pt x="9" y="82"/>
                  </a:cubicBezTo>
                  <a:cubicBezTo>
                    <a:pt x="15" y="85"/>
                    <a:pt x="21" y="89"/>
                    <a:pt x="27" y="93"/>
                  </a:cubicBezTo>
                  <a:cubicBezTo>
                    <a:pt x="31" y="96"/>
                    <a:pt x="35" y="98"/>
                    <a:pt x="39" y="101"/>
                  </a:cubicBezTo>
                  <a:cubicBezTo>
                    <a:pt x="41" y="103"/>
                    <a:pt x="44" y="104"/>
                    <a:pt x="46" y="106"/>
                  </a:cubicBezTo>
                  <a:cubicBezTo>
                    <a:pt x="49" y="108"/>
                    <a:pt x="51" y="110"/>
                    <a:pt x="54" y="111"/>
                  </a:cubicBezTo>
                  <a:cubicBezTo>
                    <a:pt x="55" y="112"/>
                    <a:pt x="56" y="113"/>
                    <a:pt x="57" y="113"/>
                  </a:cubicBezTo>
                  <a:cubicBezTo>
                    <a:pt x="59" y="114"/>
                    <a:pt x="60" y="115"/>
                    <a:pt x="61" y="116"/>
                  </a:cubicBezTo>
                  <a:cubicBezTo>
                    <a:pt x="64" y="118"/>
                    <a:pt x="66" y="119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3"/>
                    <a:pt x="71" y="126"/>
                    <a:pt x="72" y="127"/>
                  </a:cubicBezTo>
                  <a:cubicBezTo>
                    <a:pt x="72" y="128"/>
                    <a:pt x="72" y="128"/>
                    <a:pt x="72" y="129"/>
                  </a:cubicBezTo>
                  <a:cubicBezTo>
                    <a:pt x="72" y="130"/>
                    <a:pt x="72" y="130"/>
                    <a:pt x="72" y="131"/>
                  </a:cubicBezTo>
                  <a:cubicBezTo>
                    <a:pt x="72" y="131"/>
                    <a:pt x="71" y="130"/>
                    <a:pt x="71" y="130"/>
                  </a:cubicBezTo>
                  <a:cubicBezTo>
                    <a:pt x="70" y="129"/>
                    <a:pt x="69" y="128"/>
                    <a:pt x="68" y="127"/>
                  </a:cubicBezTo>
                  <a:lnTo>
                    <a:pt x="68" y="126"/>
                  </a:lnTo>
                  <a:close/>
                  <a:moveTo>
                    <a:pt x="75" y="169"/>
                  </a:moveTo>
                  <a:cubicBezTo>
                    <a:pt x="75" y="169"/>
                    <a:pt x="75" y="168"/>
                    <a:pt x="75" y="168"/>
                  </a:cubicBezTo>
                  <a:cubicBezTo>
                    <a:pt x="75" y="168"/>
                    <a:pt x="75" y="167"/>
                    <a:pt x="75" y="167"/>
                  </a:cubicBezTo>
                  <a:cubicBezTo>
                    <a:pt x="75" y="167"/>
                    <a:pt x="75" y="165"/>
                    <a:pt x="75" y="164"/>
                  </a:cubicBezTo>
                  <a:cubicBezTo>
                    <a:pt x="75" y="163"/>
                    <a:pt x="75" y="162"/>
                    <a:pt x="75" y="162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75" y="161"/>
                    <a:pt x="75" y="160"/>
                    <a:pt x="75" y="158"/>
                  </a:cubicBezTo>
                  <a:cubicBezTo>
                    <a:pt x="75" y="158"/>
                    <a:pt x="75" y="157"/>
                    <a:pt x="75" y="157"/>
                  </a:cubicBezTo>
                  <a:cubicBezTo>
                    <a:pt x="75" y="157"/>
                    <a:pt x="75" y="157"/>
                    <a:pt x="75" y="156"/>
                  </a:cubicBezTo>
                  <a:cubicBezTo>
                    <a:pt x="75" y="156"/>
                    <a:pt x="75" y="155"/>
                    <a:pt x="75" y="155"/>
                  </a:cubicBezTo>
                  <a:cubicBezTo>
                    <a:pt x="75" y="155"/>
                    <a:pt x="75" y="155"/>
                    <a:pt x="75" y="153"/>
                  </a:cubicBezTo>
                  <a:cubicBezTo>
                    <a:pt x="76" y="151"/>
                    <a:pt x="76" y="151"/>
                    <a:pt x="76" y="151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5" y="150"/>
                    <a:pt x="75" y="148"/>
                    <a:pt x="75" y="146"/>
                  </a:cubicBezTo>
                  <a:cubicBezTo>
                    <a:pt x="75" y="145"/>
                    <a:pt x="75" y="145"/>
                    <a:pt x="75" y="144"/>
                  </a:cubicBezTo>
                  <a:cubicBezTo>
                    <a:pt x="75" y="144"/>
                    <a:pt x="76" y="143"/>
                    <a:pt x="75" y="142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75" y="142"/>
                    <a:pt x="75" y="142"/>
                    <a:pt x="75" y="141"/>
                  </a:cubicBezTo>
                  <a:cubicBezTo>
                    <a:pt x="75" y="141"/>
                    <a:pt x="76" y="140"/>
                    <a:pt x="76" y="139"/>
                  </a:cubicBezTo>
                  <a:cubicBezTo>
                    <a:pt x="76" y="138"/>
                    <a:pt x="76" y="137"/>
                    <a:pt x="76" y="137"/>
                  </a:cubicBezTo>
                  <a:cubicBezTo>
                    <a:pt x="75" y="136"/>
                    <a:pt x="75" y="135"/>
                    <a:pt x="75" y="135"/>
                  </a:cubicBezTo>
                  <a:cubicBezTo>
                    <a:pt x="75" y="134"/>
                    <a:pt x="76" y="134"/>
                    <a:pt x="76" y="134"/>
                  </a:cubicBezTo>
                  <a:cubicBezTo>
                    <a:pt x="76" y="133"/>
                    <a:pt x="76" y="133"/>
                    <a:pt x="76" y="132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6" y="128"/>
                    <a:pt x="76" y="126"/>
                    <a:pt x="76" y="125"/>
                  </a:cubicBezTo>
                  <a:cubicBezTo>
                    <a:pt x="76" y="122"/>
                    <a:pt x="76" y="118"/>
                    <a:pt x="75" y="115"/>
                  </a:cubicBezTo>
                  <a:cubicBezTo>
                    <a:pt x="74" y="111"/>
                    <a:pt x="74" y="108"/>
                    <a:pt x="74" y="105"/>
                  </a:cubicBezTo>
                  <a:cubicBezTo>
                    <a:pt x="74" y="103"/>
                    <a:pt x="74" y="100"/>
                    <a:pt x="74" y="97"/>
                  </a:cubicBezTo>
                  <a:cubicBezTo>
                    <a:pt x="74" y="93"/>
                    <a:pt x="74" y="88"/>
                    <a:pt x="74" y="84"/>
                  </a:cubicBezTo>
                  <a:cubicBezTo>
                    <a:pt x="73" y="72"/>
                    <a:pt x="73" y="58"/>
                    <a:pt x="72" y="46"/>
                  </a:cubicBezTo>
                  <a:cubicBezTo>
                    <a:pt x="72" y="37"/>
                    <a:pt x="72" y="21"/>
                    <a:pt x="78" y="15"/>
                  </a:cubicBezTo>
                  <a:cubicBezTo>
                    <a:pt x="81" y="10"/>
                    <a:pt x="88" y="9"/>
                    <a:pt x="92" y="8"/>
                  </a:cubicBezTo>
                  <a:cubicBezTo>
                    <a:pt x="93" y="23"/>
                    <a:pt x="93" y="36"/>
                    <a:pt x="93" y="51"/>
                  </a:cubicBezTo>
                  <a:cubicBezTo>
                    <a:pt x="94" y="61"/>
                    <a:pt x="94" y="72"/>
                    <a:pt x="94" y="83"/>
                  </a:cubicBezTo>
                  <a:cubicBezTo>
                    <a:pt x="94" y="92"/>
                    <a:pt x="94" y="102"/>
                    <a:pt x="95" y="111"/>
                  </a:cubicBezTo>
                  <a:cubicBezTo>
                    <a:pt x="95" y="122"/>
                    <a:pt x="95" y="133"/>
                    <a:pt x="95" y="144"/>
                  </a:cubicBezTo>
                  <a:cubicBezTo>
                    <a:pt x="95" y="150"/>
                    <a:pt x="96" y="155"/>
                    <a:pt x="96" y="160"/>
                  </a:cubicBezTo>
                  <a:cubicBezTo>
                    <a:pt x="96" y="166"/>
                    <a:pt x="96" y="171"/>
                    <a:pt x="96" y="176"/>
                  </a:cubicBezTo>
                  <a:cubicBezTo>
                    <a:pt x="96" y="181"/>
                    <a:pt x="96" y="186"/>
                    <a:pt x="96" y="192"/>
                  </a:cubicBezTo>
                  <a:cubicBezTo>
                    <a:pt x="96" y="198"/>
                    <a:pt x="97" y="206"/>
                    <a:pt x="97" y="213"/>
                  </a:cubicBezTo>
                  <a:cubicBezTo>
                    <a:pt x="97" y="214"/>
                    <a:pt x="97" y="215"/>
                    <a:pt x="97" y="216"/>
                  </a:cubicBezTo>
                  <a:cubicBezTo>
                    <a:pt x="97" y="217"/>
                    <a:pt x="98" y="218"/>
                    <a:pt x="98" y="219"/>
                  </a:cubicBezTo>
                  <a:cubicBezTo>
                    <a:pt x="98" y="224"/>
                    <a:pt x="98" y="230"/>
                    <a:pt x="97" y="236"/>
                  </a:cubicBezTo>
                  <a:cubicBezTo>
                    <a:pt x="97" y="243"/>
                    <a:pt x="96" y="250"/>
                    <a:pt x="97" y="257"/>
                  </a:cubicBezTo>
                  <a:cubicBezTo>
                    <a:pt x="90" y="257"/>
                    <a:pt x="85" y="253"/>
                    <a:pt x="81" y="251"/>
                  </a:cubicBezTo>
                  <a:cubicBezTo>
                    <a:pt x="76" y="241"/>
                    <a:pt x="75" y="228"/>
                    <a:pt x="75" y="215"/>
                  </a:cubicBezTo>
                  <a:cubicBezTo>
                    <a:pt x="75" y="212"/>
                    <a:pt x="75" y="212"/>
                    <a:pt x="75" y="212"/>
                  </a:cubicBezTo>
                  <a:cubicBezTo>
                    <a:pt x="74" y="198"/>
                    <a:pt x="74" y="182"/>
                    <a:pt x="75" y="169"/>
                  </a:cubicBezTo>
                  <a:close/>
                  <a:moveTo>
                    <a:pt x="102" y="7"/>
                  </a:moveTo>
                  <a:cubicBezTo>
                    <a:pt x="114" y="5"/>
                    <a:pt x="131" y="5"/>
                    <a:pt x="145" y="5"/>
                  </a:cubicBezTo>
                  <a:cubicBezTo>
                    <a:pt x="149" y="5"/>
                    <a:pt x="152" y="5"/>
                    <a:pt x="155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97" y="4"/>
                    <a:pt x="215" y="4"/>
                    <a:pt x="230" y="4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4" y="4"/>
                    <a:pt x="238" y="4"/>
                    <a:pt x="242" y="5"/>
                  </a:cubicBezTo>
                  <a:cubicBezTo>
                    <a:pt x="245" y="5"/>
                    <a:pt x="248" y="5"/>
                    <a:pt x="252" y="5"/>
                  </a:cubicBezTo>
                  <a:cubicBezTo>
                    <a:pt x="255" y="5"/>
                    <a:pt x="259" y="5"/>
                    <a:pt x="262" y="5"/>
                  </a:cubicBezTo>
                  <a:cubicBezTo>
                    <a:pt x="266" y="5"/>
                    <a:pt x="270" y="5"/>
                    <a:pt x="274" y="5"/>
                  </a:cubicBezTo>
                  <a:cubicBezTo>
                    <a:pt x="277" y="5"/>
                    <a:pt x="279" y="5"/>
                    <a:pt x="282" y="5"/>
                  </a:cubicBezTo>
                  <a:cubicBezTo>
                    <a:pt x="286" y="6"/>
                    <a:pt x="290" y="6"/>
                    <a:pt x="294" y="6"/>
                  </a:cubicBezTo>
                  <a:cubicBezTo>
                    <a:pt x="296" y="6"/>
                    <a:pt x="296" y="6"/>
                    <a:pt x="296" y="6"/>
                  </a:cubicBezTo>
                  <a:cubicBezTo>
                    <a:pt x="298" y="6"/>
                    <a:pt x="299" y="6"/>
                    <a:pt x="301" y="6"/>
                  </a:cubicBezTo>
                  <a:cubicBezTo>
                    <a:pt x="303" y="5"/>
                    <a:pt x="305" y="5"/>
                    <a:pt x="308" y="5"/>
                  </a:cubicBezTo>
                  <a:cubicBezTo>
                    <a:pt x="307" y="22"/>
                    <a:pt x="307" y="37"/>
                    <a:pt x="307" y="54"/>
                  </a:cubicBezTo>
                  <a:cubicBezTo>
                    <a:pt x="307" y="62"/>
                    <a:pt x="308" y="71"/>
                    <a:pt x="308" y="79"/>
                  </a:cubicBezTo>
                  <a:cubicBezTo>
                    <a:pt x="301" y="79"/>
                    <a:pt x="294" y="79"/>
                    <a:pt x="288" y="79"/>
                  </a:cubicBezTo>
                  <a:cubicBezTo>
                    <a:pt x="271" y="78"/>
                    <a:pt x="253" y="77"/>
                    <a:pt x="234" y="78"/>
                  </a:cubicBezTo>
                  <a:cubicBezTo>
                    <a:pt x="228" y="78"/>
                    <a:pt x="221" y="78"/>
                    <a:pt x="214" y="78"/>
                  </a:cubicBezTo>
                  <a:cubicBezTo>
                    <a:pt x="205" y="79"/>
                    <a:pt x="195" y="79"/>
                    <a:pt x="185" y="79"/>
                  </a:cubicBezTo>
                  <a:cubicBezTo>
                    <a:pt x="183" y="79"/>
                    <a:pt x="181" y="79"/>
                    <a:pt x="179" y="79"/>
                  </a:cubicBezTo>
                  <a:cubicBezTo>
                    <a:pt x="177" y="79"/>
                    <a:pt x="175" y="78"/>
                    <a:pt x="173" y="78"/>
                  </a:cubicBezTo>
                  <a:cubicBezTo>
                    <a:pt x="173" y="78"/>
                    <a:pt x="173" y="78"/>
                    <a:pt x="173" y="78"/>
                  </a:cubicBezTo>
                  <a:cubicBezTo>
                    <a:pt x="172" y="78"/>
                    <a:pt x="171" y="79"/>
                    <a:pt x="171" y="79"/>
                  </a:cubicBezTo>
                  <a:cubicBezTo>
                    <a:pt x="171" y="79"/>
                    <a:pt x="170" y="79"/>
                    <a:pt x="170" y="79"/>
                  </a:cubicBezTo>
                  <a:cubicBezTo>
                    <a:pt x="165" y="79"/>
                    <a:pt x="159" y="79"/>
                    <a:pt x="152" y="79"/>
                  </a:cubicBezTo>
                  <a:cubicBezTo>
                    <a:pt x="142" y="79"/>
                    <a:pt x="132" y="79"/>
                    <a:pt x="123" y="78"/>
                  </a:cubicBezTo>
                  <a:cubicBezTo>
                    <a:pt x="119" y="78"/>
                    <a:pt x="114" y="78"/>
                    <a:pt x="109" y="78"/>
                  </a:cubicBezTo>
                  <a:cubicBezTo>
                    <a:pt x="105" y="78"/>
                    <a:pt x="101" y="78"/>
                    <a:pt x="98" y="78"/>
                  </a:cubicBezTo>
                  <a:cubicBezTo>
                    <a:pt x="97" y="59"/>
                    <a:pt x="97" y="44"/>
                    <a:pt x="97" y="31"/>
                  </a:cubicBezTo>
                  <a:cubicBezTo>
                    <a:pt x="97" y="27"/>
                    <a:pt x="97" y="22"/>
                    <a:pt x="97" y="18"/>
                  </a:cubicBezTo>
                  <a:cubicBezTo>
                    <a:pt x="97" y="14"/>
                    <a:pt x="96" y="11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9" y="7"/>
                    <a:pt x="100" y="7"/>
                    <a:pt x="101" y="7"/>
                  </a:cubicBezTo>
                  <a:cubicBezTo>
                    <a:pt x="101" y="7"/>
                    <a:pt x="102" y="7"/>
                    <a:pt x="102" y="7"/>
                  </a:cubicBezTo>
                  <a:close/>
                  <a:moveTo>
                    <a:pt x="328" y="16"/>
                  </a:moveTo>
                  <a:cubicBezTo>
                    <a:pt x="328" y="17"/>
                    <a:pt x="329" y="17"/>
                    <a:pt x="330" y="17"/>
                  </a:cubicBezTo>
                  <a:cubicBezTo>
                    <a:pt x="331" y="18"/>
                    <a:pt x="332" y="23"/>
                    <a:pt x="333" y="30"/>
                  </a:cubicBezTo>
                  <a:cubicBezTo>
                    <a:pt x="333" y="33"/>
                    <a:pt x="333" y="38"/>
                    <a:pt x="333" y="42"/>
                  </a:cubicBezTo>
                  <a:cubicBezTo>
                    <a:pt x="333" y="46"/>
                    <a:pt x="333" y="50"/>
                    <a:pt x="333" y="54"/>
                  </a:cubicBezTo>
                  <a:cubicBezTo>
                    <a:pt x="333" y="59"/>
                    <a:pt x="334" y="63"/>
                    <a:pt x="335" y="68"/>
                  </a:cubicBezTo>
                  <a:cubicBezTo>
                    <a:pt x="335" y="70"/>
                    <a:pt x="335" y="73"/>
                    <a:pt x="335" y="75"/>
                  </a:cubicBezTo>
                  <a:cubicBezTo>
                    <a:pt x="336" y="80"/>
                    <a:pt x="336" y="90"/>
                    <a:pt x="336" y="97"/>
                  </a:cubicBezTo>
                  <a:cubicBezTo>
                    <a:pt x="336" y="98"/>
                    <a:pt x="335" y="99"/>
                    <a:pt x="335" y="100"/>
                  </a:cubicBezTo>
                  <a:cubicBezTo>
                    <a:pt x="335" y="101"/>
                    <a:pt x="335" y="102"/>
                    <a:pt x="334" y="103"/>
                  </a:cubicBezTo>
                  <a:cubicBezTo>
                    <a:pt x="334" y="107"/>
                    <a:pt x="334" y="112"/>
                    <a:pt x="335" y="117"/>
                  </a:cubicBezTo>
                  <a:cubicBezTo>
                    <a:pt x="335" y="119"/>
                    <a:pt x="335" y="121"/>
                    <a:pt x="335" y="122"/>
                  </a:cubicBezTo>
                  <a:cubicBezTo>
                    <a:pt x="335" y="126"/>
                    <a:pt x="335" y="130"/>
                    <a:pt x="335" y="133"/>
                  </a:cubicBezTo>
                  <a:cubicBezTo>
                    <a:pt x="335" y="139"/>
                    <a:pt x="335" y="144"/>
                    <a:pt x="336" y="150"/>
                  </a:cubicBezTo>
                  <a:cubicBezTo>
                    <a:pt x="336" y="154"/>
                    <a:pt x="337" y="158"/>
                    <a:pt x="337" y="162"/>
                  </a:cubicBezTo>
                  <a:cubicBezTo>
                    <a:pt x="338" y="167"/>
                    <a:pt x="338" y="171"/>
                    <a:pt x="339" y="176"/>
                  </a:cubicBezTo>
                  <a:cubicBezTo>
                    <a:pt x="339" y="188"/>
                    <a:pt x="340" y="201"/>
                    <a:pt x="339" y="217"/>
                  </a:cubicBezTo>
                  <a:cubicBezTo>
                    <a:pt x="339" y="219"/>
                    <a:pt x="339" y="221"/>
                    <a:pt x="339" y="223"/>
                  </a:cubicBezTo>
                  <a:cubicBezTo>
                    <a:pt x="339" y="224"/>
                    <a:pt x="338" y="226"/>
                    <a:pt x="338" y="227"/>
                  </a:cubicBezTo>
                  <a:cubicBezTo>
                    <a:pt x="338" y="229"/>
                    <a:pt x="338" y="231"/>
                    <a:pt x="338" y="233"/>
                  </a:cubicBezTo>
                  <a:cubicBezTo>
                    <a:pt x="338" y="235"/>
                    <a:pt x="338" y="237"/>
                    <a:pt x="338" y="239"/>
                  </a:cubicBezTo>
                  <a:cubicBezTo>
                    <a:pt x="337" y="244"/>
                    <a:pt x="333" y="251"/>
                    <a:pt x="329" y="253"/>
                  </a:cubicBezTo>
                  <a:cubicBezTo>
                    <a:pt x="327" y="254"/>
                    <a:pt x="324" y="255"/>
                    <a:pt x="321" y="255"/>
                  </a:cubicBezTo>
                  <a:cubicBezTo>
                    <a:pt x="320" y="255"/>
                    <a:pt x="318" y="255"/>
                    <a:pt x="317" y="255"/>
                  </a:cubicBezTo>
                  <a:cubicBezTo>
                    <a:pt x="316" y="254"/>
                    <a:pt x="316" y="252"/>
                    <a:pt x="316" y="250"/>
                  </a:cubicBezTo>
                  <a:cubicBezTo>
                    <a:pt x="316" y="250"/>
                    <a:pt x="316" y="250"/>
                    <a:pt x="316" y="250"/>
                  </a:cubicBezTo>
                  <a:cubicBezTo>
                    <a:pt x="316" y="248"/>
                    <a:pt x="316" y="245"/>
                    <a:pt x="316" y="243"/>
                  </a:cubicBezTo>
                  <a:cubicBezTo>
                    <a:pt x="316" y="243"/>
                    <a:pt x="316" y="243"/>
                    <a:pt x="316" y="243"/>
                  </a:cubicBezTo>
                  <a:cubicBezTo>
                    <a:pt x="316" y="240"/>
                    <a:pt x="316" y="237"/>
                    <a:pt x="316" y="234"/>
                  </a:cubicBezTo>
                  <a:cubicBezTo>
                    <a:pt x="316" y="232"/>
                    <a:pt x="316" y="230"/>
                    <a:pt x="316" y="229"/>
                  </a:cubicBezTo>
                  <a:cubicBezTo>
                    <a:pt x="316" y="225"/>
                    <a:pt x="316" y="221"/>
                    <a:pt x="316" y="217"/>
                  </a:cubicBezTo>
                  <a:cubicBezTo>
                    <a:pt x="316" y="209"/>
                    <a:pt x="317" y="201"/>
                    <a:pt x="316" y="194"/>
                  </a:cubicBezTo>
                  <a:cubicBezTo>
                    <a:pt x="315" y="185"/>
                    <a:pt x="314" y="178"/>
                    <a:pt x="315" y="174"/>
                  </a:cubicBezTo>
                  <a:cubicBezTo>
                    <a:pt x="315" y="173"/>
                    <a:pt x="315" y="172"/>
                    <a:pt x="314" y="171"/>
                  </a:cubicBezTo>
                  <a:cubicBezTo>
                    <a:pt x="314" y="170"/>
                    <a:pt x="314" y="168"/>
                    <a:pt x="314" y="167"/>
                  </a:cubicBezTo>
                  <a:cubicBezTo>
                    <a:pt x="314" y="165"/>
                    <a:pt x="314" y="162"/>
                    <a:pt x="314" y="159"/>
                  </a:cubicBezTo>
                  <a:cubicBezTo>
                    <a:pt x="314" y="156"/>
                    <a:pt x="314" y="154"/>
                    <a:pt x="314" y="152"/>
                  </a:cubicBezTo>
                  <a:cubicBezTo>
                    <a:pt x="314" y="145"/>
                    <a:pt x="313" y="138"/>
                    <a:pt x="313" y="131"/>
                  </a:cubicBezTo>
                  <a:cubicBezTo>
                    <a:pt x="312" y="121"/>
                    <a:pt x="312" y="112"/>
                    <a:pt x="312" y="103"/>
                  </a:cubicBezTo>
                  <a:cubicBezTo>
                    <a:pt x="312" y="96"/>
                    <a:pt x="312" y="90"/>
                    <a:pt x="312" y="83"/>
                  </a:cubicBezTo>
                  <a:cubicBezTo>
                    <a:pt x="311" y="78"/>
                    <a:pt x="311" y="73"/>
                    <a:pt x="311" y="68"/>
                  </a:cubicBezTo>
                  <a:cubicBezTo>
                    <a:pt x="311" y="61"/>
                    <a:pt x="311" y="54"/>
                    <a:pt x="311" y="47"/>
                  </a:cubicBezTo>
                  <a:cubicBezTo>
                    <a:pt x="311" y="32"/>
                    <a:pt x="310" y="17"/>
                    <a:pt x="312" y="5"/>
                  </a:cubicBezTo>
                  <a:cubicBezTo>
                    <a:pt x="320" y="7"/>
                    <a:pt x="326" y="9"/>
                    <a:pt x="328" y="15"/>
                  </a:cubicBezTo>
                  <a:cubicBezTo>
                    <a:pt x="328" y="16"/>
                    <a:pt x="328" y="16"/>
                    <a:pt x="328" y="16"/>
                  </a:cubicBezTo>
                  <a:close/>
                  <a:moveTo>
                    <a:pt x="245" y="203"/>
                  </a:moveTo>
                  <a:cubicBezTo>
                    <a:pt x="245" y="202"/>
                    <a:pt x="244" y="200"/>
                    <a:pt x="244" y="199"/>
                  </a:cubicBezTo>
                  <a:cubicBezTo>
                    <a:pt x="252" y="199"/>
                    <a:pt x="252" y="199"/>
                    <a:pt x="252" y="199"/>
                  </a:cubicBezTo>
                  <a:cubicBezTo>
                    <a:pt x="264" y="199"/>
                    <a:pt x="276" y="199"/>
                    <a:pt x="284" y="200"/>
                  </a:cubicBezTo>
                  <a:cubicBezTo>
                    <a:pt x="285" y="201"/>
                    <a:pt x="285" y="203"/>
                    <a:pt x="285" y="205"/>
                  </a:cubicBezTo>
                  <a:cubicBezTo>
                    <a:pt x="281" y="204"/>
                    <a:pt x="274" y="204"/>
                    <a:pt x="268" y="204"/>
                  </a:cubicBezTo>
                  <a:cubicBezTo>
                    <a:pt x="265" y="204"/>
                    <a:pt x="262" y="204"/>
                    <a:pt x="260" y="204"/>
                  </a:cubicBezTo>
                  <a:cubicBezTo>
                    <a:pt x="254" y="204"/>
                    <a:pt x="249" y="204"/>
                    <a:pt x="246" y="204"/>
                  </a:cubicBezTo>
                  <a:cubicBezTo>
                    <a:pt x="245" y="204"/>
                    <a:pt x="245" y="204"/>
                    <a:pt x="245" y="203"/>
                  </a:cubicBezTo>
                  <a:close/>
                  <a:moveTo>
                    <a:pt x="166" y="203"/>
                  </a:moveTo>
                  <a:cubicBezTo>
                    <a:pt x="167" y="204"/>
                    <a:pt x="168" y="204"/>
                    <a:pt x="169" y="204"/>
                  </a:cubicBezTo>
                  <a:cubicBezTo>
                    <a:pt x="170" y="204"/>
                    <a:pt x="170" y="204"/>
                    <a:pt x="170" y="204"/>
                  </a:cubicBezTo>
                  <a:cubicBezTo>
                    <a:pt x="170" y="204"/>
                    <a:pt x="171" y="204"/>
                    <a:pt x="171" y="204"/>
                  </a:cubicBezTo>
                  <a:cubicBezTo>
                    <a:pt x="172" y="205"/>
                    <a:pt x="172" y="206"/>
                    <a:pt x="172" y="208"/>
                  </a:cubicBezTo>
                  <a:cubicBezTo>
                    <a:pt x="172" y="207"/>
                    <a:pt x="171" y="207"/>
                    <a:pt x="170" y="207"/>
                  </a:cubicBezTo>
                  <a:cubicBezTo>
                    <a:pt x="166" y="207"/>
                    <a:pt x="163" y="208"/>
                    <a:pt x="159" y="208"/>
                  </a:cubicBezTo>
                  <a:cubicBezTo>
                    <a:pt x="151" y="208"/>
                    <a:pt x="144" y="209"/>
                    <a:pt x="134" y="209"/>
                  </a:cubicBezTo>
                  <a:cubicBezTo>
                    <a:pt x="132" y="209"/>
                    <a:pt x="132" y="209"/>
                    <a:pt x="132" y="209"/>
                  </a:cubicBezTo>
                  <a:cubicBezTo>
                    <a:pt x="132" y="208"/>
                    <a:pt x="132" y="208"/>
                    <a:pt x="132" y="207"/>
                  </a:cubicBezTo>
                  <a:cubicBezTo>
                    <a:pt x="132" y="206"/>
                    <a:pt x="132" y="206"/>
                    <a:pt x="131" y="205"/>
                  </a:cubicBezTo>
                  <a:cubicBezTo>
                    <a:pt x="138" y="205"/>
                    <a:pt x="145" y="204"/>
                    <a:pt x="152" y="204"/>
                  </a:cubicBezTo>
                  <a:cubicBezTo>
                    <a:pt x="156" y="203"/>
                    <a:pt x="160" y="203"/>
                    <a:pt x="165" y="203"/>
                  </a:cubicBezTo>
                  <a:cubicBezTo>
                    <a:pt x="165" y="203"/>
                    <a:pt x="165" y="203"/>
                    <a:pt x="165" y="203"/>
                  </a:cubicBezTo>
                  <a:lnTo>
                    <a:pt x="166" y="203"/>
                  </a:lnTo>
                  <a:close/>
                  <a:moveTo>
                    <a:pt x="223" y="158"/>
                  </a:moveTo>
                  <a:cubicBezTo>
                    <a:pt x="212" y="158"/>
                    <a:pt x="202" y="158"/>
                    <a:pt x="189" y="158"/>
                  </a:cubicBezTo>
                  <a:cubicBezTo>
                    <a:pt x="189" y="158"/>
                    <a:pt x="189" y="157"/>
                    <a:pt x="189" y="157"/>
                  </a:cubicBezTo>
                  <a:cubicBezTo>
                    <a:pt x="189" y="156"/>
                    <a:pt x="189" y="156"/>
                    <a:pt x="189" y="155"/>
                  </a:cubicBezTo>
                  <a:cubicBezTo>
                    <a:pt x="201" y="154"/>
                    <a:pt x="211" y="154"/>
                    <a:pt x="224" y="154"/>
                  </a:cubicBezTo>
                  <a:cubicBezTo>
                    <a:pt x="224" y="155"/>
                    <a:pt x="224" y="156"/>
                    <a:pt x="224" y="158"/>
                  </a:cubicBezTo>
                  <a:lnTo>
                    <a:pt x="223" y="158"/>
                  </a:lnTo>
                  <a:close/>
                  <a:moveTo>
                    <a:pt x="100" y="158"/>
                  </a:moveTo>
                  <a:cubicBezTo>
                    <a:pt x="101" y="158"/>
                    <a:pt x="101" y="157"/>
                    <a:pt x="101" y="157"/>
                  </a:cubicBezTo>
                  <a:cubicBezTo>
                    <a:pt x="114" y="157"/>
                    <a:pt x="129" y="156"/>
                    <a:pt x="145" y="156"/>
                  </a:cubicBezTo>
                  <a:cubicBezTo>
                    <a:pt x="158" y="155"/>
                    <a:pt x="172" y="155"/>
                    <a:pt x="185" y="155"/>
                  </a:cubicBezTo>
                  <a:cubicBezTo>
                    <a:pt x="185" y="156"/>
                    <a:pt x="185" y="157"/>
                    <a:pt x="185" y="158"/>
                  </a:cubicBezTo>
                  <a:cubicBezTo>
                    <a:pt x="185" y="158"/>
                    <a:pt x="185" y="159"/>
                    <a:pt x="185" y="159"/>
                  </a:cubicBezTo>
                  <a:cubicBezTo>
                    <a:pt x="185" y="160"/>
                    <a:pt x="185" y="160"/>
                    <a:pt x="185" y="161"/>
                  </a:cubicBezTo>
                  <a:cubicBezTo>
                    <a:pt x="185" y="162"/>
                    <a:pt x="185" y="164"/>
                    <a:pt x="187" y="164"/>
                  </a:cubicBezTo>
                  <a:cubicBezTo>
                    <a:pt x="190" y="165"/>
                    <a:pt x="190" y="163"/>
                    <a:pt x="190" y="162"/>
                  </a:cubicBezTo>
                  <a:cubicBezTo>
                    <a:pt x="190" y="162"/>
                    <a:pt x="190" y="162"/>
                    <a:pt x="190" y="16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9" y="162"/>
                    <a:pt x="203" y="162"/>
                    <a:pt x="208" y="162"/>
                  </a:cubicBezTo>
                  <a:cubicBezTo>
                    <a:pt x="214" y="162"/>
                    <a:pt x="219" y="162"/>
                    <a:pt x="224" y="161"/>
                  </a:cubicBezTo>
                  <a:cubicBezTo>
                    <a:pt x="224" y="162"/>
                    <a:pt x="224" y="162"/>
                    <a:pt x="225" y="163"/>
                  </a:cubicBezTo>
                  <a:cubicBezTo>
                    <a:pt x="225" y="163"/>
                    <a:pt x="225" y="163"/>
                    <a:pt x="225" y="163"/>
                  </a:cubicBezTo>
                  <a:cubicBezTo>
                    <a:pt x="225" y="163"/>
                    <a:pt x="225" y="163"/>
                    <a:pt x="225" y="163"/>
                  </a:cubicBezTo>
                  <a:cubicBezTo>
                    <a:pt x="226" y="163"/>
                    <a:pt x="226" y="163"/>
                    <a:pt x="226" y="163"/>
                  </a:cubicBezTo>
                  <a:cubicBezTo>
                    <a:pt x="228" y="163"/>
                    <a:pt x="228" y="162"/>
                    <a:pt x="228" y="161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29" y="159"/>
                    <a:pt x="229" y="158"/>
                    <a:pt x="229" y="158"/>
                  </a:cubicBezTo>
                  <a:cubicBezTo>
                    <a:pt x="228" y="156"/>
                    <a:pt x="228" y="155"/>
                    <a:pt x="228" y="153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43" y="153"/>
                    <a:pt x="255" y="152"/>
                    <a:pt x="267" y="152"/>
                  </a:cubicBezTo>
                  <a:cubicBezTo>
                    <a:pt x="272" y="152"/>
                    <a:pt x="277" y="152"/>
                    <a:pt x="282" y="152"/>
                  </a:cubicBezTo>
                  <a:cubicBezTo>
                    <a:pt x="291" y="152"/>
                    <a:pt x="301" y="152"/>
                    <a:pt x="309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2"/>
                    <a:pt x="309" y="152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3"/>
                    <a:pt x="310" y="153"/>
                    <a:pt x="310" y="153"/>
                  </a:cubicBezTo>
                  <a:cubicBezTo>
                    <a:pt x="310" y="153"/>
                    <a:pt x="310" y="153"/>
                    <a:pt x="310" y="153"/>
                  </a:cubicBezTo>
                  <a:cubicBezTo>
                    <a:pt x="310" y="155"/>
                    <a:pt x="310" y="157"/>
                    <a:pt x="310" y="159"/>
                  </a:cubicBezTo>
                  <a:cubicBezTo>
                    <a:pt x="310" y="160"/>
                    <a:pt x="310" y="162"/>
                    <a:pt x="310" y="164"/>
                  </a:cubicBezTo>
                  <a:cubicBezTo>
                    <a:pt x="310" y="168"/>
                    <a:pt x="310" y="171"/>
                    <a:pt x="310" y="173"/>
                  </a:cubicBezTo>
                  <a:cubicBezTo>
                    <a:pt x="309" y="173"/>
                    <a:pt x="306" y="173"/>
                    <a:pt x="304" y="173"/>
                  </a:cubicBezTo>
                  <a:cubicBezTo>
                    <a:pt x="302" y="173"/>
                    <a:pt x="300" y="174"/>
                    <a:pt x="298" y="173"/>
                  </a:cubicBezTo>
                  <a:cubicBezTo>
                    <a:pt x="292" y="173"/>
                    <a:pt x="284" y="173"/>
                    <a:pt x="276" y="173"/>
                  </a:cubicBezTo>
                  <a:cubicBezTo>
                    <a:pt x="271" y="173"/>
                    <a:pt x="266" y="173"/>
                    <a:pt x="262" y="173"/>
                  </a:cubicBezTo>
                  <a:cubicBezTo>
                    <a:pt x="251" y="173"/>
                    <a:pt x="241" y="174"/>
                    <a:pt x="231" y="174"/>
                  </a:cubicBezTo>
                  <a:cubicBezTo>
                    <a:pt x="221" y="174"/>
                    <a:pt x="211" y="174"/>
                    <a:pt x="202" y="175"/>
                  </a:cubicBezTo>
                  <a:cubicBezTo>
                    <a:pt x="177" y="176"/>
                    <a:pt x="155" y="176"/>
                    <a:pt x="130" y="177"/>
                  </a:cubicBezTo>
                  <a:cubicBezTo>
                    <a:pt x="120" y="177"/>
                    <a:pt x="111" y="177"/>
                    <a:pt x="100" y="177"/>
                  </a:cubicBezTo>
                  <a:cubicBezTo>
                    <a:pt x="100" y="174"/>
                    <a:pt x="100" y="171"/>
                    <a:pt x="100" y="167"/>
                  </a:cubicBezTo>
                  <a:cubicBezTo>
                    <a:pt x="99" y="164"/>
                    <a:pt x="99" y="161"/>
                    <a:pt x="99" y="158"/>
                  </a:cubicBezTo>
                  <a:cubicBezTo>
                    <a:pt x="100" y="158"/>
                    <a:pt x="100" y="158"/>
                    <a:pt x="100" y="158"/>
                  </a:cubicBezTo>
                  <a:close/>
                  <a:moveTo>
                    <a:pt x="225" y="180"/>
                  </a:moveTo>
                  <a:cubicBezTo>
                    <a:pt x="226" y="180"/>
                    <a:pt x="226" y="181"/>
                    <a:pt x="226" y="181"/>
                  </a:cubicBezTo>
                  <a:cubicBezTo>
                    <a:pt x="215" y="181"/>
                    <a:pt x="207" y="182"/>
                    <a:pt x="198" y="182"/>
                  </a:cubicBezTo>
                  <a:cubicBezTo>
                    <a:pt x="195" y="182"/>
                    <a:pt x="192" y="183"/>
                    <a:pt x="189" y="183"/>
                  </a:cubicBezTo>
                  <a:cubicBezTo>
                    <a:pt x="189" y="183"/>
                    <a:pt x="189" y="183"/>
                    <a:pt x="189" y="183"/>
                  </a:cubicBezTo>
                  <a:cubicBezTo>
                    <a:pt x="189" y="181"/>
                    <a:pt x="189" y="180"/>
                    <a:pt x="188" y="179"/>
                  </a:cubicBezTo>
                  <a:cubicBezTo>
                    <a:pt x="196" y="178"/>
                    <a:pt x="203" y="178"/>
                    <a:pt x="211" y="178"/>
                  </a:cubicBezTo>
                  <a:cubicBezTo>
                    <a:pt x="215" y="178"/>
                    <a:pt x="220" y="178"/>
                    <a:pt x="225" y="178"/>
                  </a:cubicBezTo>
                  <a:cubicBezTo>
                    <a:pt x="225" y="179"/>
                    <a:pt x="225" y="179"/>
                    <a:pt x="225" y="180"/>
                  </a:cubicBezTo>
                  <a:close/>
                  <a:moveTo>
                    <a:pt x="297" y="148"/>
                  </a:moveTo>
                  <a:cubicBezTo>
                    <a:pt x="295" y="148"/>
                    <a:pt x="293" y="148"/>
                    <a:pt x="291" y="148"/>
                  </a:cubicBezTo>
                  <a:cubicBezTo>
                    <a:pt x="283" y="148"/>
                    <a:pt x="276" y="148"/>
                    <a:pt x="269" y="148"/>
                  </a:cubicBezTo>
                  <a:cubicBezTo>
                    <a:pt x="259" y="149"/>
                    <a:pt x="249" y="149"/>
                    <a:pt x="239" y="149"/>
                  </a:cubicBezTo>
                  <a:cubicBezTo>
                    <a:pt x="227" y="149"/>
                    <a:pt x="216" y="150"/>
                    <a:pt x="205" y="150"/>
                  </a:cubicBezTo>
                  <a:cubicBezTo>
                    <a:pt x="203" y="150"/>
                    <a:pt x="201" y="150"/>
                    <a:pt x="199" y="151"/>
                  </a:cubicBezTo>
                  <a:cubicBezTo>
                    <a:pt x="197" y="151"/>
                    <a:pt x="195" y="151"/>
                    <a:pt x="192" y="151"/>
                  </a:cubicBezTo>
                  <a:cubicBezTo>
                    <a:pt x="186" y="151"/>
                    <a:pt x="180" y="151"/>
                    <a:pt x="174" y="151"/>
                  </a:cubicBezTo>
                  <a:cubicBezTo>
                    <a:pt x="163" y="152"/>
                    <a:pt x="154" y="152"/>
                    <a:pt x="143" y="152"/>
                  </a:cubicBezTo>
                  <a:cubicBezTo>
                    <a:pt x="135" y="153"/>
                    <a:pt x="126" y="153"/>
                    <a:pt x="116" y="153"/>
                  </a:cubicBezTo>
                  <a:cubicBezTo>
                    <a:pt x="111" y="153"/>
                    <a:pt x="105" y="153"/>
                    <a:pt x="99" y="153"/>
                  </a:cubicBezTo>
                  <a:cubicBezTo>
                    <a:pt x="98" y="141"/>
                    <a:pt x="98" y="127"/>
                    <a:pt x="98" y="113"/>
                  </a:cubicBezTo>
                  <a:cubicBezTo>
                    <a:pt x="98" y="103"/>
                    <a:pt x="98" y="93"/>
                    <a:pt x="98" y="84"/>
                  </a:cubicBezTo>
                  <a:cubicBezTo>
                    <a:pt x="99" y="84"/>
                    <a:pt x="99" y="83"/>
                    <a:pt x="9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3" y="82"/>
                    <a:pt x="108" y="82"/>
                    <a:pt x="113" y="82"/>
                  </a:cubicBezTo>
                  <a:cubicBezTo>
                    <a:pt x="117" y="82"/>
                    <a:pt x="121" y="82"/>
                    <a:pt x="126" y="82"/>
                  </a:cubicBezTo>
                  <a:cubicBezTo>
                    <a:pt x="131" y="82"/>
                    <a:pt x="136" y="83"/>
                    <a:pt x="142" y="83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79" y="83"/>
                    <a:pt x="179" y="83"/>
                    <a:pt x="179" y="83"/>
                  </a:cubicBezTo>
                  <a:cubicBezTo>
                    <a:pt x="180" y="84"/>
                    <a:pt x="180" y="86"/>
                    <a:pt x="180" y="87"/>
                  </a:cubicBezTo>
                  <a:cubicBezTo>
                    <a:pt x="180" y="90"/>
                    <a:pt x="180" y="93"/>
                    <a:pt x="182" y="95"/>
                  </a:cubicBezTo>
                  <a:cubicBezTo>
                    <a:pt x="183" y="95"/>
                    <a:pt x="183" y="95"/>
                    <a:pt x="183" y="95"/>
                  </a:cubicBezTo>
                  <a:cubicBezTo>
                    <a:pt x="183" y="95"/>
                    <a:pt x="183" y="95"/>
                    <a:pt x="183" y="95"/>
                  </a:cubicBezTo>
                  <a:cubicBezTo>
                    <a:pt x="185" y="95"/>
                    <a:pt x="185" y="93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96" y="92"/>
                    <a:pt x="207" y="92"/>
                    <a:pt x="220" y="91"/>
                  </a:cubicBezTo>
                  <a:cubicBezTo>
                    <a:pt x="220" y="91"/>
                    <a:pt x="220" y="92"/>
                    <a:pt x="220" y="92"/>
                  </a:cubicBezTo>
                  <a:cubicBezTo>
                    <a:pt x="220" y="92"/>
                    <a:pt x="220" y="94"/>
                    <a:pt x="222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5" y="91"/>
                    <a:pt x="225" y="88"/>
                    <a:pt x="224" y="84"/>
                  </a:cubicBezTo>
                  <a:cubicBezTo>
                    <a:pt x="224" y="83"/>
                    <a:pt x="224" y="82"/>
                    <a:pt x="224" y="82"/>
                  </a:cubicBezTo>
                  <a:cubicBezTo>
                    <a:pt x="231" y="82"/>
                    <a:pt x="238" y="82"/>
                    <a:pt x="245" y="82"/>
                  </a:cubicBezTo>
                  <a:cubicBezTo>
                    <a:pt x="270" y="82"/>
                    <a:pt x="292" y="82"/>
                    <a:pt x="307" y="83"/>
                  </a:cubicBezTo>
                  <a:cubicBezTo>
                    <a:pt x="307" y="94"/>
                    <a:pt x="308" y="106"/>
                    <a:pt x="309" y="118"/>
                  </a:cubicBezTo>
                  <a:cubicBezTo>
                    <a:pt x="309" y="127"/>
                    <a:pt x="309" y="137"/>
                    <a:pt x="310" y="146"/>
                  </a:cubicBezTo>
                  <a:cubicBezTo>
                    <a:pt x="306" y="148"/>
                    <a:pt x="301" y="148"/>
                    <a:pt x="297" y="148"/>
                  </a:cubicBezTo>
                  <a:close/>
                  <a:moveTo>
                    <a:pt x="219" y="85"/>
                  </a:moveTo>
                  <a:cubicBezTo>
                    <a:pt x="219" y="85"/>
                    <a:pt x="219" y="85"/>
                    <a:pt x="219" y="85"/>
                  </a:cubicBezTo>
                  <a:cubicBezTo>
                    <a:pt x="218" y="85"/>
                    <a:pt x="218" y="85"/>
                    <a:pt x="218" y="85"/>
                  </a:cubicBezTo>
                  <a:cubicBezTo>
                    <a:pt x="218" y="85"/>
                    <a:pt x="217" y="86"/>
                    <a:pt x="217" y="86"/>
                  </a:cubicBezTo>
                  <a:cubicBezTo>
                    <a:pt x="217" y="87"/>
                    <a:pt x="218" y="87"/>
                    <a:pt x="218" y="87"/>
                  </a:cubicBezTo>
                  <a:cubicBezTo>
                    <a:pt x="213" y="88"/>
                    <a:pt x="206" y="88"/>
                    <a:pt x="200" y="88"/>
                  </a:cubicBezTo>
                  <a:cubicBezTo>
                    <a:pt x="195" y="88"/>
                    <a:pt x="189" y="88"/>
                    <a:pt x="185" y="88"/>
                  </a:cubicBezTo>
                  <a:cubicBezTo>
                    <a:pt x="184" y="86"/>
                    <a:pt x="184" y="84"/>
                    <a:pt x="183" y="83"/>
                  </a:cubicBezTo>
                  <a:cubicBezTo>
                    <a:pt x="187" y="82"/>
                    <a:pt x="190" y="82"/>
                    <a:pt x="193" y="82"/>
                  </a:cubicBezTo>
                  <a:cubicBezTo>
                    <a:pt x="196" y="82"/>
                    <a:pt x="196" y="82"/>
                    <a:pt x="196" y="82"/>
                  </a:cubicBezTo>
                  <a:cubicBezTo>
                    <a:pt x="205" y="82"/>
                    <a:pt x="212" y="82"/>
                    <a:pt x="220" y="82"/>
                  </a:cubicBezTo>
                  <a:cubicBezTo>
                    <a:pt x="220" y="83"/>
                    <a:pt x="220" y="84"/>
                    <a:pt x="220" y="85"/>
                  </a:cubicBezTo>
                  <a:cubicBezTo>
                    <a:pt x="220" y="85"/>
                    <a:pt x="220" y="85"/>
                    <a:pt x="219" y="85"/>
                  </a:cubicBezTo>
                  <a:close/>
                  <a:moveTo>
                    <a:pt x="188" y="198"/>
                  </a:moveTo>
                  <a:cubicBezTo>
                    <a:pt x="178" y="198"/>
                    <a:pt x="167" y="199"/>
                    <a:pt x="156" y="200"/>
                  </a:cubicBezTo>
                  <a:cubicBezTo>
                    <a:pt x="148" y="200"/>
                    <a:pt x="138" y="201"/>
                    <a:pt x="131" y="201"/>
                  </a:cubicBezTo>
                  <a:cubicBezTo>
                    <a:pt x="123" y="201"/>
                    <a:pt x="123" y="201"/>
                    <a:pt x="123" y="201"/>
                  </a:cubicBezTo>
                  <a:cubicBezTo>
                    <a:pt x="120" y="201"/>
                    <a:pt x="116" y="201"/>
                    <a:pt x="113" y="201"/>
                  </a:cubicBezTo>
                  <a:cubicBezTo>
                    <a:pt x="108" y="201"/>
                    <a:pt x="104" y="201"/>
                    <a:pt x="101" y="201"/>
                  </a:cubicBezTo>
                  <a:cubicBezTo>
                    <a:pt x="101" y="201"/>
                    <a:pt x="101" y="201"/>
                    <a:pt x="101" y="201"/>
                  </a:cubicBezTo>
                  <a:cubicBezTo>
                    <a:pt x="101" y="201"/>
                    <a:pt x="101" y="200"/>
                    <a:pt x="101" y="200"/>
                  </a:cubicBezTo>
                  <a:cubicBezTo>
                    <a:pt x="101" y="200"/>
                    <a:pt x="102" y="200"/>
                    <a:pt x="102" y="199"/>
                  </a:cubicBezTo>
                  <a:cubicBezTo>
                    <a:pt x="102" y="197"/>
                    <a:pt x="101" y="197"/>
                    <a:pt x="100" y="196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6"/>
                    <a:pt x="101" y="195"/>
                    <a:pt x="101" y="195"/>
                  </a:cubicBezTo>
                  <a:cubicBezTo>
                    <a:pt x="101" y="195"/>
                    <a:pt x="101" y="195"/>
                    <a:pt x="101" y="195"/>
                  </a:cubicBezTo>
                  <a:cubicBezTo>
                    <a:pt x="101" y="196"/>
                    <a:pt x="101" y="196"/>
                    <a:pt x="101" y="197"/>
                  </a:cubicBezTo>
                  <a:cubicBezTo>
                    <a:pt x="102" y="197"/>
                    <a:pt x="102" y="197"/>
                    <a:pt x="102" y="197"/>
                  </a:cubicBezTo>
                  <a:cubicBezTo>
                    <a:pt x="103" y="197"/>
                    <a:pt x="103" y="197"/>
                    <a:pt x="103" y="197"/>
                  </a:cubicBezTo>
                  <a:cubicBezTo>
                    <a:pt x="104" y="196"/>
                    <a:pt x="103" y="194"/>
                    <a:pt x="103" y="194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102" y="192"/>
                    <a:pt x="102" y="192"/>
                    <a:pt x="102" y="192"/>
                  </a:cubicBezTo>
                  <a:cubicBezTo>
                    <a:pt x="101" y="192"/>
                    <a:pt x="101" y="192"/>
                    <a:pt x="101" y="192"/>
                  </a:cubicBezTo>
                  <a:cubicBezTo>
                    <a:pt x="101" y="192"/>
                    <a:pt x="101" y="192"/>
                    <a:pt x="100" y="192"/>
                  </a:cubicBezTo>
                  <a:cubicBezTo>
                    <a:pt x="100" y="191"/>
                    <a:pt x="100" y="190"/>
                    <a:pt x="100" y="189"/>
                  </a:cubicBezTo>
                  <a:cubicBezTo>
                    <a:pt x="100" y="187"/>
                    <a:pt x="100" y="185"/>
                    <a:pt x="100" y="182"/>
                  </a:cubicBezTo>
                  <a:cubicBezTo>
                    <a:pt x="101" y="182"/>
                    <a:pt x="102" y="182"/>
                    <a:pt x="103" y="181"/>
                  </a:cubicBezTo>
                  <a:cubicBezTo>
                    <a:pt x="126" y="180"/>
                    <a:pt x="153" y="180"/>
                    <a:pt x="173" y="179"/>
                  </a:cubicBezTo>
                  <a:cubicBezTo>
                    <a:pt x="174" y="179"/>
                    <a:pt x="176" y="179"/>
                    <a:pt x="177" y="179"/>
                  </a:cubicBezTo>
                  <a:cubicBezTo>
                    <a:pt x="180" y="179"/>
                    <a:pt x="182" y="179"/>
                    <a:pt x="184" y="179"/>
                  </a:cubicBezTo>
                  <a:cubicBezTo>
                    <a:pt x="184" y="180"/>
                    <a:pt x="184" y="181"/>
                    <a:pt x="184" y="181"/>
                  </a:cubicBezTo>
                  <a:cubicBezTo>
                    <a:pt x="184" y="184"/>
                    <a:pt x="184" y="187"/>
                    <a:pt x="186" y="189"/>
                  </a:cubicBezTo>
                  <a:cubicBezTo>
                    <a:pt x="186" y="189"/>
                    <a:pt x="186" y="189"/>
                    <a:pt x="186" y="189"/>
                  </a:cubicBezTo>
                  <a:cubicBezTo>
                    <a:pt x="188" y="190"/>
                    <a:pt x="188" y="189"/>
                    <a:pt x="189" y="189"/>
                  </a:cubicBezTo>
                  <a:cubicBezTo>
                    <a:pt x="189" y="188"/>
                    <a:pt x="189" y="187"/>
                    <a:pt x="189" y="187"/>
                  </a:cubicBezTo>
                  <a:cubicBezTo>
                    <a:pt x="189" y="187"/>
                    <a:pt x="189" y="187"/>
                    <a:pt x="189" y="187"/>
                  </a:cubicBezTo>
                  <a:cubicBezTo>
                    <a:pt x="202" y="185"/>
                    <a:pt x="219" y="185"/>
                    <a:pt x="229" y="185"/>
                  </a:cubicBezTo>
                  <a:cubicBezTo>
                    <a:pt x="229" y="185"/>
                    <a:pt x="229" y="185"/>
                    <a:pt x="229" y="185"/>
                  </a:cubicBezTo>
                  <a:cubicBezTo>
                    <a:pt x="230" y="184"/>
                    <a:pt x="230" y="184"/>
                    <a:pt x="230" y="184"/>
                  </a:cubicBezTo>
                  <a:cubicBezTo>
                    <a:pt x="230" y="183"/>
                    <a:pt x="230" y="182"/>
                    <a:pt x="230" y="181"/>
                  </a:cubicBezTo>
                  <a:cubicBezTo>
                    <a:pt x="230" y="180"/>
                    <a:pt x="230" y="178"/>
                    <a:pt x="230" y="177"/>
                  </a:cubicBezTo>
                  <a:cubicBezTo>
                    <a:pt x="246" y="177"/>
                    <a:pt x="261" y="176"/>
                    <a:pt x="276" y="176"/>
                  </a:cubicBezTo>
                  <a:cubicBezTo>
                    <a:pt x="288" y="176"/>
                    <a:pt x="299" y="177"/>
                    <a:pt x="311" y="177"/>
                  </a:cubicBezTo>
                  <a:cubicBezTo>
                    <a:pt x="311" y="184"/>
                    <a:pt x="312" y="191"/>
                    <a:pt x="312" y="196"/>
                  </a:cubicBezTo>
                  <a:cubicBezTo>
                    <a:pt x="310" y="196"/>
                    <a:pt x="308" y="196"/>
                    <a:pt x="306" y="196"/>
                  </a:cubicBezTo>
                  <a:cubicBezTo>
                    <a:pt x="304" y="196"/>
                    <a:pt x="303" y="196"/>
                    <a:pt x="301" y="196"/>
                  </a:cubicBezTo>
                  <a:cubicBezTo>
                    <a:pt x="299" y="196"/>
                    <a:pt x="298" y="196"/>
                    <a:pt x="296" y="196"/>
                  </a:cubicBezTo>
                  <a:cubicBezTo>
                    <a:pt x="295" y="196"/>
                    <a:pt x="295" y="196"/>
                    <a:pt x="295" y="196"/>
                  </a:cubicBezTo>
                  <a:cubicBezTo>
                    <a:pt x="286" y="196"/>
                    <a:pt x="277" y="196"/>
                    <a:pt x="268" y="196"/>
                  </a:cubicBezTo>
                  <a:cubicBezTo>
                    <a:pt x="243" y="196"/>
                    <a:pt x="223" y="196"/>
                    <a:pt x="205" y="197"/>
                  </a:cubicBezTo>
                  <a:cubicBezTo>
                    <a:pt x="199" y="198"/>
                    <a:pt x="194" y="198"/>
                    <a:pt x="188" y="198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2" name="Freeform 197"/>
            <p:cNvSpPr>
              <a:spLocks noEditPoints="1"/>
            </p:cNvSpPr>
            <p:nvPr/>
          </p:nvSpPr>
          <p:spPr bwMode="auto">
            <a:xfrm>
              <a:off x="4186238" y="5041901"/>
              <a:ext cx="242888" cy="114300"/>
            </a:xfrm>
            <a:custGeom>
              <a:avLst/>
              <a:gdLst>
                <a:gd name="T0" fmla="*/ 4 w 100"/>
                <a:gd name="T1" fmla="*/ 28 h 47"/>
                <a:gd name="T2" fmla="*/ 23 w 100"/>
                <a:gd name="T3" fmla="*/ 45 h 47"/>
                <a:gd name="T4" fmla="*/ 30 w 100"/>
                <a:gd name="T5" fmla="*/ 44 h 47"/>
                <a:gd name="T6" fmla="*/ 56 w 100"/>
                <a:gd name="T7" fmla="*/ 45 h 47"/>
                <a:gd name="T8" fmla="*/ 89 w 100"/>
                <a:gd name="T9" fmla="*/ 47 h 47"/>
                <a:gd name="T10" fmla="*/ 93 w 100"/>
                <a:gd name="T11" fmla="*/ 46 h 47"/>
                <a:gd name="T12" fmla="*/ 98 w 100"/>
                <a:gd name="T13" fmla="*/ 44 h 47"/>
                <a:gd name="T14" fmla="*/ 100 w 100"/>
                <a:gd name="T15" fmla="*/ 37 h 47"/>
                <a:gd name="T16" fmla="*/ 100 w 100"/>
                <a:gd name="T17" fmla="*/ 37 h 47"/>
                <a:gd name="T18" fmla="*/ 99 w 100"/>
                <a:gd name="T19" fmla="*/ 12 h 47"/>
                <a:gd name="T20" fmla="*/ 95 w 100"/>
                <a:gd name="T21" fmla="*/ 5 h 47"/>
                <a:gd name="T22" fmla="*/ 53 w 100"/>
                <a:gd name="T23" fmla="*/ 1 h 47"/>
                <a:gd name="T24" fmla="*/ 10 w 100"/>
                <a:gd name="T25" fmla="*/ 0 h 47"/>
                <a:gd name="T26" fmla="*/ 8 w 100"/>
                <a:gd name="T27" fmla="*/ 1 h 47"/>
                <a:gd name="T28" fmla="*/ 1 w 100"/>
                <a:gd name="T29" fmla="*/ 8 h 47"/>
                <a:gd name="T30" fmla="*/ 2 w 100"/>
                <a:gd name="T31" fmla="*/ 15 h 47"/>
                <a:gd name="T32" fmla="*/ 14 w 100"/>
                <a:gd name="T33" fmla="*/ 3 h 47"/>
                <a:gd name="T34" fmla="*/ 17 w 100"/>
                <a:gd name="T35" fmla="*/ 4 h 47"/>
                <a:gd name="T36" fmla="*/ 23 w 100"/>
                <a:gd name="T37" fmla="*/ 3 h 47"/>
                <a:gd name="T38" fmla="*/ 79 w 100"/>
                <a:gd name="T39" fmla="*/ 6 h 47"/>
                <a:gd name="T40" fmla="*/ 82 w 100"/>
                <a:gd name="T41" fmla="*/ 7 h 47"/>
                <a:gd name="T42" fmla="*/ 86 w 100"/>
                <a:gd name="T43" fmla="*/ 8 h 47"/>
                <a:gd name="T44" fmla="*/ 92 w 100"/>
                <a:gd name="T45" fmla="*/ 10 h 47"/>
                <a:gd name="T46" fmla="*/ 94 w 100"/>
                <a:gd name="T47" fmla="*/ 13 h 47"/>
                <a:gd name="T48" fmla="*/ 95 w 100"/>
                <a:gd name="T49" fmla="*/ 24 h 47"/>
                <a:gd name="T50" fmla="*/ 92 w 100"/>
                <a:gd name="T51" fmla="*/ 42 h 47"/>
                <a:gd name="T52" fmla="*/ 87 w 100"/>
                <a:gd name="T53" fmla="*/ 42 h 47"/>
                <a:gd name="T54" fmla="*/ 18 w 100"/>
                <a:gd name="T55" fmla="*/ 40 h 47"/>
                <a:gd name="T56" fmla="*/ 15 w 100"/>
                <a:gd name="T57" fmla="*/ 42 h 47"/>
                <a:gd name="T58" fmla="*/ 10 w 100"/>
                <a:gd name="T59" fmla="*/ 40 h 47"/>
                <a:gd name="T60" fmla="*/ 6 w 100"/>
                <a:gd name="T61" fmla="*/ 9 h 47"/>
                <a:gd name="T62" fmla="*/ 7 w 100"/>
                <a:gd name="T63" fmla="*/ 7 h 47"/>
                <a:gd name="T64" fmla="*/ 12 w 100"/>
                <a:gd name="T65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47">
                  <a:moveTo>
                    <a:pt x="3" y="19"/>
                  </a:moveTo>
                  <a:cubicBezTo>
                    <a:pt x="4" y="21"/>
                    <a:pt x="4" y="25"/>
                    <a:pt x="4" y="28"/>
                  </a:cubicBezTo>
                  <a:cubicBezTo>
                    <a:pt x="4" y="36"/>
                    <a:pt x="5" y="45"/>
                    <a:pt x="15" y="46"/>
                  </a:cubicBezTo>
                  <a:cubicBezTo>
                    <a:pt x="18" y="46"/>
                    <a:pt x="20" y="45"/>
                    <a:pt x="23" y="45"/>
                  </a:cubicBezTo>
                  <a:cubicBezTo>
                    <a:pt x="24" y="44"/>
                    <a:pt x="24" y="44"/>
                    <a:pt x="25" y="44"/>
                  </a:cubicBezTo>
                  <a:cubicBezTo>
                    <a:pt x="27" y="44"/>
                    <a:pt x="28" y="44"/>
                    <a:pt x="30" y="44"/>
                  </a:cubicBezTo>
                  <a:cubicBezTo>
                    <a:pt x="31" y="44"/>
                    <a:pt x="32" y="44"/>
                    <a:pt x="33" y="45"/>
                  </a:cubicBezTo>
                  <a:cubicBezTo>
                    <a:pt x="41" y="45"/>
                    <a:pt x="49" y="45"/>
                    <a:pt x="56" y="45"/>
                  </a:cubicBezTo>
                  <a:cubicBezTo>
                    <a:pt x="68" y="45"/>
                    <a:pt x="80" y="45"/>
                    <a:pt x="88" y="46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1" y="46"/>
                    <a:pt x="92" y="46"/>
                    <a:pt x="93" y="46"/>
                  </a:cubicBezTo>
                  <a:cubicBezTo>
                    <a:pt x="95" y="46"/>
                    <a:pt x="96" y="45"/>
                    <a:pt x="98" y="44"/>
                  </a:cubicBezTo>
                  <a:cubicBezTo>
                    <a:pt x="98" y="44"/>
                    <a:pt x="98" y="44"/>
                    <a:pt x="98" y="44"/>
                  </a:cubicBezTo>
                  <a:cubicBezTo>
                    <a:pt x="99" y="43"/>
                    <a:pt x="99" y="42"/>
                    <a:pt x="99" y="40"/>
                  </a:cubicBezTo>
                  <a:cubicBezTo>
                    <a:pt x="99" y="39"/>
                    <a:pt x="100" y="38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100" y="37"/>
                    <a:pt x="100" y="37"/>
                    <a:pt x="100" y="37"/>
                  </a:cubicBezTo>
                  <a:cubicBezTo>
                    <a:pt x="99" y="32"/>
                    <a:pt x="99" y="27"/>
                    <a:pt x="99" y="22"/>
                  </a:cubicBezTo>
                  <a:cubicBezTo>
                    <a:pt x="100" y="18"/>
                    <a:pt x="100" y="15"/>
                    <a:pt x="99" y="12"/>
                  </a:cubicBezTo>
                  <a:cubicBezTo>
                    <a:pt x="99" y="9"/>
                    <a:pt x="97" y="8"/>
                    <a:pt x="96" y="6"/>
                  </a:cubicBezTo>
                  <a:cubicBezTo>
                    <a:pt x="96" y="6"/>
                    <a:pt x="95" y="5"/>
                    <a:pt x="95" y="5"/>
                  </a:cubicBezTo>
                  <a:cubicBezTo>
                    <a:pt x="95" y="3"/>
                    <a:pt x="94" y="2"/>
                    <a:pt x="93" y="2"/>
                  </a:cubicBezTo>
                  <a:cubicBezTo>
                    <a:pt x="78" y="2"/>
                    <a:pt x="65" y="1"/>
                    <a:pt x="53" y="1"/>
                  </a:cubicBezTo>
                  <a:cubicBezTo>
                    <a:pt x="39" y="0"/>
                    <a:pt x="27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5" y="3"/>
                    <a:pt x="2" y="5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3"/>
                    <a:pt x="2" y="15"/>
                  </a:cubicBezTo>
                  <a:cubicBezTo>
                    <a:pt x="2" y="16"/>
                    <a:pt x="3" y="17"/>
                    <a:pt x="3" y="19"/>
                  </a:cubicBezTo>
                  <a:close/>
                  <a:moveTo>
                    <a:pt x="14" y="3"/>
                  </a:moveTo>
                  <a:cubicBezTo>
                    <a:pt x="15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4"/>
                    <a:pt x="20" y="3"/>
                  </a:cubicBezTo>
                  <a:cubicBezTo>
                    <a:pt x="21" y="3"/>
                    <a:pt x="22" y="3"/>
                    <a:pt x="23" y="3"/>
                  </a:cubicBezTo>
                  <a:cubicBezTo>
                    <a:pt x="32" y="4"/>
                    <a:pt x="43" y="4"/>
                    <a:pt x="53" y="4"/>
                  </a:cubicBezTo>
                  <a:cubicBezTo>
                    <a:pt x="62" y="5"/>
                    <a:pt x="71" y="5"/>
                    <a:pt x="79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4" y="8"/>
                    <a:pt x="85" y="8"/>
                    <a:pt x="86" y="8"/>
                  </a:cubicBezTo>
                  <a:cubicBezTo>
                    <a:pt x="87" y="8"/>
                    <a:pt x="88" y="8"/>
                    <a:pt x="89" y="8"/>
                  </a:cubicBezTo>
                  <a:cubicBezTo>
                    <a:pt x="90" y="8"/>
                    <a:pt x="91" y="9"/>
                    <a:pt x="92" y="10"/>
                  </a:cubicBezTo>
                  <a:cubicBezTo>
                    <a:pt x="92" y="10"/>
                    <a:pt x="93" y="11"/>
                    <a:pt x="94" y="12"/>
                  </a:cubicBezTo>
                  <a:cubicBezTo>
                    <a:pt x="94" y="12"/>
                    <a:pt x="94" y="13"/>
                    <a:pt x="94" y="13"/>
                  </a:cubicBezTo>
                  <a:cubicBezTo>
                    <a:pt x="94" y="13"/>
                    <a:pt x="94" y="15"/>
                    <a:pt x="95" y="16"/>
                  </a:cubicBezTo>
                  <a:cubicBezTo>
                    <a:pt x="95" y="18"/>
                    <a:pt x="95" y="21"/>
                    <a:pt x="95" y="24"/>
                  </a:cubicBezTo>
                  <a:cubicBezTo>
                    <a:pt x="95" y="27"/>
                    <a:pt x="95" y="31"/>
                    <a:pt x="95" y="33"/>
                  </a:cubicBezTo>
                  <a:cubicBezTo>
                    <a:pt x="96" y="38"/>
                    <a:pt x="95" y="41"/>
                    <a:pt x="92" y="42"/>
                  </a:cubicBezTo>
                  <a:cubicBezTo>
                    <a:pt x="91" y="42"/>
                    <a:pt x="90" y="42"/>
                    <a:pt x="89" y="42"/>
                  </a:cubicBezTo>
                  <a:cubicBezTo>
                    <a:pt x="88" y="42"/>
                    <a:pt x="88" y="42"/>
                    <a:pt x="87" y="42"/>
                  </a:cubicBezTo>
                  <a:cubicBezTo>
                    <a:pt x="72" y="41"/>
                    <a:pt x="56" y="41"/>
                    <a:pt x="42" y="41"/>
                  </a:cubicBezTo>
                  <a:cubicBezTo>
                    <a:pt x="34" y="41"/>
                    <a:pt x="26" y="41"/>
                    <a:pt x="18" y="40"/>
                  </a:cubicBezTo>
                  <a:cubicBezTo>
                    <a:pt x="18" y="40"/>
                    <a:pt x="17" y="40"/>
                    <a:pt x="17" y="40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4" y="42"/>
                    <a:pt x="13" y="41"/>
                    <a:pt x="11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33"/>
                    <a:pt x="8" y="27"/>
                    <a:pt x="7" y="20"/>
                  </a:cubicBezTo>
                  <a:cubicBezTo>
                    <a:pt x="7" y="16"/>
                    <a:pt x="6" y="13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10" y="4"/>
                    <a:pt x="12" y="3"/>
                  </a:cubicBezTo>
                  <a:cubicBezTo>
                    <a:pt x="13" y="3"/>
                    <a:pt x="14" y="3"/>
                    <a:pt x="14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3" name="Freeform 198"/>
            <p:cNvSpPr>
              <a:spLocks noEditPoints="1"/>
            </p:cNvSpPr>
            <p:nvPr/>
          </p:nvSpPr>
          <p:spPr bwMode="auto">
            <a:xfrm>
              <a:off x="3998913" y="5045076"/>
              <a:ext cx="155575" cy="117475"/>
            </a:xfrm>
            <a:custGeom>
              <a:avLst/>
              <a:gdLst>
                <a:gd name="T0" fmla="*/ 2 w 64"/>
                <a:gd name="T1" fmla="*/ 48 h 49"/>
                <a:gd name="T2" fmla="*/ 15 w 64"/>
                <a:gd name="T3" fmla="*/ 47 h 49"/>
                <a:gd name="T4" fmla="*/ 20 w 64"/>
                <a:gd name="T5" fmla="*/ 47 h 49"/>
                <a:gd name="T6" fmla="*/ 25 w 64"/>
                <a:gd name="T7" fmla="*/ 47 h 49"/>
                <a:gd name="T8" fmla="*/ 33 w 64"/>
                <a:gd name="T9" fmla="*/ 47 h 49"/>
                <a:gd name="T10" fmla="*/ 46 w 64"/>
                <a:gd name="T11" fmla="*/ 48 h 49"/>
                <a:gd name="T12" fmla="*/ 55 w 64"/>
                <a:gd name="T13" fmla="*/ 48 h 49"/>
                <a:gd name="T14" fmla="*/ 63 w 64"/>
                <a:gd name="T15" fmla="*/ 48 h 49"/>
                <a:gd name="T16" fmla="*/ 63 w 64"/>
                <a:gd name="T17" fmla="*/ 4 h 49"/>
                <a:gd name="T18" fmla="*/ 58 w 64"/>
                <a:gd name="T19" fmla="*/ 1 h 49"/>
                <a:gd name="T20" fmla="*/ 33 w 64"/>
                <a:gd name="T21" fmla="*/ 1 h 49"/>
                <a:gd name="T22" fmla="*/ 1 w 64"/>
                <a:gd name="T23" fmla="*/ 1 h 49"/>
                <a:gd name="T24" fmla="*/ 1 w 64"/>
                <a:gd name="T25" fmla="*/ 47 h 49"/>
                <a:gd name="T26" fmla="*/ 12 w 64"/>
                <a:gd name="T27" fmla="*/ 6 h 49"/>
                <a:gd name="T28" fmla="*/ 14 w 64"/>
                <a:gd name="T29" fmla="*/ 6 h 49"/>
                <a:gd name="T30" fmla="*/ 14 w 64"/>
                <a:gd name="T31" fmla="*/ 9 h 49"/>
                <a:gd name="T32" fmla="*/ 11 w 64"/>
                <a:gd name="T33" fmla="*/ 14 h 49"/>
                <a:gd name="T34" fmla="*/ 4 w 64"/>
                <a:gd name="T35" fmla="*/ 5 h 49"/>
                <a:gd name="T36" fmla="*/ 48 w 64"/>
                <a:gd name="T37" fmla="*/ 19 h 49"/>
                <a:gd name="T38" fmla="*/ 59 w 64"/>
                <a:gd name="T39" fmla="*/ 24 h 49"/>
                <a:gd name="T40" fmla="*/ 48 w 64"/>
                <a:gd name="T41" fmla="*/ 30 h 49"/>
                <a:gd name="T42" fmla="*/ 48 w 64"/>
                <a:gd name="T43" fmla="*/ 33 h 49"/>
                <a:gd name="T44" fmla="*/ 60 w 64"/>
                <a:gd name="T45" fmla="*/ 45 h 49"/>
                <a:gd name="T46" fmla="*/ 48 w 64"/>
                <a:gd name="T47" fmla="*/ 33 h 49"/>
                <a:gd name="T48" fmla="*/ 57 w 64"/>
                <a:gd name="T49" fmla="*/ 16 h 49"/>
                <a:gd name="T50" fmla="*/ 48 w 64"/>
                <a:gd name="T51" fmla="*/ 15 h 49"/>
                <a:gd name="T52" fmla="*/ 58 w 64"/>
                <a:gd name="T53" fmla="*/ 5 h 49"/>
                <a:gd name="T54" fmla="*/ 28 w 64"/>
                <a:gd name="T55" fmla="*/ 5 h 49"/>
                <a:gd name="T56" fmla="*/ 19 w 64"/>
                <a:gd name="T57" fmla="*/ 14 h 49"/>
                <a:gd name="T58" fmla="*/ 10 w 64"/>
                <a:gd name="T59" fmla="*/ 28 h 49"/>
                <a:gd name="T60" fmla="*/ 5 w 64"/>
                <a:gd name="T61" fmla="*/ 17 h 49"/>
                <a:gd name="T62" fmla="*/ 11 w 64"/>
                <a:gd name="T63" fmla="*/ 18 h 49"/>
                <a:gd name="T64" fmla="*/ 14 w 64"/>
                <a:gd name="T65" fmla="*/ 29 h 49"/>
                <a:gd name="T66" fmla="*/ 28 w 64"/>
                <a:gd name="T67" fmla="*/ 28 h 49"/>
                <a:gd name="T68" fmla="*/ 19 w 64"/>
                <a:gd name="T69" fmla="*/ 18 h 49"/>
                <a:gd name="T70" fmla="*/ 44 w 64"/>
                <a:gd name="T71" fmla="*/ 29 h 49"/>
                <a:gd name="T72" fmla="*/ 32 w 64"/>
                <a:gd name="T73" fmla="*/ 24 h 49"/>
                <a:gd name="T74" fmla="*/ 44 w 64"/>
                <a:gd name="T75" fmla="*/ 19 h 49"/>
                <a:gd name="T76" fmla="*/ 44 w 64"/>
                <a:gd name="T77" fmla="*/ 15 h 49"/>
                <a:gd name="T78" fmla="*/ 33 w 64"/>
                <a:gd name="T79" fmla="*/ 15 h 49"/>
                <a:gd name="T80" fmla="*/ 37 w 64"/>
                <a:gd name="T81" fmla="*/ 5 h 49"/>
                <a:gd name="T82" fmla="*/ 5 w 64"/>
                <a:gd name="T83" fmla="*/ 32 h 49"/>
                <a:gd name="T84" fmla="*/ 14 w 64"/>
                <a:gd name="T85" fmla="*/ 38 h 49"/>
                <a:gd name="T86" fmla="*/ 7 w 64"/>
                <a:gd name="T87" fmla="*/ 44 h 49"/>
                <a:gd name="T88" fmla="*/ 5 w 64"/>
                <a:gd name="T89" fmla="*/ 32 h 49"/>
                <a:gd name="T90" fmla="*/ 20 w 64"/>
                <a:gd name="T91" fmla="*/ 33 h 49"/>
                <a:gd name="T92" fmla="*/ 18 w 64"/>
                <a:gd name="T93" fmla="*/ 43 h 49"/>
                <a:gd name="T94" fmla="*/ 44 w 64"/>
                <a:gd name="T95" fmla="*/ 39 h 49"/>
                <a:gd name="T96" fmla="*/ 32 w 64"/>
                <a:gd name="T97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49">
                  <a:moveTo>
                    <a:pt x="1" y="47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8"/>
                    <a:pt x="5" y="48"/>
                    <a:pt x="6" y="48"/>
                  </a:cubicBezTo>
                  <a:cubicBezTo>
                    <a:pt x="8" y="48"/>
                    <a:pt x="10" y="48"/>
                    <a:pt x="13" y="48"/>
                  </a:cubicBezTo>
                  <a:cubicBezTo>
                    <a:pt x="13" y="48"/>
                    <a:pt x="14" y="48"/>
                    <a:pt x="15" y="47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0" y="47"/>
                    <a:pt x="20" y="47"/>
                  </a:cubicBezTo>
                  <a:cubicBezTo>
                    <a:pt x="21" y="47"/>
                    <a:pt x="22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5" y="47"/>
                  </a:cubicBezTo>
                  <a:cubicBezTo>
                    <a:pt x="26" y="47"/>
                    <a:pt x="26" y="46"/>
                    <a:pt x="26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9" y="46"/>
                    <a:pt x="31" y="46"/>
                    <a:pt x="33" y="47"/>
                  </a:cubicBezTo>
                  <a:cubicBezTo>
                    <a:pt x="34" y="47"/>
                    <a:pt x="36" y="47"/>
                    <a:pt x="37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41" y="47"/>
                    <a:pt x="44" y="47"/>
                    <a:pt x="46" y="48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7"/>
                    <a:pt x="51" y="47"/>
                    <a:pt x="55" y="48"/>
                  </a:cubicBezTo>
                  <a:cubicBezTo>
                    <a:pt x="57" y="48"/>
                    <a:pt x="59" y="48"/>
                    <a:pt x="61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4" y="40"/>
                    <a:pt x="64" y="33"/>
                    <a:pt x="63" y="25"/>
                  </a:cubicBezTo>
                  <a:cubicBezTo>
                    <a:pt x="62" y="18"/>
                    <a:pt x="62" y="11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2" y="3"/>
                    <a:pt x="61" y="3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57" y="1"/>
                    <a:pt x="55" y="1"/>
                    <a:pt x="54" y="1"/>
                  </a:cubicBezTo>
                  <a:cubicBezTo>
                    <a:pt x="53" y="1"/>
                    <a:pt x="52" y="1"/>
                    <a:pt x="51" y="1"/>
                  </a:cubicBezTo>
                  <a:cubicBezTo>
                    <a:pt x="45" y="2"/>
                    <a:pt x="39" y="1"/>
                    <a:pt x="33" y="1"/>
                  </a:cubicBezTo>
                  <a:cubicBezTo>
                    <a:pt x="26" y="1"/>
                    <a:pt x="18" y="0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6" y="1"/>
                    <a:pt x="3" y="2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5"/>
                    <a:pt x="1" y="32"/>
                    <a:pt x="1" y="47"/>
                  </a:cubicBezTo>
                  <a:close/>
                  <a:moveTo>
                    <a:pt x="11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3" y="5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7"/>
                  </a:cubicBezTo>
                  <a:cubicBezTo>
                    <a:pt x="14" y="7"/>
                    <a:pt x="14" y="8"/>
                    <a:pt x="14" y="9"/>
                  </a:cubicBezTo>
                  <a:cubicBezTo>
                    <a:pt x="14" y="9"/>
                    <a:pt x="14" y="10"/>
                    <a:pt x="15" y="11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3" y="13"/>
                    <a:pt x="12" y="14"/>
                    <a:pt x="11" y="14"/>
                  </a:cubicBezTo>
                  <a:cubicBezTo>
                    <a:pt x="9" y="14"/>
                    <a:pt x="7" y="14"/>
                    <a:pt x="5" y="14"/>
                  </a:cubicBezTo>
                  <a:cubicBezTo>
                    <a:pt x="4" y="10"/>
                    <a:pt x="4" y="8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6" y="5"/>
                    <a:pt x="7" y="5"/>
                    <a:pt x="9" y="5"/>
                  </a:cubicBezTo>
                  <a:cubicBezTo>
                    <a:pt x="9" y="5"/>
                    <a:pt x="9" y="6"/>
                    <a:pt x="11" y="6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50" y="19"/>
                  </a:cubicBezTo>
                  <a:cubicBezTo>
                    <a:pt x="53" y="19"/>
                    <a:pt x="56" y="19"/>
                    <a:pt x="58" y="20"/>
                  </a:cubicBezTo>
                  <a:cubicBezTo>
                    <a:pt x="59" y="22"/>
                    <a:pt x="59" y="23"/>
                    <a:pt x="59" y="24"/>
                  </a:cubicBezTo>
                  <a:cubicBezTo>
                    <a:pt x="59" y="26"/>
                    <a:pt x="59" y="27"/>
                    <a:pt x="59" y="29"/>
                  </a:cubicBezTo>
                  <a:cubicBezTo>
                    <a:pt x="57" y="29"/>
                    <a:pt x="54" y="29"/>
                    <a:pt x="52" y="29"/>
                  </a:cubicBezTo>
                  <a:cubicBezTo>
                    <a:pt x="51" y="29"/>
                    <a:pt x="49" y="29"/>
                    <a:pt x="48" y="30"/>
                  </a:cubicBezTo>
                  <a:cubicBezTo>
                    <a:pt x="47" y="28"/>
                    <a:pt x="48" y="26"/>
                    <a:pt x="48" y="24"/>
                  </a:cubicBezTo>
                  <a:cubicBezTo>
                    <a:pt x="48" y="23"/>
                    <a:pt x="48" y="21"/>
                    <a:pt x="48" y="19"/>
                  </a:cubicBezTo>
                  <a:close/>
                  <a:moveTo>
                    <a:pt x="48" y="33"/>
                  </a:moveTo>
                  <a:cubicBezTo>
                    <a:pt x="50" y="33"/>
                    <a:pt x="52" y="33"/>
                    <a:pt x="53" y="33"/>
                  </a:cubicBezTo>
                  <a:cubicBezTo>
                    <a:pt x="55" y="33"/>
                    <a:pt x="57" y="33"/>
                    <a:pt x="59" y="33"/>
                  </a:cubicBezTo>
                  <a:cubicBezTo>
                    <a:pt x="60" y="37"/>
                    <a:pt x="60" y="41"/>
                    <a:pt x="60" y="45"/>
                  </a:cubicBezTo>
                  <a:cubicBezTo>
                    <a:pt x="56" y="44"/>
                    <a:pt x="52" y="44"/>
                    <a:pt x="48" y="44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39"/>
                    <a:pt x="48" y="36"/>
                    <a:pt x="48" y="33"/>
                  </a:cubicBezTo>
                  <a:close/>
                  <a:moveTo>
                    <a:pt x="58" y="5"/>
                  </a:moveTo>
                  <a:cubicBezTo>
                    <a:pt x="57" y="7"/>
                    <a:pt x="58" y="9"/>
                    <a:pt x="58" y="11"/>
                  </a:cubicBezTo>
                  <a:cubicBezTo>
                    <a:pt x="58" y="13"/>
                    <a:pt x="58" y="14"/>
                    <a:pt x="57" y="16"/>
                  </a:cubicBezTo>
                  <a:cubicBezTo>
                    <a:pt x="56" y="16"/>
                    <a:pt x="54" y="16"/>
                    <a:pt x="52" y="15"/>
                  </a:cubicBezTo>
                  <a:cubicBezTo>
                    <a:pt x="51" y="15"/>
                    <a:pt x="50" y="15"/>
                    <a:pt x="49" y="15"/>
                  </a:cubicBezTo>
                  <a:cubicBezTo>
                    <a:pt x="49" y="15"/>
                    <a:pt x="48" y="15"/>
                    <a:pt x="48" y="15"/>
                  </a:cubicBezTo>
                  <a:cubicBezTo>
                    <a:pt x="48" y="14"/>
                    <a:pt x="48" y="12"/>
                    <a:pt x="48" y="10"/>
                  </a:cubicBezTo>
                  <a:cubicBezTo>
                    <a:pt x="48" y="8"/>
                    <a:pt x="48" y="7"/>
                    <a:pt x="48" y="6"/>
                  </a:cubicBezTo>
                  <a:cubicBezTo>
                    <a:pt x="50" y="5"/>
                    <a:pt x="55" y="5"/>
                    <a:pt x="58" y="5"/>
                  </a:cubicBezTo>
                  <a:close/>
                  <a:moveTo>
                    <a:pt x="18" y="4"/>
                  </a:moveTo>
                  <a:cubicBezTo>
                    <a:pt x="21" y="4"/>
                    <a:pt x="25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7"/>
                    <a:pt x="28" y="9"/>
                    <a:pt x="29" y="10"/>
                  </a:cubicBezTo>
                  <a:cubicBezTo>
                    <a:pt x="29" y="12"/>
                    <a:pt x="29" y="13"/>
                    <a:pt x="29" y="14"/>
                  </a:cubicBezTo>
                  <a:cubicBezTo>
                    <a:pt x="26" y="14"/>
                    <a:pt x="22" y="14"/>
                    <a:pt x="19" y="14"/>
                  </a:cubicBezTo>
                  <a:cubicBezTo>
                    <a:pt x="19" y="11"/>
                    <a:pt x="18" y="7"/>
                    <a:pt x="18" y="4"/>
                  </a:cubicBezTo>
                  <a:close/>
                  <a:moveTo>
                    <a:pt x="14" y="29"/>
                  </a:moveTo>
                  <a:cubicBezTo>
                    <a:pt x="13" y="28"/>
                    <a:pt x="11" y="28"/>
                    <a:pt x="10" y="28"/>
                  </a:cubicBezTo>
                  <a:cubicBezTo>
                    <a:pt x="8" y="28"/>
                    <a:pt x="7" y="28"/>
                    <a:pt x="4" y="28"/>
                  </a:cubicBezTo>
                  <a:cubicBezTo>
                    <a:pt x="4" y="27"/>
                    <a:pt x="4" y="26"/>
                    <a:pt x="5" y="24"/>
                  </a:cubicBezTo>
                  <a:cubicBezTo>
                    <a:pt x="5" y="22"/>
                    <a:pt x="5" y="20"/>
                    <a:pt x="5" y="17"/>
                  </a:cubicBezTo>
                  <a:cubicBezTo>
                    <a:pt x="5" y="17"/>
                    <a:pt x="5" y="17"/>
                    <a:pt x="6" y="17"/>
                  </a:cubicBezTo>
                  <a:cubicBezTo>
                    <a:pt x="8" y="17"/>
                    <a:pt x="9" y="17"/>
                    <a:pt x="9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2" y="18"/>
                    <a:pt x="13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21"/>
                    <a:pt x="15" y="25"/>
                    <a:pt x="14" y="29"/>
                  </a:cubicBezTo>
                  <a:close/>
                  <a:moveTo>
                    <a:pt x="29" y="18"/>
                  </a:moveTo>
                  <a:cubicBezTo>
                    <a:pt x="29" y="21"/>
                    <a:pt x="28" y="24"/>
                    <a:pt x="28" y="26"/>
                  </a:cubicBezTo>
                  <a:cubicBezTo>
                    <a:pt x="28" y="27"/>
                    <a:pt x="28" y="28"/>
                    <a:pt x="28" y="28"/>
                  </a:cubicBezTo>
                  <a:cubicBezTo>
                    <a:pt x="27" y="28"/>
                    <a:pt x="26" y="28"/>
                    <a:pt x="25" y="28"/>
                  </a:cubicBezTo>
                  <a:cubicBezTo>
                    <a:pt x="23" y="29"/>
                    <a:pt x="21" y="29"/>
                    <a:pt x="18" y="28"/>
                  </a:cubicBezTo>
                  <a:cubicBezTo>
                    <a:pt x="18" y="24"/>
                    <a:pt x="19" y="20"/>
                    <a:pt x="19" y="18"/>
                  </a:cubicBezTo>
                  <a:cubicBezTo>
                    <a:pt x="22" y="18"/>
                    <a:pt x="26" y="18"/>
                    <a:pt x="29" y="18"/>
                  </a:cubicBezTo>
                  <a:close/>
                  <a:moveTo>
                    <a:pt x="44" y="24"/>
                  </a:moveTo>
                  <a:cubicBezTo>
                    <a:pt x="44" y="26"/>
                    <a:pt x="43" y="27"/>
                    <a:pt x="44" y="29"/>
                  </a:cubicBezTo>
                  <a:cubicBezTo>
                    <a:pt x="42" y="29"/>
                    <a:pt x="40" y="29"/>
                    <a:pt x="38" y="29"/>
                  </a:cubicBezTo>
                  <a:cubicBezTo>
                    <a:pt x="36" y="29"/>
                    <a:pt x="34" y="29"/>
                    <a:pt x="32" y="29"/>
                  </a:cubicBezTo>
                  <a:cubicBezTo>
                    <a:pt x="32" y="27"/>
                    <a:pt x="32" y="25"/>
                    <a:pt x="32" y="24"/>
                  </a:cubicBezTo>
                  <a:cubicBezTo>
                    <a:pt x="33" y="22"/>
                    <a:pt x="33" y="20"/>
                    <a:pt x="33" y="18"/>
                  </a:cubicBezTo>
                  <a:cubicBezTo>
                    <a:pt x="34" y="18"/>
                    <a:pt x="35" y="18"/>
                    <a:pt x="36" y="18"/>
                  </a:cubicBezTo>
                  <a:cubicBezTo>
                    <a:pt x="38" y="19"/>
                    <a:pt x="41" y="19"/>
                    <a:pt x="44" y="19"/>
                  </a:cubicBezTo>
                  <a:cubicBezTo>
                    <a:pt x="44" y="21"/>
                    <a:pt x="44" y="22"/>
                    <a:pt x="44" y="24"/>
                  </a:cubicBezTo>
                  <a:close/>
                  <a:moveTo>
                    <a:pt x="44" y="14"/>
                  </a:moveTo>
                  <a:cubicBezTo>
                    <a:pt x="44" y="15"/>
                    <a:pt x="44" y="15"/>
                    <a:pt x="44" y="15"/>
                  </a:cubicBezTo>
                  <a:cubicBezTo>
                    <a:pt x="42" y="15"/>
                    <a:pt x="40" y="15"/>
                    <a:pt x="39" y="15"/>
                  </a:cubicBezTo>
                  <a:cubicBezTo>
                    <a:pt x="37" y="15"/>
                    <a:pt x="36" y="15"/>
                    <a:pt x="34" y="15"/>
                  </a:cubicBezTo>
                  <a:cubicBezTo>
                    <a:pt x="34" y="15"/>
                    <a:pt x="33" y="15"/>
                    <a:pt x="33" y="15"/>
                  </a:cubicBezTo>
                  <a:cubicBezTo>
                    <a:pt x="33" y="13"/>
                    <a:pt x="33" y="11"/>
                    <a:pt x="32" y="9"/>
                  </a:cubicBezTo>
                  <a:cubicBezTo>
                    <a:pt x="32" y="7"/>
                    <a:pt x="32" y="6"/>
                    <a:pt x="32" y="5"/>
                  </a:cubicBezTo>
                  <a:cubicBezTo>
                    <a:pt x="34" y="5"/>
                    <a:pt x="35" y="5"/>
                    <a:pt x="37" y="5"/>
                  </a:cubicBezTo>
                  <a:cubicBezTo>
                    <a:pt x="39" y="5"/>
                    <a:pt x="41" y="5"/>
                    <a:pt x="44" y="5"/>
                  </a:cubicBezTo>
                  <a:cubicBezTo>
                    <a:pt x="44" y="8"/>
                    <a:pt x="44" y="11"/>
                    <a:pt x="44" y="14"/>
                  </a:cubicBezTo>
                  <a:close/>
                  <a:moveTo>
                    <a:pt x="5" y="32"/>
                  </a:moveTo>
                  <a:cubicBezTo>
                    <a:pt x="7" y="32"/>
                    <a:pt x="9" y="33"/>
                    <a:pt x="11" y="33"/>
                  </a:cubicBezTo>
                  <a:cubicBezTo>
                    <a:pt x="12" y="33"/>
                    <a:pt x="13" y="33"/>
                    <a:pt x="14" y="33"/>
                  </a:cubicBezTo>
                  <a:cubicBezTo>
                    <a:pt x="14" y="35"/>
                    <a:pt x="14" y="36"/>
                    <a:pt x="14" y="38"/>
                  </a:cubicBezTo>
                  <a:cubicBezTo>
                    <a:pt x="14" y="39"/>
                    <a:pt x="14" y="41"/>
                    <a:pt x="14" y="43"/>
                  </a:cubicBezTo>
                  <a:cubicBezTo>
                    <a:pt x="13" y="43"/>
                    <a:pt x="12" y="43"/>
                    <a:pt x="11" y="44"/>
                  </a:cubicBezTo>
                  <a:cubicBezTo>
                    <a:pt x="9" y="44"/>
                    <a:pt x="8" y="44"/>
                    <a:pt x="7" y="44"/>
                  </a:cubicBezTo>
                  <a:cubicBezTo>
                    <a:pt x="6" y="44"/>
                    <a:pt x="6" y="44"/>
                    <a:pt x="5" y="44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38"/>
                    <a:pt x="5" y="35"/>
                    <a:pt x="5" y="32"/>
                  </a:cubicBezTo>
                  <a:close/>
                  <a:moveTo>
                    <a:pt x="18" y="37"/>
                  </a:moveTo>
                  <a:cubicBezTo>
                    <a:pt x="18" y="36"/>
                    <a:pt x="18" y="34"/>
                    <a:pt x="18" y="33"/>
                  </a:cubicBezTo>
                  <a:cubicBezTo>
                    <a:pt x="19" y="33"/>
                    <a:pt x="20" y="33"/>
                    <a:pt x="20" y="33"/>
                  </a:cubicBezTo>
                  <a:cubicBezTo>
                    <a:pt x="23" y="32"/>
                    <a:pt x="26" y="32"/>
                    <a:pt x="28" y="33"/>
                  </a:cubicBezTo>
                  <a:cubicBezTo>
                    <a:pt x="28" y="37"/>
                    <a:pt x="28" y="40"/>
                    <a:pt x="2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1"/>
                    <a:pt x="18" y="39"/>
                    <a:pt x="18" y="37"/>
                  </a:cubicBezTo>
                  <a:close/>
                  <a:moveTo>
                    <a:pt x="44" y="33"/>
                  </a:moveTo>
                  <a:cubicBezTo>
                    <a:pt x="43" y="35"/>
                    <a:pt x="44" y="37"/>
                    <a:pt x="44" y="39"/>
                  </a:cubicBezTo>
                  <a:cubicBezTo>
                    <a:pt x="44" y="41"/>
                    <a:pt x="44" y="42"/>
                    <a:pt x="44" y="43"/>
                  </a:cubicBezTo>
                  <a:cubicBezTo>
                    <a:pt x="40" y="43"/>
                    <a:pt x="35" y="43"/>
                    <a:pt x="32" y="43"/>
                  </a:cubicBezTo>
                  <a:cubicBezTo>
                    <a:pt x="32" y="41"/>
                    <a:pt x="32" y="39"/>
                    <a:pt x="32" y="36"/>
                  </a:cubicBezTo>
                  <a:cubicBezTo>
                    <a:pt x="32" y="35"/>
                    <a:pt x="32" y="34"/>
                    <a:pt x="32" y="33"/>
                  </a:cubicBezTo>
                  <a:cubicBezTo>
                    <a:pt x="35" y="33"/>
                    <a:pt x="40" y="33"/>
                    <a:pt x="44" y="3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424" name="组合 423"/>
          <p:cNvGrpSpPr/>
          <p:nvPr/>
        </p:nvGrpSpPr>
        <p:grpSpPr>
          <a:xfrm>
            <a:off x="3622328" y="5157117"/>
            <a:ext cx="452438" cy="788988"/>
            <a:chOff x="5200650" y="4926013"/>
            <a:chExt cx="452438" cy="788988"/>
          </a:xfrm>
          <a:noFill/>
        </p:grpSpPr>
        <p:sp>
          <p:nvSpPr>
            <p:cNvPr id="425" name="Freeform 199"/>
            <p:cNvSpPr/>
            <p:nvPr/>
          </p:nvSpPr>
          <p:spPr bwMode="auto">
            <a:xfrm>
              <a:off x="5541963" y="5310188"/>
              <a:ext cx="14288" cy="7938"/>
            </a:xfrm>
            <a:custGeom>
              <a:avLst/>
              <a:gdLst>
                <a:gd name="T0" fmla="*/ 6 w 6"/>
                <a:gd name="T1" fmla="*/ 0 h 3"/>
                <a:gd name="T2" fmla="*/ 6 w 6"/>
                <a:gd name="T3" fmla="*/ 0 h 3"/>
                <a:gd name="T4" fmla="*/ 4 w 6"/>
                <a:gd name="T5" fmla="*/ 0 h 3"/>
                <a:gd name="T6" fmla="*/ 2 w 6"/>
                <a:gd name="T7" fmla="*/ 0 h 3"/>
                <a:gd name="T8" fmla="*/ 0 w 6"/>
                <a:gd name="T9" fmla="*/ 1 h 3"/>
                <a:gd name="T10" fmla="*/ 0 w 6"/>
                <a:gd name="T11" fmla="*/ 2 h 3"/>
                <a:gd name="T12" fmla="*/ 1 w 6"/>
                <a:gd name="T13" fmla="*/ 2 h 3"/>
                <a:gd name="T14" fmla="*/ 3 w 6"/>
                <a:gd name="T15" fmla="*/ 2 h 3"/>
                <a:gd name="T16" fmla="*/ 5 w 6"/>
                <a:gd name="T17" fmla="*/ 3 h 3"/>
                <a:gd name="T18" fmla="*/ 6 w 6"/>
                <a:gd name="T19" fmla="*/ 1 h 3"/>
                <a:gd name="T20" fmla="*/ 6 w 6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6" y="3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6" name="Freeform 200"/>
            <p:cNvSpPr>
              <a:spLocks noEditPoints="1"/>
            </p:cNvSpPr>
            <p:nvPr/>
          </p:nvSpPr>
          <p:spPr bwMode="auto">
            <a:xfrm>
              <a:off x="5214938" y="5637213"/>
              <a:ext cx="69850" cy="58738"/>
            </a:xfrm>
            <a:custGeom>
              <a:avLst/>
              <a:gdLst>
                <a:gd name="T0" fmla="*/ 13 w 29"/>
                <a:gd name="T1" fmla="*/ 1 h 24"/>
                <a:gd name="T2" fmla="*/ 9 w 29"/>
                <a:gd name="T3" fmla="*/ 2 h 24"/>
                <a:gd name="T4" fmla="*/ 5 w 29"/>
                <a:gd name="T5" fmla="*/ 3 h 24"/>
                <a:gd name="T6" fmla="*/ 5 w 29"/>
                <a:gd name="T7" fmla="*/ 3 h 24"/>
                <a:gd name="T8" fmla="*/ 1 w 29"/>
                <a:gd name="T9" fmla="*/ 13 h 24"/>
                <a:gd name="T10" fmla="*/ 7 w 29"/>
                <a:gd name="T11" fmla="*/ 23 h 24"/>
                <a:gd name="T12" fmla="*/ 14 w 29"/>
                <a:gd name="T13" fmla="*/ 24 h 24"/>
                <a:gd name="T14" fmla="*/ 27 w 29"/>
                <a:gd name="T15" fmla="*/ 19 h 24"/>
                <a:gd name="T16" fmla="*/ 24 w 29"/>
                <a:gd name="T17" fmla="*/ 5 h 24"/>
                <a:gd name="T18" fmla="*/ 13 w 29"/>
                <a:gd name="T19" fmla="*/ 1 h 24"/>
                <a:gd name="T20" fmla="*/ 12 w 29"/>
                <a:gd name="T21" fmla="*/ 5 h 24"/>
                <a:gd name="T22" fmla="*/ 15 w 29"/>
                <a:gd name="T23" fmla="*/ 5 h 24"/>
                <a:gd name="T24" fmla="*/ 18 w 29"/>
                <a:gd name="T25" fmla="*/ 6 h 24"/>
                <a:gd name="T26" fmla="*/ 19 w 29"/>
                <a:gd name="T27" fmla="*/ 6 h 24"/>
                <a:gd name="T28" fmla="*/ 20 w 29"/>
                <a:gd name="T29" fmla="*/ 5 h 24"/>
                <a:gd name="T30" fmla="*/ 20 w 29"/>
                <a:gd name="T31" fmla="*/ 6 h 24"/>
                <a:gd name="T32" fmla="*/ 20 w 29"/>
                <a:gd name="T33" fmla="*/ 6 h 24"/>
                <a:gd name="T34" fmla="*/ 20 w 29"/>
                <a:gd name="T35" fmla="*/ 7 h 24"/>
                <a:gd name="T36" fmla="*/ 21 w 29"/>
                <a:gd name="T37" fmla="*/ 7 h 24"/>
                <a:gd name="T38" fmla="*/ 23 w 29"/>
                <a:gd name="T39" fmla="*/ 9 h 24"/>
                <a:gd name="T40" fmla="*/ 24 w 29"/>
                <a:gd name="T41" fmla="*/ 16 h 24"/>
                <a:gd name="T42" fmla="*/ 14 w 29"/>
                <a:gd name="T43" fmla="*/ 21 h 24"/>
                <a:gd name="T44" fmla="*/ 11 w 29"/>
                <a:gd name="T45" fmla="*/ 21 h 24"/>
                <a:gd name="T46" fmla="*/ 5 w 29"/>
                <a:gd name="T47" fmla="*/ 14 h 24"/>
                <a:gd name="T48" fmla="*/ 7 w 29"/>
                <a:gd name="T49" fmla="*/ 6 h 24"/>
                <a:gd name="T50" fmla="*/ 12 w 29"/>
                <a:gd name="T5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" h="24">
                  <a:moveTo>
                    <a:pt x="13" y="1"/>
                  </a:moveTo>
                  <a:cubicBezTo>
                    <a:pt x="12" y="1"/>
                    <a:pt x="10" y="1"/>
                    <a:pt x="9" y="2"/>
                  </a:cubicBezTo>
                  <a:cubicBezTo>
                    <a:pt x="8" y="2"/>
                    <a:pt x="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" y="5"/>
                    <a:pt x="0" y="9"/>
                    <a:pt x="1" y="13"/>
                  </a:cubicBezTo>
                  <a:cubicBezTo>
                    <a:pt x="1" y="17"/>
                    <a:pt x="4" y="21"/>
                    <a:pt x="7" y="23"/>
                  </a:cubicBezTo>
                  <a:cubicBezTo>
                    <a:pt x="9" y="24"/>
                    <a:pt x="11" y="24"/>
                    <a:pt x="14" y="24"/>
                  </a:cubicBezTo>
                  <a:cubicBezTo>
                    <a:pt x="18" y="24"/>
                    <a:pt x="24" y="23"/>
                    <a:pt x="27" y="19"/>
                  </a:cubicBezTo>
                  <a:cubicBezTo>
                    <a:pt x="29" y="14"/>
                    <a:pt x="27" y="8"/>
                    <a:pt x="24" y="5"/>
                  </a:cubicBezTo>
                  <a:cubicBezTo>
                    <a:pt x="21" y="2"/>
                    <a:pt x="17" y="0"/>
                    <a:pt x="13" y="1"/>
                  </a:cubicBezTo>
                  <a:close/>
                  <a:moveTo>
                    <a:pt x="12" y="5"/>
                  </a:moveTo>
                  <a:cubicBezTo>
                    <a:pt x="13" y="5"/>
                    <a:pt x="14" y="5"/>
                    <a:pt x="15" y="5"/>
                  </a:cubicBezTo>
                  <a:cubicBezTo>
                    <a:pt x="17" y="5"/>
                    <a:pt x="18" y="5"/>
                    <a:pt x="18" y="6"/>
                  </a:cubicBezTo>
                  <a:cubicBezTo>
                    <a:pt x="18" y="6"/>
                    <a:pt x="19" y="6"/>
                    <a:pt x="19" y="6"/>
                  </a:cubicBezTo>
                  <a:cubicBezTo>
                    <a:pt x="19" y="6"/>
                    <a:pt x="20" y="6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7"/>
                    <a:pt x="20" y="7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3" y="8"/>
                    <a:pt x="23" y="9"/>
                  </a:cubicBezTo>
                  <a:cubicBezTo>
                    <a:pt x="24" y="11"/>
                    <a:pt x="25" y="14"/>
                    <a:pt x="24" y="16"/>
                  </a:cubicBezTo>
                  <a:cubicBezTo>
                    <a:pt x="23" y="19"/>
                    <a:pt x="18" y="21"/>
                    <a:pt x="14" y="21"/>
                  </a:cubicBezTo>
                  <a:cubicBezTo>
                    <a:pt x="13" y="21"/>
                    <a:pt x="12" y="21"/>
                    <a:pt x="11" y="21"/>
                  </a:cubicBezTo>
                  <a:cubicBezTo>
                    <a:pt x="8" y="20"/>
                    <a:pt x="6" y="18"/>
                    <a:pt x="5" y="14"/>
                  </a:cubicBezTo>
                  <a:cubicBezTo>
                    <a:pt x="4" y="11"/>
                    <a:pt x="5" y="8"/>
                    <a:pt x="7" y="6"/>
                  </a:cubicBezTo>
                  <a:cubicBezTo>
                    <a:pt x="8" y="6"/>
                    <a:pt x="10" y="6"/>
                    <a:pt x="12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7" name="Freeform 201"/>
            <p:cNvSpPr>
              <a:spLocks noEditPoints="1"/>
            </p:cNvSpPr>
            <p:nvPr/>
          </p:nvSpPr>
          <p:spPr bwMode="auto">
            <a:xfrm>
              <a:off x="5384800" y="5646738"/>
              <a:ext cx="41275" cy="68263"/>
            </a:xfrm>
            <a:custGeom>
              <a:avLst/>
              <a:gdLst>
                <a:gd name="T0" fmla="*/ 10 w 17"/>
                <a:gd name="T1" fmla="*/ 1 h 28"/>
                <a:gd name="T2" fmla="*/ 9 w 17"/>
                <a:gd name="T3" fmla="*/ 1 h 28"/>
                <a:gd name="T4" fmla="*/ 2 w 17"/>
                <a:gd name="T5" fmla="*/ 6 h 28"/>
                <a:gd name="T6" fmla="*/ 1 w 17"/>
                <a:gd name="T7" fmla="*/ 23 h 28"/>
                <a:gd name="T8" fmla="*/ 9 w 17"/>
                <a:gd name="T9" fmla="*/ 28 h 28"/>
                <a:gd name="T10" fmla="*/ 10 w 17"/>
                <a:gd name="T11" fmla="*/ 27 h 28"/>
                <a:gd name="T12" fmla="*/ 16 w 17"/>
                <a:gd name="T13" fmla="*/ 22 h 28"/>
                <a:gd name="T14" fmla="*/ 16 w 17"/>
                <a:gd name="T15" fmla="*/ 19 h 28"/>
                <a:gd name="T16" fmla="*/ 16 w 17"/>
                <a:gd name="T17" fmla="*/ 18 h 28"/>
                <a:gd name="T18" fmla="*/ 17 w 17"/>
                <a:gd name="T19" fmla="*/ 6 h 28"/>
                <a:gd name="T20" fmla="*/ 17 w 17"/>
                <a:gd name="T21" fmla="*/ 3 h 28"/>
                <a:gd name="T22" fmla="*/ 17 w 17"/>
                <a:gd name="T23" fmla="*/ 3 h 28"/>
                <a:gd name="T24" fmla="*/ 10 w 17"/>
                <a:gd name="T25" fmla="*/ 1 h 28"/>
                <a:gd name="T26" fmla="*/ 12 w 17"/>
                <a:gd name="T27" fmla="*/ 23 h 28"/>
                <a:gd name="T28" fmla="*/ 5 w 17"/>
                <a:gd name="T29" fmla="*/ 22 h 28"/>
                <a:gd name="T30" fmla="*/ 8 w 17"/>
                <a:gd name="T31" fmla="*/ 4 h 28"/>
                <a:gd name="T32" fmla="*/ 9 w 17"/>
                <a:gd name="T33" fmla="*/ 4 h 28"/>
                <a:gd name="T34" fmla="*/ 12 w 17"/>
                <a:gd name="T35" fmla="*/ 5 h 28"/>
                <a:gd name="T36" fmla="*/ 12 w 17"/>
                <a:gd name="T37" fmla="*/ 2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28">
                  <a:moveTo>
                    <a:pt x="1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6" y="0"/>
                    <a:pt x="3" y="3"/>
                    <a:pt x="2" y="6"/>
                  </a:cubicBezTo>
                  <a:cubicBezTo>
                    <a:pt x="0" y="11"/>
                    <a:pt x="0" y="21"/>
                    <a:pt x="1" y="23"/>
                  </a:cubicBezTo>
                  <a:cubicBezTo>
                    <a:pt x="3" y="25"/>
                    <a:pt x="6" y="28"/>
                    <a:pt x="9" y="28"/>
                  </a:cubicBezTo>
                  <a:cubicBezTo>
                    <a:pt x="10" y="28"/>
                    <a:pt x="10" y="28"/>
                    <a:pt x="10" y="27"/>
                  </a:cubicBezTo>
                  <a:cubicBezTo>
                    <a:pt x="13" y="27"/>
                    <a:pt x="16" y="24"/>
                    <a:pt x="16" y="22"/>
                  </a:cubicBezTo>
                  <a:cubicBezTo>
                    <a:pt x="16" y="21"/>
                    <a:pt x="16" y="20"/>
                    <a:pt x="16" y="19"/>
                  </a:cubicBezTo>
                  <a:cubicBezTo>
                    <a:pt x="16" y="19"/>
                    <a:pt x="16" y="19"/>
                    <a:pt x="16" y="18"/>
                  </a:cubicBezTo>
                  <a:cubicBezTo>
                    <a:pt x="16" y="14"/>
                    <a:pt x="16" y="10"/>
                    <a:pt x="17" y="6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4" y="1"/>
                    <a:pt x="12" y="1"/>
                    <a:pt x="10" y="1"/>
                  </a:cubicBezTo>
                  <a:close/>
                  <a:moveTo>
                    <a:pt x="12" y="23"/>
                  </a:moveTo>
                  <a:cubicBezTo>
                    <a:pt x="10" y="25"/>
                    <a:pt x="6" y="25"/>
                    <a:pt x="5" y="22"/>
                  </a:cubicBezTo>
                  <a:cubicBezTo>
                    <a:pt x="4" y="15"/>
                    <a:pt x="4" y="8"/>
                    <a:pt x="8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7"/>
                    <a:pt x="14" y="20"/>
                    <a:pt x="12" y="2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8" name="Freeform 202"/>
            <p:cNvSpPr>
              <a:spLocks noEditPoints="1"/>
            </p:cNvSpPr>
            <p:nvPr/>
          </p:nvSpPr>
          <p:spPr bwMode="auto">
            <a:xfrm>
              <a:off x="5200650" y="4926013"/>
              <a:ext cx="452438" cy="711200"/>
            </a:xfrm>
            <a:custGeom>
              <a:avLst/>
              <a:gdLst>
                <a:gd name="T0" fmla="*/ 158 w 187"/>
                <a:gd name="T1" fmla="*/ 97 h 294"/>
                <a:gd name="T2" fmla="*/ 137 w 187"/>
                <a:gd name="T3" fmla="*/ 82 h 294"/>
                <a:gd name="T4" fmla="*/ 139 w 187"/>
                <a:gd name="T5" fmla="*/ 23 h 294"/>
                <a:gd name="T6" fmla="*/ 134 w 187"/>
                <a:gd name="T7" fmla="*/ 4 h 294"/>
                <a:gd name="T8" fmla="*/ 88 w 187"/>
                <a:gd name="T9" fmla="*/ 0 h 294"/>
                <a:gd name="T10" fmla="*/ 48 w 187"/>
                <a:gd name="T11" fmla="*/ 11 h 294"/>
                <a:gd name="T12" fmla="*/ 50 w 187"/>
                <a:gd name="T13" fmla="*/ 47 h 294"/>
                <a:gd name="T14" fmla="*/ 47 w 187"/>
                <a:gd name="T15" fmla="*/ 122 h 294"/>
                <a:gd name="T16" fmla="*/ 17 w 187"/>
                <a:gd name="T17" fmla="*/ 102 h 294"/>
                <a:gd name="T18" fmla="*/ 10 w 187"/>
                <a:gd name="T19" fmla="*/ 166 h 294"/>
                <a:gd name="T20" fmla="*/ 19 w 187"/>
                <a:gd name="T21" fmla="*/ 187 h 294"/>
                <a:gd name="T22" fmla="*/ 25 w 187"/>
                <a:gd name="T23" fmla="*/ 191 h 294"/>
                <a:gd name="T24" fmla="*/ 28 w 187"/>
                <a:gd name="T25" fmla="*/ 194 h 294"/>
                <a:gd name="T26" fmla="*/ 65 w 187"/>
                <a:gd name="T27" fmla="*/ 205 h 294"/>
                <a:gd name="T28" fmla="*/ 64 w 187"/>
                <a:gd name="T29" fmla="*/ 264 h 294"/>
                <a:gd name="T30" fmla="*/ 25 w 187"/>
                <a:gd name="T31" fmla="*/ 288 h 294"/>
                <a:gd name="T32" fmla="*/ 33 w 187"/>
                <a:gd name="T33" fmla="*/ 290 h 294"/>
                <a:gd name="T34" fmla="*/ 78 w 187"/>
                <a:gd name="T35" fmla="*/ 277 h 294"/>
                <a:gd name="T36" fmla="*/ 94 w 187"/>
                <a:gd name="T37" fmla="*/ 285 h 294"/>
                <a:gd name="T38" fmla="*/ 134 w 187"/>
                <a:gd name="T39" fmla="*/ 283 h 294"/>
                <a:gd name="T40" fmla="*/ 147 w 187"/>
                <a:gd name="T41" fmla="*/ 278 h 294"/>
                <a:gd name="T42" fmla="*/ 99 w 187"/>
                <a:gd name="T43" fmla="*/ 236 h 294"/>
                <a:gd name="T44" fmla="*/ 108 w 187"/>
                <a:gd name="T45" fmla="*/ 207 h 294"/>
                <a:gd name="T46" fmla="*/ 158 w 187"/>
                <a:gd name="T47" fmla="*/ 185 h 294"/>
                <a:gd name="T48" fmla="*/ 187 w 187"/>
                <a:gd name="T49" fmla="*/ 104 h 294"/>
                <a:gd name="T50" fmla="*/ 42 w 187"/>
                <a:gd name="T51" fmla="*/ 165 h 294"/>
                <a:gd name="T52" fmla="*/ 44 w 187"/>
                <a:gd name="T53" fmla="*/ 163 h 294"/>
                <a:gd name="T54" fmla="*/ 48 w 187"/>
                <a:gd name="T55" fmla="*/ 162 h 294"/>
                <a:gd name="T56" fmla="*/ 151 w 187"/>
                <a:gd name="T57" fmla="*/ 187 h 294"/>
                <a:gd name="T58" fmla="*/ 150 w 187"/>
                <a:gd name="T59" fmla="*/ 190 h 294"/>
                <a:gd name="T60" fmla="*/ 129 w 187"/>
                <a:gd name="T61" fmla="*/ 203 h 294"/>
                <a:gd name="T62" fmla="*/ 71 w 187"/>
                <a:gd name="T63" fmla="*/ 202 h 294"/>
                <a:gd name="T64" fmla="*/ 53 w 187"/>
                <a:gd name="T65" fmla="*/ 45 h 294"/>
                <a:gd name="T66" fmla="*/ 50 w 187"/>
                <a:gd name="T67" fmla="*/ 26 h 294"/>
                <a:gd name="T68" fmla="*/ 80 w 187"/>
                <a:gd name="T69" fmla="*/ 4 h 294"/>
                <a:gd name="T70" fmla="*/ 135 w 187"/>
                <a:gd name="T71" fmla="*/ 10 h 294"/>
                <a:gd name="T72" fmla="*/ 135 w 187"/>
                <a:gd name="T73" fmla="*/ 28 h 294"/>
                <a:gd name="T74" fmla="*/ 144 w 187"/>
                <a:gd name="T75" fmla="*/ 137 h 294"/>
                <a:gd name="T76" fmla="*/ 134 w 187"/>
                <a:gd name="T77" fmla="*/ 159 h 294"/>
                <a:gd name="T78" fmla="*/ 96 w 187"/>
                <a:gd name="T79" fmla="*/ 160 h 294"/>
                <a:gd name="T80" fmla="*/ 47 w 187"/>
                <a:gd name="T81" fmla="*/ 159 h 294"/>
                <a:gd name="T82" fmla="*/ 135 w 187"/>
                <a:gd name="T83" fmla="*/ 163 h 294"/>
                <a:gd name="T84" fmla="*/ 153 w 187"/>
                <a:gd name="T85" fmla="*/ 138 h 294"/>
                <a:gd name="T86" fmla="*/ 167 w 187"/>
                <a:gd name="T87" fmla="*/ 99 h 294"/>
                <a:gd name="T88" fmla="*/ 172 w 187"/>
                <a:gd name="T89" fmla="*/ 159 h 294"/>
                <a:gd name="T90" fmla="*/ 147 w 187"/>
                <a:gd name="T91" fmla="*/ 165 h 294"/>
                <a:gd name="T92" fmla="*/ 96 w 187"/>
                <a:gd name="T93" fmla="*/ 261 h 294"/>
                <a:gd name="T94" fmla="*/ 104 w 187"/>
                <a:gd name="T95" fmla="*/ 267 h 294"/>
                <a:gd name="T96" fmla="*/ 146 w 187"/>
                <a:gd name="T97" fmla="*/ 281 h 294"/>
                <a:gd name="T98" fmla="*/ 97 w 187"/>
                <a:gd name="T99" fmla="*/ 274 h 294"/>
                <a:gd name="T100" fmla="*/ 81 w 187"/>
                <a:gd name="T101" fmla="*/ 276 h 294"/>
                <a:gd name="T102" fmla="*/ 48 w 187"/>
                <a:gd name="T103" fmla="*/ 279 h 294"/>
                <a:gd name="T104" fmla="*/ 29 w 187"/>
                <a:gd name="T105" fmla="*/ 287 h 294"/>
                <a:gd name="T106" fmla="*/ 52 w 187"/>
                <a:gd name="T107" fmla="*/ 271 h 294"/>
                <a:gd name="T108" fmla="*/ 83 w 187"/>
                <a:gd name="T109" fmla="*/ 261 h 294"/>
                <a:gd name="T110" fmla="*/ 81 w 187"/>
                <a:gd name="T111" fmla="*/ 206 h 294"/>
                <a:gd name="T112" fmla="*/ 95 w 187"/>
                <a:gd name="T113" fmla="*/ 260 h 294"/>
                <a:gd name="T114" fmla="*/ 19 w 187"/>
                <a:gd name="T115" fmla="*/ 178 h 294"/>
                <a:gd name="T116" fmla="*/ 31 w 187"/>
                <a:gd name="T117" fmla="*/ 110 h 294"/>
                <a:gd name="T118" fmla="*/ 34 w 187"/>
                <a:gd name="T119" fmla="*/ 139 h 294"/>
                <a:gd name="T120" fmla="*/ 42 w 187"/>
                <a:gd name="T121" fmla="*/ 15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7" h="294">
                  <a:moveTo>
                    <a:pt x="187" y="104"/>
                  </a:moveTo>
                  <a:cubicBezTo>
                    <a:pt x="184" y="99"/>
                    <a:pt x="177" y="98"/>
                    <a:pt x="171" y="97"/>
                  </a:cubicBezTo>
                  <a:cubicBezTo>
                    <a:pt x="168" y="97"/>
                    <a:pt x="164" y="96"/>
                    <a:pt x="162" y="96"/>
                  </a:cubicBezTo>
                  <a:cubicBezTo>
                    <a:pt x="162" y="95"/>
                    <a:pt x="161" y="96"/>
                    <a:pt x="161" y="96"/>
                  </a:cubicBezTo>
                  <a:cubicBezTo>
                    <a:pt x="160" y="97"/>
                    <a:pt x="159" y="97"/>
                    <a:pt x="158" y="97"/>
                  </a:cubicBezTo>
                  <a:cubicBezTo>
                    <a:pt x="158" y="97"/>
                    <a:pt x="158" y="97"/>
                    <a:pt x="157" y="97"/>
                  </a:cubicBezTo>
                  <a:cubicBezTo>
                    <a:pt x="156" y="102"/>
                    <a:pt x="155" y="108"/>
                    <a:pt x="155" y="114"/>
                  </a:cubicBezTo>
                  <a:cubicBezTo>
                    <a:pt x="154" y="118"/>
                    <a:pt x="154" y="121"/>
                    <a:pt x="153" y="125"/>
                  </a:cubicBezTo>
                  <a:cubicBezTo>
                    <a:pt x="153" y="129"/>
                    <a:pt x="151" y="134"/>
                    <a:pt x="148" y="138"/>
                  </a:cubicBezTo>
                  <a:cubicBezTo>
                    <a:pt x="143" y="121"/>
                    <a:pt x="139" y="101"/>
                    <a:pt x="137" y="82"/>
                  </a:cubicBezTo>
                  <a:cubicBezTo>
                    <a:pt x="136" y="80"/>
                    <a:pt x="136" y="79"/>
                    <a:pt x="136" y="77"/>
                  </a:cubicBezTo>
                  <a:cubicBezTo>
                    <a:pt x="135" y="68"/>
                    <a:pt x="134" y="60"/>
                    <a:pt x="134" y="51"/>
                  </a:cubicBezTo>
                  <a:cubicBezTo>
                    <a:pt x="134" y="44"/>
                    <a:pt x="136" y="37"/>
                    <a:pt x="137" y="29"/>
                  </a:cubicBezTo>
                  <a:cubicBezTo>
                    <a:pt x="138" y="28"/>
                    <a:pt x="138" y="27"/>
                    <a:pt x="138" y="26"/>
                  </a:cubicBezTo>
                  <a:cubicBezTo>
                    <a:pt x="138" y="25"/>
                    <a:pt x="138" y="24"/>
                    <a:pt x="139" y="23"/>
                  </a:cubicBezTo>
                  <a:cubicBezTo>
                    <a:pt x="139" y="22"/>
                    <a:pt x="139" y="21"/>
                    <a:pt x="140" y="21"/>
                  </a:cubicBezTo>
                  <a:cubicBezTo>
                    <a:pt x="140" y="20"/>
                    <a:pt x="141" y="19"/>
                    <a:pt x="141" y="18"/>
                  </a:cubicBezTo>
                  <a:cubicBezTo>
                    <a:pt x="141" y="15"/>
                    <a:pt x="139" y="9"/>
                    <a:pt x="137" y="7"/>
                  </a:cubicBezTo>
                  <a:cubicBezTo>
                    <a:pt x="137" y="6"/>
                    <a:pt x="136" y="6"/>
                    <a:pt x="135" y="5"/>
                  </a:cubicBezTo>
                  <a:cubicBezTo>
                    <a:pt x="135" y="5"/>
                    <a:pt x="134" y="5"/>
                    <a:pt x="134" y="4"/>
                  </a:cubicBezTo>
                  <a:cubicBezTo>
                    <a:pt x="134" y="4"/>
                    <a:pt x="133" y="4"/>
                    <a:pt x="133" y="3"/>
                  </a:cubicBezTo>
                  <a:cubicBezTo>
                    <a:pt x="132" y="3"/>
                    <a:pt x="131" y="2"/>
                    <a:pt x="131" y="2"/>
                  </a:cubicBezTo>
                  <a:cubicBezTo>
                    <a:pt x="126" y="0"/>
                    <a:pt x="118" y="0"/>
                    <a:pt x="112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2" y="0"/>
                    <a:pt x="94" y="0"/>
                    <a:pt x="88" y="0"/>
                  </a:cubicBezTo>
                  <a:cubicBezTo>
                    <a:pt x="84" y="1"/>
                    <a:pt x="80" y="0"/>
                    <a:pt x="76" y="0"/>
                  </a:cubicBezTo>
                  <a:cubicBezTo>
                    <a:pt x="72" y="0"/>
                    <a:pt x="69" y="0"/>
                    <a:pt x="66" y="0"/>
                  </a:cubicBezTo>
                  <a:cubicBezTo>
                    <a:pt x="57" y="1"/>
                    <a:pt x="51" y="5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8"/>
                    <a:pt x="48" y="10"/>
                    <a:pt x="48" y="11"/>
                  </a:cubicBezTo>
                  <a:cubicBezTo>
                    <a:pt x="47" y="12"/>
                    <a:pt x="46" y="14"/>
                    <a:pt x="46" y="16"/>
                  </a:cubicBezTo>
                  <a:cubicBezTo>
                    <a:pt x="46" y="19"/>
                    <a:pt x="46" y="22"/>
                    <a:pt x="47" y="24"/>
                  </a:cubicBezTo>
                  <a:cubicBezTo>
                    <a:pt x="47" y="25"/>
                    <a:pt x="47" y="26"/>
                    <a:pt x="47" y="27"/>
                  </a:cubicBezTo>
                  <a:cubicBezTo>
                    <a:pt x="47" y="31"/>
                    <a:pt x="48" y="34"/>
                    <a:pt x="49" y="37"/>
                  </a:cubicBezTo>
                  <a:cubicBezTo>
                    <a:pt x="49" y="40"/>
                    <a:pt x="50" y="44"/>
                    <a:pt x="50" y="47"/>
                  </a:cubicBezTo>
                  <a:cubicBezTo>
                    <a:pt x="51" y="53"/>
                    <a:pt x="51" y="60"/>
                    <a:pt x="51" y="66"/>
                  </a:cubicBezTo>
                  <a:cubicBezTo>
                    <a:pt x="51" y="71"/>
                    <a:pt x="51" y="77"/>
                    <a:pt x="51" y="82"/>
                  </a:cubicBezTo>
                  <a:cubicBezTo>
                    <a:pt x="51" y="84"/>
                    <a:pt x="51" y="86"/>
                    <a:pt x="51" y="87"/>
                  </a:cubicBezTo>
                  <a:cubicBezTo>
                    <a:pt x="52" y="91"/>
                    <a:pt x="52" y="93"/>
                    <a:pt x="52" y="96"/>
                  </a:cubicBezTo>
                  <a:cubicBezTo>
                    <a:pt x="51" y="106"/>
                    <a:pt x="49" y="114"/>
                    <a:pt x="47" y="122"/>
                  </a:cubicBezTo>
                  <a:cubicBezTo>
                    <a:pt x="45" y="130"/>
                    <a:pt x="42" y="137"/>
                    <a:pt x="38" y="144"/>
                  </a:cubicBezTo>
                  <a:cubicBezTo>
                    <a:pt x="36" y="137"/>
                    <a:pt x="35" y="128"/>
                    <a:pt x="35" y="119"/>
                  </a:cubicBezTo>
                  <a:cubicBezTo>
                    <a:pt x="35" y="116"/>
                    <a:pt x="34" y="113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1" y="104"/>
                    <a:pt x="23" y="102"/>
                    <a:pt x="17" y="102"/>
                  </a:cubicBezTo>
                  <a:cubicBezTo>
                    <a:pt x="13" y="102"/>
                    <a:pt x="10" y="103"/>
                    <a:pt x="8" y="10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0" y="115"/>
                    <a:pt x="2" y="131"/>
                    <a:pt x="3" y="142"/>
                  </a:cubicBezTo>
                  <a:cubicBezTo>
                    <a:pt x="4" y="149"/>
                    <a:pt x="6" y="156"/>
                    <a:pt x="7" y="161"/>
                  </a:cubicBezTo>
                  <a:cubicBezTo>
                    <a:pt x="8" y="162"/>
                    <a:pt x="9" y="164"/>
                    <a:pt x="10" y="166"/>
                  </a:cubicBezTo>
                  <a:cubicBezTo>
                    <a:pt x="10" y="167"/>
                    <a:pt x="11" y="168"/>
                    <a:pt x="11" y="169"/>
                  </a:cubicBezTo>
                  <a:cubicBezTo>
                    <a:pt x="12" y="170"/>
                    <a:pt x="12" y="171"/>
                    <a:pt x="12" y="173"/>
                  </a:cubicBezTo>
                  <a:cubicBezTo>
                    <a:pt x="13" y="174"/>
                    <a:pt x="14" y="176"/>
                    <a:pt x="14" y="177"/>
                  </a:cubicBezTo>
                  <a:cubicBezTo>
                    <a:pt x="15" y="178"/>
                    <a:pt x="16" y="179"/>
                    <a:pt x="17" y="181"/>
                  </a:cubicBezTo>
                  <a:cubicBezTo>
                    <a:pt x="18" y="183"/>
                    <a:pt x="20" y="185"/>
                    <a:pt x="19" y="187"/>
                  </a:cubicBezTo>
                  <a:cubicBezTo>
                    <a:pt x="19" y="187"/>
                    <a:pt x="19" y="187"/>
                    <a:pt x="19" y="187"/>
                  </a:cubicBezTo>
                  <a:cubicBezTo>
                    <a:pt x="19" y="187"/>
                    <a:pt x="20" y="188"/>
                    <a:pt x="20" y="187"/>
                  </a:cubicBezTo>
                  <a:cubicBezTo>
                    <a:pt x="21" y="187"/>
                    <a:pt x="22" y="187"/>
                    <a:pt x="23" y="190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4" y="190"/>
                    <a:pt x="25" y="190"/>
                    <a:pt x="25" y="191"/>
                  </a:cubicBezTo>
                  <a:cubicBezTo>
                    <a:pt x="26" y="192"/>
                    <a:pt x="26" y="193"/>
                    <a:pt x="27" y="193"/>
                  </a:cubicBezTo>
                  <a:cubicBezTo>
                    <a:pt x="27" y="193"/>
                    <a:pt x="27" y="193"/>
                    <a:pt x="27" y="193"/>
                  </a:cubicBezTo>
                  <a:cubicBezTo>
                    <a:pt x="28" y="193"/>
                    <a:pt x="28" y="192"/>
                    <a:pt x="28" y="192"/>
                  </a:cubicBezTo>
                  <a:cubicBezTo>
                    <a:pt x="28" y="192"/>
                    <a:pt x="28" y="192"/>
                    <a:pt x="28" y="192"/>
                  </a:cubicBezTo>
                  <a:cubicBezTo>
                    <a:pt x="28" y="193"/>
                    <a:pt x="28" y="193"/>
                    <a:pt x="28" y="194"/>
                  </a:cubicBezTo>
                  <a:cubicBezTo>
                    <a:pt x="28" y="193"/>
                    <a:pt x="27" y="194"/>
                    <a:pt x="27" y="194"/>
                  </a:cubicBezTo>
                  <a:cubicBezTo>
                    <a:pt x="27" y="194"/>
                    <a:pt x="27" y="195"/>
                    <a:pt x="27" y="195"/>
                  </a:cubicBezTo>
                  <a:cubicBezTo>
                    <a:pt x="28" y="197"/>
                    <a:pt x="30" y="198"/>
                    <a:pt x="32" y="198"/>
                  </a:cubicBezTo>
                  <a:cubicBezTo>
                    <a:pt x="32" y="198"/>
                    <a:pt x="33" y="199"/>
                    <a:pt x="33" y="199"/>
                  </a:cubicBezTo>
                  <a:cubicBezTo>
                    <a:pt x="42" y="202"/>
                    <a:pt x="54" y="203"/>
                    <a:pt x="65" y="205"/>
                  </a:cubicBezTo>
                  <a:cubicBezTo>
                    <a:pt x="69" y="205"/>
                    <a:pt x="74" y="206"/>
                    <a:pt x="78" y="206"/>
                  </a:cubicBezTo>
                  <a:cubicBezTo>
                    <a:pt x="78" y="217"/>
                    <a:pt x="78" y="226"/>
                    <a:pt x="79" y="236"/>
                  </a:cubicBezTo>
                  <a:cubicBezTo>
                    <a:pt x="79" y="243"/>
                    <a:pt x="80" y="251"/>
                    <a:pt x="80" y="258"/>
                  </a:cubicBezTo>
                  <a:cubicBezTo>
                    <a:pt x="77" y="262"/>
                    <a:pt x="72" y="263"/>
                    <a:pt x="68" y="263"/>
                  </a:cubicBezTo>
                  <a:cubicBezTo>
                    <a:pt x="67" y="264"/>
                    <a:pt x="65" y="264"/>
                    <a:pt x="64" y="264"/>
                  </a:cubicBezTo>
                  <a:cubicBezTo>
                    <a:pt x="55" y="267"/>
                    <a:pt x="48" y="269"/>
                    <a:pt x="42" y="272"/>
                  </a:cubicBezTo>
                  <a:cubicBezTo>
                    <a:pt x="39" y="273"/>
                    <a:pt x="37" y="274"/>
                    <a:pt x="36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5"/>
                    <a:pt x="35" y="275"/>
                    <a:pt x="34" y="275"/>
                  </a:cubicBezTo>
                  <a:cubicBezTo>
                    <a:pt x="31" y="277"/>
                    <a:pt x="25" y="282"/>
                    <a:pt x="25" y="288"/>
                  </a:cubicBezTo>
                  <a:cubicBezTo>
                    <a:pt x="25" y="288"/>
                    <a:pt x="25" y="288"/>
                    <a:pt x="25" y="288"/>
                  </a:cubicBezTo>
                  <a:cubicBezTo>
                    <a:pt x="26" y="290"/>
                    <a:pt x="29" y="291"/>
                    <a:pt x="32" y="292"/>
                  </a:cubicBezTo>
                  <a:cubicBezTo>
                    <a:pt x="32" y="292"/>
                    <a:pt x="32" y="292"/>
                    <a:pt x="32" y="292"/>
                  </a:cubicBezTo>
                  <a:cubicBezTo>
                    <a:pt x="32" y="292"/>
                    <a:pt x="33" y="292"/>
                    <a:pt x="33" y="292"/>
                  </a:cubicBezTo>
                  <a:cubicBezTo>
                    <a:pt x="33" y="292"/>
                    <a:pt x="33" y="291"/>
                    <a:pt x="33" y="290"/>
                  </a:cubicBezTo>
                  <a:cubicBezTo>
                    <a:pt x="33" y="290"/>
                    <a:pt x="33" y="290"/>
                    <a:pt x="32" y="289"/>
                  </a:cubicBezTo>
                  <a:cubicBezTo>
                    <a:pt x="32" y="289"/>
                    <a:pt x="32" y="289"/>
                    <a:pt x="32" y="289"/>
                  </a:cubicBezTo>
                  <a:cubicBezTo>
                    <a:pt x="41" y="283"/>
                    <a:pt x="53" y="281"/>
                    <a:pt x="65" y="278"/>
                  </a:cubicBezTo>
                  <a:cubicBezTo>
                    <a:pt x="66" y="278"/>
                    <a:pt x="66" y="278"/>
                    <a:pt x="67" y="278"/>
                  </a:cubicBezTo>
                  <a:cubicBezTo>
                    <a:pt x="71" y="277"/>
                    <a:pt x="75" y="276"/>
                    <a:pt x="78" y="277"/>
                  </a:cubicBezTo>
                  <a:cubicBezTo>
                    <a:pt x="79" y="279"/>
                    <a:pt x="79" y="281"/>
                    <a:pt x="79" y="283"/>
                  </a:cubicBezTo>
                  <a:cubicBezTo>
                    <a:pt x="79" y="286"/>
                    <a:pt x="78" y="289"/>
                    <a:pt x="80" y="291"/>
                  </a:cubicBezTo>
                  <a:cubicBezTo>
                    <a:pt x="81" y="293"/>
                    <a:pt x="84" y="294"/>
                    <a:pt x="86" y="294"/>
                  </a:cubicBezTo>
                  <a:cubicBezTo>
                    <a:pt x="87" y="294"/>
                    <a:pt x="88" y="294"/>
                    <a:pt x="89" y="293"/>
                  </a:cubicBezTo>
                  <a:cubicBezTo>
                    <a:pt x="92" y="292"/>
                    <a:pt x="93" y="288"/>
                    <a:pt x="94" y="285"/>
                  </a:cubicBezTo>
                  <a:cubicBezTo>
                    <a:pt x="94" y="282"/>
                    <a:pt x="95" y="279"/>
                    <a:pt x="97" y="277"/>
                  </a:cubicBezTo>
                  <a:cubicBezTo>
                    <a:pt x="97" y="277"/>
                    <a:pt x="98" y="277"/>
                    <a:pt x="99" y="277"/>
                  </a:cubicBezTo>
                  <a:cubicBezTo>
                    <a:pt x="100" y="277"/>
                    <a:pt x="101" y="277"/>
                    <a:pt x="103" y="277"/>
                  </a:cubicBezTo>
                  <a:cubicBezTo>
                    <a:pt x="103" y="277"/>
                    <a:pt x="103" y="277"/>
                    <a:pt x="103" y="277"/>
                  </a:cubicBezTo>
                  <a:cubicBezTo>
                    <a:pt x="114" y="278"/>
                    <a:pt x="124" y="280"/>
                    <a:pt x="134" y="283"/>
                  </a:cubicBezTo>
                  <a:cubicBezTo>
                    <a:pt x="136" y="284"/>
                    <a:pt x="138" y="285"/>
                    <a:pt x="141" y="286"/>
                  </a:cubicBezTo>
                  <a:cubicBezTo>
                    <a:pt x="146" y="288"/>
                    <a:pt x="151" y="290"/>
                    <a:pt x="156" y="289"/>
                  </a:cubicBezTo>
                  <a:cubicBezTo>
                    <a:pt x="157" y="289"/>
                    <a:pt x="157" y="289"/>
                    <a:pt x="157" y="289"/>
                  </a:cubicBezTo>
                  <a:cubicBezTo>
                    <a:pt x="158" y="283"/>
                    <a:pt x="152" y="281"/>
                    <a:pt x="148" y="278"/>
                  </a:cubicBezTo>
                  <a:cubicBezTo>
                    <a:pt x="148" y="278"/>
                    <a:pt x="147" y="278"/>
                    <a:pt x="147" y="278"/>
                  </a:cubicBezTo>
                  <a:cubicBezTo>
                    <a:pt x="136" y="272"/>
                    <a:pt x="126" y="269"/>
                    <a:pt x="115" y="266"/>
                  </a:cubicBezTo>
                  <a:cubicBezTo>
                    <a:pt x="114" y="266"/>
                    <a:pt x="114" y="266"/>
                    <a:pt x="113" y="266"/>
                  </a:cubicBezTo>
                  <a:cubicBezTo>
                    <a:pt x="108" y="265"/>
                    <a:pt x="101" y="263"/>
                    <a:pt x="100" y="260"/>
                  </a:cubicBezTo>
                  <a:cubicBezTo>
                    <a:pt x="98" y="257"/>
                    <a:pt x="98" y="251"/>
                    <a:pt x="99" y="246"/>
                  </a:cubicBezTo>
                  <a:cubicBezTo>
                    <a:pt x="99" y="242"/>
                    <a:pt x="99" y="239"/>
                    <a:pt x="99" y="236"/>
                  </a:cubicBezTo>
                  <a:cubicBezTo>
                    <a:pt x="99" y="233"/>
                    <a:pt x="98" y="230"/>
                    <a:pt x="98" y="227"/>
                  </a:cubicBezTo>
                  <a:cubicBezTo>
                    <a:pt x="97" y="224"/>
                    <a:pt x="97" y="221"/>
                    <a:pt x="97" y="218"/>
                  </a:cubicBezTo>
                  <a:cubicBezTo>
                    <a:pt x="97" y="218"/>
                    <a:pt x="97" y="218"/>
                    <a:pt x="97" y="218"/>
                  </a:cubicBezTo>
                  <a:cubicBezTo>
                    <a:pt x="96" y="214"/>
                    <a:pt x="96" y="210"/>
                    <a:pt x="98" y="207"/>
                  </a:cubicBezTo>
                  <a:cubicBezTo>
                    <a:pt x="101" y="207"/>
                    <a:pt x="105" y="207"/>
                    <a:pt x="108" y="207"/>
                  </a:cubicBezTo>
                  <a:cubicBezTo>
                    <a:pt x="117" y="207"/>
                    <a:pt x="125" y="207"/>
                    <a:pt x="132" y="206"/>
                  </a:cubicBezTo>
                  <a:cubicBezTo>
                    <a:pt x="133" y="206"/>
                    <a:pt x="135" y="206"/>
                    <a:pt x="136" y="206"/>
                  </a:cubicBezTo>
                  <a:cubicBezTo>
                    <a:pt x="137" y="206"/>
                    <a:pt x="138" y="206"/>
                    <a:pt x="139" y="205"/>
                  </a:cubicBezTo>
                  <a:cubicBezTo>
                    <a:pt x="148" y="204"/>
                    <a:pt x="153" y="198"/>
                    <a:pt x="154" y="190"/>
                  </a:cubicBezTo>
                  <a:cubicBezTo>
                    <a:pt x="155" y="188"/>
                    <a:pt x="157" y="186"/>
                    <a:pt x="158" y="185"/>
                  </a:cubicBezTo>
                  <a:cubicBezTo>
                    <a:pt x="159" y="183"/>
                    <a:pt x="161" y="181"/>
                    <a:pt x="162" y="179"/>
                  </a:cubicBezTo>
                  <a:cubicBezTo>
                    <a:pt x="165" y="177"/>
                    <a:pt x="166" y="176"/>
                    <a:pt x="168" y="173"/>
                  </a:cubicBezTo>
                  <a:cubicBezTo>
                    <a:pt x="172" y="165"/>
                    <a:pt x="177" y="157"/>
                    <a:pt x="179" y="149"/>
                  </a:cubicBezTo>
                  <a:cubicBezTo>
                    <a:pt x="183" y="135"/>
                    <a:pt x="186" y="120"/>
                    <a:pt x="187" y="104"/>
                  </a:cubicBezTo>
                  <a:cubicBezTo>
                    <a:pt x="187" y="104"/>
                    <a:pt x="187" y="104"/>
                    <a:pt x="187" y="104"/>
                  </a:cubicBezTo>
                  <a:close/>
                  <a:moveTo>
                    <a:pt x="50" y="200"/>
                  </a:moveTo>
                  <a:cubicBezTo>
                    <a:pt x="42" y="199"/>
                    <a:pt x="33" y="196"/>
                    <a:pt x="32" y="194"/>
                  </a:cubicBezTo>
                  <a:cubicBezTo>
                    <a:pt x="30" y="191"/>
                    <a:pt x="30" y="183"/>
                    <a:pt x="31" y="178"/>
                  </a:cubicBezTo>
                  <a:cubicBezTo>
                    <a:pt x="33" y="170"/>
                    <a:pt x="37" y="164"/>
                    <a:pt x="40" y="164"/>
                  </a:cubicBezTo>
                  <a:cubicBezTo>
                    <a:pt x="40" y="164"/>
                    <a:pt x="41" y="165"/>
                    <a:pt x="42" y="165"/>
                  </a:cubicBezTo>
                  <a:cubicBezTo>
                    <a:pt x="42" y="165"/>
                    <a:pt x="42" y="166"/>
                    <a:pt x="43" y="165"/>
                  </a:cubicBezTo>
                  <a:cubicBezTo>
                    <a:pt x="43" y="165"/>
                    <a:pt x="43" y="165"/>
                    <a:pt x="43" y="165"/>
                  </a:cubicBezTo>
                  <a:cubicBezTo>
                    <a:pt x="43" y="165"/>
                    <a:pt x="44" y="164"/>
                    <a:pt x="43" y="164"/>
                  </a:cubicBezTo>
                  <a:cubicBezTo>
                    <a:pt x="43" y="163"/>
                    <a:pt x="43" y="163"/>
                    <a:pt x="43" y="163"/>
                  </a:cubicBezTo>
                  <a:cubicBezTo>
                    <a:pt x="44" y="163"/>
                    <a:pt x="44" y="163"/>
                    <a:pt x="44" y="163"/>
                  </a:cubicBezTo>
                  <a:cubicBezTo>
                    <a:pt x="45" y="163"/>
                    <a:pt x="46" y="163"/>
                    <a:pt x="46" y="164"/>
                  </a:cubicBezTo>
                  <a:cubicBezTo>
                    <a:pt x="46" y="164"/>
                    <a:pt x="47" y="164"/>
                    <a:pt x="47" y="164"/>
                  </a:cubicBezTo>
                  <a:cubicBezTo>
                    <a:pt x="47" y="164"/>
                    <a:pt x="48" y="164"/>
                    <a:pt x="48" y="164"/>
                  </a:cubicBezTo>
                  <a:cubicBezTo>
                    <a:pt x="48" y="163"/>
                    <a:pt x="48" y="163"/>
                    <a:pt x="48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4" y="162"/>
                    <a:pt x="61" y="161"/>
                    <a:pt x="68" y="161"/>
                  </a:cubicBezTo>
                  <a:cubicBezTo>
                    <a:pt x="83" y="161"/>
                    <a:pt x="99" y="163"/>
                    <a:pt x="114" y="164"/>
                  </a:cubicBezTo>
                  <a:cubicBezTo>
                    <a:pt x="123" y="165"/>
                    <a:pt x="132" y="165"/>
                    <a:pt x="141" y="166"/>
                  </a:cubicBezTo>
                  <a:cubicBezTo>
                    <a:pt x="142" y="167"/>
                    <a:pt x="142" y="168"/>
                    <a:pt x="145" y="168"/>
                  </a:cubicBezTo>
                  <a:cubicBezTo>
                    <a:pt x="148" y="173"/>
                    <a:pt x="151" y="180"/>
                    <a:pt x="151" y="187"/>
                  </a:cubicBezTo>
                  <a:cubicBezTo>
                    <a:pt x="151" y="187"/>
                    <a:pt x="151" y="188"/>
                    <a:pt x="150" y="188"/>
                  </a:cubicBezTo>
                  <a:cubicBezTo>
                    <a:pt x="150" y="188"/>
                    <a:pt x="149" y="188"/>
                    <a:pt x="149" y="189"/>
                  </a:cubicBezTo>
                  <a:cubicBezTo>
                    <a:pt x="149" y="189"/>
                    <a:pt x="149" y="189"/>
                    <a:pt x="149" y="189"/>
                  </a:cubicBezTo>
                  <a:cubicBezTo>
                    <a:pt x="149" y="190"/>
                    <a:pt x="149" y="190"/>
                    <a:pt x="150" y="190"/>
                  </a:cubicBezTo>
                  <a:cubicBezTo>
                    <a:pt x="150" y="190"/>
                    <a:pt x="150" y="190"/>
                    <a:pt x="150" y="190"/>
                  </a:cubicBezTo>
                  <a:cubicBezTo>
                    <a:pt x="150" y="190"/>
                    <a:pt x="150" y="190"/>
                    <a:pt x="150" y="190"/>
                  </a:cubicBezTo>
                  <a:cubicBezTo>
                    <a:pt x="150" y="197"/>
                    <a:pt x="144" y="201"/>
                    <a:pt x="139" y="202"/>
                  </a:cubicBezTo>
                  <a:cubicBezTo>
                    <a:pt x="138" y="202"/>
                    <a:pt x="137" y="203"/>
                    <a:pt x="136" y="203"/>
                  </a:cubicBezTo>
                  <a:cubicBezTo>
                    <a:pt x="134" y="203"/>
                    <a:pt x="133" y="203"/>
                    <a:pt x="132" y="203"/>
                  </a:cubicBezTo>
                  <a:cubicBezTo>
                    <a:pt x="131" y="203"/>
                    <a:pt x="130" y="203"/>
                    <a:pt x="129" y="203"/>
                  </a:cubicBezTo>
                  <a:cubicBezTo>
                    <a:pt x="128" y="204"/>
                    <a:pt x="127" y="204"/>
                    <a:pt x="126" y="204"/>
                  </a:cubicBezTo>
                  <a:cubicBezTo>
                    <a:pt x="121" y="204"/>
                    <a:pt x="117" y="204"/>
                    <a:pt x="111" y="204"/>
                  </a:cubicBezTo>
                  <a:cubicBezTo>
                    <a:pt x="108" y="204"/>
                    <a:pt x="104" y="204"/>
                    <a:pt x="101" y="204"/>
                  </a:cubicBezTo>
                  <a:cubicBezTo>
                    <a:pt x="94" y="204"/>
                    <a:pt x="86" y="203"/>
                    <a:pt x="79" y="202"/>
                  </a:cubicBezTo>
                  <a:cubicBezTo>
                    <a:pt x="76" y="202"/>
                    <a:pt x="73" y="202"/>
                    <a:pt x="71" y="202"/>
                  </a:cubicBezTo>
                  <a:cubicBezTo>
                    <a:pt x="68" y="201"/>
                    <a:pt x="65" y="201"/>
                    <a:pt x="62" y="201"/>
                  </a:cubicBezTo>
                  <a:cubicBezTo>
                    <a:pt x="58" y="201"/>
                    <a:pt x="54" y="201"/>
                    <a:pt x="50" y="200"/>
                  </a:cubicBezTo>
                  <a:close/>
                  <a:moveTo>
                    <a:pt x="54" y="80"/>
                  </a:moveTo>
                  <a:cubicBezTo>
                    <a:pt x="54" y="77"/>
                    <a:pt x="54" y="75"/>
                    <a:pt x="54" y="72"/>
                  </a:cubicBezTo>
                  <a:cubicBezTo>
                    <a:pt x="54" y="63"/>
                    <a:pt x="54" y="53"/>
                    <a:pt x="53" y="45"/>
                  </a:cubicBezTo>
                  <a:cubicBezTo>
                    <a:pt x="53" y="43"/>
                    <a:pt x="52" y="40"/>
                    <a:pt x="52" y="38"/>
                  </a:cubicBezTo>
                  <a:cubicBezTo>
                    <a:pt x="51" y="36"/>
                    <a:pt x="51" y="35"/>
                    <a:pt x="51" y="33"/>
                  </a:cubicBezTo>
                  <a:cubicBezTo>
                    <a:pt x="50" y="32"/>
                    <a:pt x="50" y="31"/>
                    <a:pt x="50" y="30"/>
                  </a:cubicBezTo>
                  <a:cubicBezTo>
                    <a:pt x="50" y="29"/>
                    <a:pt x="50" y="28"/>
                    <a:pt x="50" y="27"/>
                  </a:cubicBezTo>
                  <a:cubicBezTo>
                    <a:pt x="50" y="27"/>
                    <a:pt x="50" y="27"/>
                    <a:pt x="50" y="26"/>
                  </a:cubicBezTo>
                  <a:cubicBezTo>
                    <a:pt x="50" y="26"/>
                    <a:pt x="49" y="26"/>
                    <a:pt x="49" y="26"/>
                  </a:cubicBezTo>
                  <a:cubicBezTo>
                    <a:pt x="49" y="23"/>
                    <a:pt x="49" y="14"/>
                    <a:pt x="52" y="9"/>
                  </a:cubicBezTo>
                  <a:cubicBezTo>
                    <a:pt x="56" y="4"/>
                    <a:pt x="63" y="3"/>
                    <a:pt x="69" y="3"/>
                  </a:cubicBezTo>
                  <a:cubicBezTo>
                    <a:pt x="71" y="3"/>
                    <a:pt x="74" y="3"/>
                    <a:pt x="76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3" y="4"/>
                    <a:pt x="87" y="3"/>
                    <a:pt x="91" y="3"/>
                  </a:cubicBezTo>
                  <a:cubicBezTo>
                    <a:pt x="93" y="3"/>
                    <a:pt x="95" y="3"/>
                    <a:pt x="96" y="3"/>
                  </a:cubicBezTo>
                  <a:cubicBezTo>
                    <a:pt x="98" y="3"/>
                    <a:pt x="99" y="3"/>
                    <a:pt x="100" y="3"/>
                  </a:cubicBezTo>
                  <a:cubicBezTo>
                    <a:pt x="103" y="2"/>
                    <a:pt x="107" y="2"/>
                    <a:pt x="111" y="2"/>
                  </a:cubicBezTo>
                  <a:cubicBezTo>
                    <a:pt x="124" y="2"/>
                    <a:pt x="132" y="5"/>
                    <a:pt x="135" y="10"/>
                  </a:cubicBezTo>
                  <a:cubicBezTo>
                    <a:pt x="136" y="11"/>
                    <a:pt x="137" y="15"/>
                    <a:pt x="137" y="16"/>
                  </a:cubicBezTo>
                  <a:cubicBezTo>
                    <a:pt x="137" y="17"/>
                    <a:pt x="137" y="18"/>
                    <a:pt x="137" y="20"/>
                  </a:cubicBezTo>
                  <a:cubicBezTo>
                    <a:pt x="136" y="20"/>
                    <a:pt x="136" y="21"/>
                    <a:pt x="136" y="22"/>
                  </a:cubicBezTo>
                  <a:cubicBezTo>
                    <a:pt x="136" y="23"/>
                    <a:pt x="135" y="24"/>
                    <a:pt x="135" y="25"/>
                  </a:cubicBezTo>
                  <a:cubicBezTo>
                    <a:pt x="135" y="26"/>
                    <a:pt x="135" y="27"/>
                    <a:pt x="135" y="28"/>
                  </a:cubicBezTo>
                  <a:cubicBezTo>
                    <a:pt x="133" y="36"/>
                    <a:pt x="131" y="44"/>
                    <a:pt x="131" y="53"/>
                  </a:cubicBezTo>
                  <a:cubicBezTo>
                    <a:pt x="131" y="58"/>
                    <a:pt x="131" y="62"/>
                    <a:pt x="132" y="67"/>
                  </a:cubicBezTo>
                  <a:cubicBezTo>
                    <a:pt x="132" y="69"/>
                    <a:pt x="132" y="71"/>
                    <a:pt x="133" y="73"/>
                  </a:cubicBezTo>
                  <a:cubicBezTo>
                    <a:pt x="134" y="93"/>
                    <a:pt x="138" y="114"/>
                    <a:pt x="143" y="134"/>
                  </a:cubicBezTo>
                  <a:cubicBezTo>
                    <a:pt x="144" y="135"/>
                    <a:pt x="144" y="136"/>
                    <a:pt x="144" y="137"/>
                  </a:cubicBezTo>
                  <a:cubicBezTo>
                    <a:pt x="145" y="139"/>
                    <a:pt x="146" y="141"/>
                    <a:pt x="146" y="142"/>
                  </a:cubicBezTo>
                  <a:cubicBezTo>
                    <a:pt x="146" y="144"/>
                    <a:pt x="142" y="150"/>
                    <a:pt x="141" y="152"/>
                  </a:cubicBezTo>
                  <a:cubicBezTo>
                    <a:pt x="140" y="153"/>
                    <a:pt x="139" y="154"/>
                    <a:pt x="138" y="155"/>
                  </a:cubicBezTo>
                  <a:cubicBezTo>
                    <a:pt x="137" y="156"/>
                    <a:pt x="136" y="157"/>
                    <a:pt x="136" y="157"/>
                  </a:cubicBezTo>
                  <a:cubicBezTo>
                    <a:pt x="135" y="158"/>
                    <a:pt x="135" y="158"/>
                    <a:pt x="134" y="159"/>
                  </a:cubicBezTo>
                  <a:cubicBezTo>
                    <a:pt x="133" y="160"/>
                    <a:pt x="132" y="162"/>
                    <a:pt x="131" y="162"/>
                  </a:cubicBezTo>
                  <a:cubicBezTo>
                    <a:pt x="130" y="162"/>
                    <a:pt x="128" y="162"/>
                    <a:pt x="126" y="162"/>
                  </a:cubicBezTo>
                  <a:cubicBezTo>
                    <a:pt x="125" y="162"/>
                    <a:pt x="124" y="162"/>
                    <a:pt x="123" y="162"/>
                  </a:cubicBezTo>
                  <a:cubicBezTo>
                    <a:pt x="119" y="161"/>
                    <a:pt x="115" y="161"/>
                    <a:pt x="111" y="161"/>
                  </a:cubicBezTo>
                  <a:cubicBezTo>
                    <a:pt x="106" y="160"/>
                    <a:pt x="100" y="160"/>
                    <a:pt x="96" y="160"/>
                  </a:cubicBezTo>
                  <a:cubicBezTo>
                    <a:pt x="94" y="159"/>
                    <a:pt x="94" y="159"/>
                    <a:pt x="94" y="159"/>
                  </a:cubicBezTo>
                  <a:cubicBezTo>
                    <a:pt x="83" y="159"/>
                    <a:pt x="75" y="158"/>
                    <a:pt x="67" y="158"/>
                  </a:cubicBezTo>
                  <a:cubicBezTo>
                    <a:pt x="62" y="158"/>
                    <a:pt x="58" y="158"/>
                    <a:pt x="53" y="159"/>
                  </a:cubicBezTo>
                  <a:cubicBezTo>
                    <a:pt x="52" y="159"/>
                    <a:pt x="52" y="159"/>
                    <a:pt x="51" y="159"/>
                  </a:cubicBezTo>
                  <a:cubicBezTo>
                    <a:pt x="49" y="159"/>
                    <a:pt x="48" y="159"/>
                    <a:pt x="47" y="159"/>
                  </a:cubicBezTo>
                  <a:cubicBezTo>
                    <a:pt x="45" y="158"/>
                    <a:pt x="44" y="156"/>
                    <a:pt x="43" y="154"/>
                  </a:cubicBezTo>
                  <a:cubicBezTo>
                    <a:pt x="42" y="152"/>
                    <a:pt x="42" y="150"/>
                    <a:pt x="40" y="148"/>
                  </a:cubicBezTo>
                  <a:cubicBezTo>
                    <a:pt x="46" y="134"/>
                    <a:pt x="53" y="118"/>
                    <a:pt x="54" y="100"/>
                  </a:cubicBezTo>
                  <a:cubicBezTo>
                    <a:pt x="55" y="94"/>
                    <a:pt x="55" y="87"/>
                    <a:pt x="54" y="80"/>
                  </a:cubicBezTo>
                  <a:close/>
                  <a:moveTo>
                    <a:pt x="135" y="163"/>
                  </a:moveTo>
                  <a:cubicBezTo>
                    <a:pt x="137" y="161"/>
                    <a:pt x="138" y="160"/>
                    <a:pt x="139" y="158"/>
                  </a:cubicBezTo>
                  <a:cubicBezTo>
                    <a:pt x="141" y="156"/>
                    <a:pt x="143" y="154"/>
                    <a:pt x="145" y="153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6" y="148"/>
                    <a:pt x="149" y="144"/>
                    <a:pt x="151" y="140"/>
                  </a:cubicBezTo>
                  <a:cubicBezTo>
                    <a:pt x="151" y="139"/>
                    <a:pt x="152" y="139"/>
                    <a:pt x="153" y="138"/>
                  </a:cubicBezTo>
                  <a:cubicBezTo>
                    <a:pt x="156" y="129"/>
                    <a:pt x="158" y="119"/>
                    <a:pt x="159" y="104"/>
                  </a:cubicBezTo>
                  <a:cubicBezTo>
                    <a:pt x="159" y="103"/>
                    <a:pt x="160" y="102"/>
                    <a:pt x="160" y="101"/>
                  </a:cubicBezTo>
                  <a:cubicBezTo>
                    <a:pt x="160" y="101"/>
                    <a:pt x="160" y="100"/>
                    <a:pt x="160" y="100"/>
                  </a:cubicBezTo>
                  <a:cubicBezTo>
                    <a:pt x="161" y="100"/>
                    <a:pt x="163" y="100"/>
                    <a:pt x="164" y="100"/>
                  </a:cubicBezTo>
                  <a:cubicBezTo>
                    <a:pt x="165" y="100"/>
                    <a:pt x="166" y="100"/>
                    <a:pt x="167" y="99"/>
                  </a:cubicBezTo>
                  <a:cubicBezTo>
                    <a:pt x="167" y="100"/>
                    <a:pt x="167" y="100"/>
                    <a:pt x="167" y="100"/>
                  </a:cubicBezTo>
                  <a:cubicBezTo>
                    <a:pt x="167" y="100"/>
                    <a:pt x="167" y="100"/>
                    <a:pt x="167" y="100"/>
                  </a:cubicBezTo>
                  <a:cubicBezTo>
                    <a:pt x="167" y="100"/>
                    <a:pt x="167" y="100"/>
                    <a:pt x="167" y="100"/>
                  </a:cubicBezTo>
                  <a:cubicBezTo>
                    <a:pt x="173" y="100"/>
                    <a:pt x="179" y="101"/>
                    <a:pt x="183" y="104"/>
                  </a:cubicBezTo>
                  <a:cubicBezTo>
                    <a:pt x="184" y="122"/>
                    <a:pt x="179" y="143"/>
                    <a:pt x="172" y="159"/>
                  </a:cubicBezTo>
                  <a:cubicBezTo>
                    <a:pt x="169" y="165"/>
                    <a:pt x="165" y="172"/>
                    <a:pt x="161" y="177"/>
                  </a:cubicBezTo>
                  <a:cubicBezTo>
                    <a:pt x="160" y="178"/>
                    <a:pt x="158" y="179"/>
                    <a:pt x="157" y="181"/>
                  </a:cubicBezTo>
                  <a:cubicBezTo>
                    <a:pt x="156" y="182"/>
                    <a:pt x="155" y="183"/>
                    <a:pt x="154" y="184"/>
                  </a:cubicBezTo>
                  <a:cubicBezTo>
                    <a:pt x="153" y="177"/>
                    <a:pt x="151" y="172"/>
                    <a:pt x="148" y="167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7" y="164"/>
                    <a:pt x="147" y="164"/>
                    <a:pt x="147" y="164"/>
                  </a:cubicBezTo>
                  <a:cubicBezTo>
                    <a:pt x="145" y="164"/>
                    <a:pt x="142" y="163"/>
                    <a:pt x="140" y="163"/>
                  </a:cubicBezTo>
                  <a:cubicBezTo>
                    <a:pt x="138" y="163"/>
                    <a:pt x="137" y="163"/>
                    <a:pt x="135" y="163"/>
                  </a:cubicBezTo>
                  <a:close/>
                  <a:moveTo>
                    <a:pt x="96" y="261"/>
                  </a:moveTo>
                  <a:cubicBezTo>
                    <a:pt x="96" y="261"/>
                    <a:pt x="96" y="261"/>
                    <a:pt x="96" y="261"/>
                  </a:cubicBezTo>
                  <a:cubicBezTo>
                    <a:pt x="98" y="263"/>
                    <a:pt x="99" y="264"/>
                    <a:pt x="101" y="265"/>
                  </a:cubicBezTo>
                  <a:cubicBezTo>
                    <a:pt x="101" y="266"/>
                    <a:pt x="102" y="266"/>
                    <a:pt x="102" y="266"/>
                  </a:cubicBezTo>
                  <a:cubicBezTo>
                    <a:pt x="103" y="266"/>
                    <a:pt x="103" y="266"/>
                    <a:pt x="104" y="266"/>
                  </a:cubicBezTo>
                  <a:cubicBezTo>
                    <a:pt x="104" y="266"/>
                    <a:pt x="104" y="266"/>
                    <a:pt x="103" y="266"/>
                  </a:cubicBezTo>
                  <a:cubicBezTo>
                    <a:pt x="103" y="266"/>
                    <a:pt x="103" y="267"/>
                    <a:pt x="104" y="267"/>
                  </a:cubicBezTo>
                  <a:cubicBezTo>
                    <a:pt x="104" y="267"/>
                    <a:pt x="104" y="267"/>
                    <a:pt x="104" y="267"/>
                  </a:cubicBezTo>
                  <a:cubicBezTo>
                    <a:pt x="108" y="267"/>
                    <a:pt x="112" y="268"/>
                    <a:pt x="116" y="269"/>
                  </a:cubicBezTo>
                  <a:cubicBezTo>
                    <a:pt x="118" y="270"/>
                    <a:pt x="118" y="270"/>
                    <a:pt x="118" y="270"/>
                  </a:cubicBezTo>
                  <a:cubicBezTo>
                    <a:pt x="127" y="272"/>
                    <a:pt x="135" y="275"/>
                    <a:pt x="144" y="280"/>
                  </a:cubicBezTo>
                  <a:cubicBezTo>
                    <a:pt x="145" y="280"/>
                    <a:pt x="146" y="281"/>
                    <a:pt x="146" y="281"/>
                  </a:cubicBezTo>
                  <a:cubicBezTo>
                    <a:pt x="149" y="282"/>
                    <a:pt x="152" y="284"/>
                    <a:pt x="153" y="286"/>
                  </a:cubicBezTo>
                  <a:cubicBezTo>
                    <a:pt x="150" y="286"/>
                    <a:pt x="146" y="284"/>
                    <a:pt x="142" y="283"/>
                  </a:cubicBezTo>
                  <a:cubicBezTo>
                    <a:pt x="133" y="280"/>
                    <a:pt x="122" y="277"/>
                    <a:pt x="112" y="275"/>
                  </a:cubicBezTo>
                  <a:cubicBezTo>
                    <a:pt x="111" y="275"/>
                    <a:pt x="110" y="275"/>
                    <a:pt x="109" y="275"/>
                  </a:cubicBezTo>
                  <a:cubicBezTo>
                    <a:pt x="105" y="274"/>
                    <a:pt x="99" y="273"/>
                    <a:pt x="97" y="274"/>
                  </a:cubicBezTo>
                  <a:cubicBezTo>
                    <a:pt x="93" y="275"/>
                    <a:pt x="92" y="279"/>
                    <a:pt x="91" y="283"/>
                  </a:cubicBezTo>
                  <a:cubicBezTo>
                    <a:pt x="90" y="286"/>
                    <a:pt x="89" y="289"/>
                    <a:pt x="87" y="291"/>
                  </a:cubicBezTo>
                  <a:cubicBezTo>
                    <a:pt x="86" y="291"/>
                    <a:pt x="84" y="291"/>
                    <a:pt x="83" y="289"/>
                  </a:cubicBezTo>
                  <a:cubicBezTo>
                    <a:pt x="84" y="284"/>
                    <a:pt x="83" y="281"/>
                    <a:pt x="81" y="276"/>
                  </a:cubicBezTo>
                  <a:cubicBezTo>
                    <a:pt x="81" y="276"/>
                    <a:pt x="81" y="276"/>
                    <a:pt x="81" y="276"/>
                  </a:cubicBezTo>
                  <a:cubicBezTo>
                    <a:pt x="79" y="274"/>
                    <a:pt x="76" y="274"/>
                    <a:pt x="73" y="274"/>
                  </a:cubicBezTo>
                  <a:cubicBezTo>
                    <a:pt x="71" y="274"/>
                    <a:pt x="68" y="274"/>
                    <a:pt x="65" y="275"/>
                  </a:cubicBezTo>
                  <a:cubicBezTo>
                    <a:pt x="61" y="276"/>
                    <a:pt x="61" y="276"/>
                    <a:pt x="61" y="276"/>
                  </a:cubicBezTo>
                  <a:cubicBezTo>
                    <a:pt x="57" y="276"/>
                    <a:pt x="53" y="277"/>
                    <a:pt x="50" y="278"/>
                  </a:cubicBezTo>
                  <a:cubicBezTo>
                    <a:pt x="49" y="279"/>
                    <a:pt x="48" y="279"/>
                    <a:pt x="48" y="279"/>
                  </a:cubicBezTo>
                  <a:cubicBezTo>
                    <a:pt x="47" y="280"/>
                    <a:pt x="46" y="280"/>
                    <a:pt x="45" y="280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4" y="280"/>
                    <a:pt x="43" y="280"/>
                    <a:pt x="43" y="280"/>
                  </a:cubicBezTo>
                  <a:cubicBezTo>
                    <a:pt x="38" y="282"/>
                    <a:pt x="33" y="284"/>
                    <a:pt x="29" y="287"/>
                  </a:cubicBezTo>
                  <a:cubicBezTo>
                    <a:pt x="29" y="287"/>
                    <a:pt x="29" y="287"/>
                    <a:pt x="29" y="287"/>
                  </a:cubicBezTo>
                  <a:cubicBezTo>
                    <a:pt x="30" y="281"/>
                    <a:pt x="37" y="278"/>
                    <a:pt x="43" y="275"/>
                  </a:cubicBezTo>
                  <a:cubicBezTo>
                    <a:pt x="45" y="274"/>
                    <a:pt x="45" y="274"/>
                    <a:pt x="45" y="274"/>
                  </a:cubicBezTo>
                  <a:cubicBezTo>
                    <a:pt x="45" y="274"/>
                    <a:pt x="46" y="273"/>
                    <a:pt x="47" y="273"/>
                  </a:cubicBezTo>
                  <a:cubicBezTo>
                    <a:pt x="47" y="273"/>
                    <a:pt x="48" y="272"/>
                    <a:pt x="49" y="272"/>
                  </a:cubicBezTo>
                  <a:cubicBezTo>
                    <a:pt x="50" y="271"/>
                    <a:pt x="51" y="271"/>
                    <a:pt x="52" y="271"/>
                  </a:cubicBezTo>
                  <a:cubicBezTo>
                    <a:pt x="53" y="271"/>
                    <a:pt x="54" y="271"/>
                    <a:pt x="55" y="270"/>
                  </a:cubicBezTo>
                  <a:cubicBezTo>
                    <a:pt x="55" y="270"/>
                    <a:pt x="56" y="270"/>
                    <a:pt x="57" y="269"/>
                  </a:cubicBezTo>
                  <a:cubicBezTo>
                    <a:pt x="58" y="269"/>
                    <a:pt x="59" y="269"/>
                    <a:pt x="60" y="268"/>
                  </a:cubicBezTo>
                  <a:cubicBezTo>
                    <a:pt x="63" y="267"/>
                    <a:pt x="65" y="267"/>
                    <a:pt x="68" y="266"/>
                  </a:cubicBezTo>
                  <a:cubicBezTo>
                    <a:pt x="73" y="265"/>
                    <a:pt x="79" y="264"/>
                    <a:pt x="83" y="261"/>
                  </a:cubicBezTo>
                  <a:cubicBezTo>
                    <a:pt x="83" y="261"/>
                    <a:pt x="83" y="261"/>
                    <a:pt x="83" y="261"/>
                  </a:cubicBezTo>
                  <a:cubicBezTo>
                    <a:pt x="84" y="253"/>
                    <a:pt x="83" y="246"/>
                    <a:pt x="82" y="238"/>
                  </a:cubicBezTo>
                  <a:cubicBezTo>
                    <a:pt x="82" y="232"/>
                    <a:pt x="81" y="226"/>
                    <a:pt x="81" y="219"/>
                  </a:cubicBezTo>
                  <a:cubicBezTo>
                    <a:pt x="81" y="217"/>
                    <a:pt x="81" y="217"/>
                    <a:pt x="81" y="217"/>
                  </a:cubicBezTo>
                  <a:cubicBezTo>
                    <a:pt x="81" y="214"/>
                    <a:pt x="82" y="210"/>
                    <a:pt x="81" y="206"/>
                  </a:cubicBezTo>
                  <a:cubicBezTo>
                    <a:pt x="81" y="206"/>
                    <a:pt x="81" y="206"/>
                    <a:pt x="81" y="206"/>
                  </a:cubicBezTo>
                  <a:cubicBezTo>
                    <a:pt x="83" y="206"/>
                    <a:pt x="85" y="206"/>
                    <a:pt x="87" y="207"/>
                  </a:cubicBezTo>
                  <a:cubicBezTo>
                    <a:pt x="89" y="207"/>
                    <a:pt x="91" y="207"/>
                    <a:pt x="93" y="207"/>
                  </a:cubicBezTo>
                  <a:cubicBezTo>
                    <a:pt x="94" y="214"/>
                    <a:pt x="94" y="221"/>
                    <a:pt x="95" y="227"/>
                  </a:cubicBezTo>
                  <a:cubicBezTo>
                    <a:pt x="95" y="237"/>
                    <a:pt x="96" y="248"/>
                    <a:pt x="95" y="260"/>
                  </a:cubicBezTo>
                  <a:cubicBezTo>
                    <a:pt x="95" y="260"/>
                    <a:pt x="95" y="260"/>
                    <a:pt x="96" y="261"/>
                  </a:cubicBezTo>
                  <a:close/>
                  <a:moveTo>
                    <a:pt x="27" y="189"/>
                  </a:moveTo>
                  <a:cubicBezTo>
                    <a:pt x="26" y="187"/>
                    <a:pt x="26" y="187"/>
                    <a:pt x="25" y="186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2" y="183"/>
                    <a:pt x="21" y="181"/>
                    <a:pt x="19" y="178"/>
                  </a:cubicBezTo>
                  <a:cubicBezTo>
                    <a:pt x="11" y="165"/>
                    <a:pt x="7" y="150"/>
                    <a:pt x="6" y="134"/>
                  </a:cubicBezTo>
                  <a:cubicBezTo>
                    <a:pt x="6" y="134"/>
                    <a:pt x="6" y="133"/>
                    <a:pt x="6" y="132"/>
                  </a:cubicBezTo>
                  <a:cubicBezTo>
                    <a:pt x="5" y="124"/>
                    <a:pt x="4" y="109"/>
                    <a:pt x="11" y="106"/>
                  </a:cubicBezTo>
                  <a:cubicBezTo>
                    <a:pt x="13" y="105"/>
                    <a:pt x="15" y="105"/>
                    <a:pt x="17" y="105"/>
                  </a:cubicBezTo>
                  <a:cubicBezTo>
                    <a:pt x="23" y="105"/>
                    <a:pt x="29" y="107"/>
                    <a:pt x="31" y="110"/>
                  </a:cubicBezTo>
                  <a:cubicBezTo>
                    <a:pt x="31" y="112"/>
                    <a:pt x="32" y="115"/>
                    <a:pt x="32" y="117"/>
                  </a:cubicBezTo>
                  <a:cubicBezTo>
                    <a:pt x="32" y="119"/>
                    <a:pt x="32" y="120"/>
                    <a:pt x="32" y="121"/>
                  </a:cubicBezTo>
                  <a:cubicBezTo>
                    <a:pt x="32" y="123"/>
                    <a:pt x="32" y="125"/>
                    <a:pt x="32" y="126"/>
                  </a:cubicBezTo>
                  <a:cubicBezTo>
                    <a:pt x="32" y="129"/>
                    <a:pt x="32" y="132"/>
                    <a:pt x="33" y="134"/>
                  </a:cubicBezTo>
                  <a:cubicBezTo>
                    <a:pt x="33" y="136"/>
                    <a:pt x="33" y="137"/>
                    <a:pt x="34" y="139"/>
                  </a:cubicBezTo>
                  <a:cubicBezTo>
                    <a:pt x="34" y="140"/>
                    <a:pt x="34" y="140"/>
                    <a:pt x="35" y="141"/>
                  </a:cubicBezTo>
                  <a:cubicBezTo>
                    <a:pt x="35" y="142"/>
                    <a:pt x="35" y="143"/>
                    <a:pt x="35" y="144"/>
                  </a:cubicBezTo>
                  <a:cubicBezTo>
                    <a:pt x="36" y="146"/>
                    <a:pt x="36" y="147"/>
                    <a:pt x="37" y="148"/>
                  </a:cubicBezTo>
                  <a:cubicBezTo>
                    <a:pt x="37" y="150"/>
                    <a:pt x="38" y="152"/>
                    <a:pt x="39" y="154"/>
                  </a:cubicBezTo>
                  <a:cubicBezTo>
                    <a:pt x="41" y="156"/>
                    <a:pt x="42" y="158"/>
                    <a:pt x="42" y="159"/>
                  </a:cubicBezTo>
                  <a:cubicBezTo>
                    <a:pt x="41" y="160"/>
                    <a:pt x="40" y="160"/>
                    <a:pt x="39" y="161"/>
                  </a:cubicBezTo>
                  <a:cubicBezTo>
                    <a:pt x="37" y="161"/>
                    <a:pt x="35" y="162"/>
                    <a:pt x="33" y="164"/>
                  </a:cubicBezTo>
                  <a:cubicBezTo>
                    <a:pt x="32" y="165"/>
                    <a:pt x="31" y="169"/>
                    <a:pt x="30" y="171"/>
                  </a:cubicBezTo>
                  <a:cubicBezTo>
                    <a:pt x="27" y="178"/>
                    <a:pt x="27" y="184"/>
                    <a:pt x="27" y="18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29" name="Freeform 203"/>
            <p:cNvSpPr>
              <a:spLocks noEditPoints="1"/>
            </p:cNvSpPr>
            <p:nvPr/>
          </p:nvSpPr>
          <p:spPr bwMode="auto">
            <a:xfrm>
              <a:off x="5548313" y="5641976"/>
              <a:ext cx="71438" cy="63500"/>
            </a:xfrm>
            <a:custGeom>
              <a:avLst/>
              <a:gdLst>
                <a:gd name="T0" fmla="*/ 13 w 29"/>
                <a:gd name="T1" fmla="*/ 0 h 26"/>
                <a:gd name="T2" fmla="*/ 12 w 29"/>
                <a:gd name="T3" fmla="*/ 0 h 26"/>
                <a:gd name="T4" fmla="*/ 12 w 29"/>
                <a:gd name="T5" fmla="*/ 0 h 26"/>
                <a:gd name="T6" fmla="*/ 11 w 29"/>
                <a:gd name="T7" fmla="*/ 2 h 26"/>
                <a:gd name="T8" fmla="*/ 10 w 29"/>
                <a:gd name="T9" fmla="*/ 2 h 26"/>
                <a:gd name="T10" fmla="*/ 5 w 29"/>
                <a:gd name="T11" fmla="*/ 5 h 26"/>
                <a:gd name="T12" fmla="*/ 4 w 29"/>
                <a:gd name="T13" fmla="*/ 5 h 26"/>
                <a:gd name="T14" fmla="*/ 3 w 29"/>
                <a:gd name="T15" fmla="*/ 6 h 26"/>
                <a:gd name="T16" fmla="*/ 1 w 29"/>
                <a:gd name="T17" fmla="*/ 7 h 26"/>
                <a:gd name="T18" fmla="*/ 1 w 29"/>
                <a:gd name="T19" fmla="*/ 16 h 26"/>
                <a:gd name="T20" fmla="*/ 9 w 29"/>
                <a:gd name="T21" fmla="*/ 25 h 26"/>
                <a:gd name="T22" fmla="*/ 15 w 29"/>
                <a:gd name="T23" fmla="*/ 26 h 26"/>
                <a:gd name="T24" fmla="*/ 27 w 29"/>
                <a:gd name="T25" fmla="*/ 21 h 26"/>
                <a:gd name="T26" fmla="*/ 28 w 29"/>
                <a:gd name="T27" fmla="*/ 10 h 26"/>
                <a:gd name="T28" fmla="*/ 13 w 29"/>
                <a:gd name="T29" fmla="*/ 0 h 26"/>
                <a:gd name="T30" fmla="*/ 15 w 29"/>
                <a:gd name="T31" fmla="*/ 3 h 26"/>
                <a:gd name="T32" fmla="*/ 16 w 29"/>
                <a:gd name="T33" fmla="*/ 4 h 26"/>
                <a:gd name="T34" fmla="*/ 25 w 29"/>
                <a:gd name="T35" fmla="*/ 15 h 26"/>
                <a:gd name="T36" fmla="*/ 25 w 29"/>
                <a:gd name="T37" fmla="*/ 17 h 26"/>
                <a:gd name="T38" fmla="*/ 24 w 29"/>
                <a:gd name="T39" fmla="*/ 18 h 26"/>
                <a:gd name="T40" fmla="*/ 14 w 29"/>
                <a:gd name="T41" fmla="*/ 23 h 26"/>
                <a:gd name="T42" fmla="*/ 6 w 29"/>
                <a:gd name="T43" fmla="*/ 18 h 26"/>
                <a:gd name="T44" fmla="*/ 4 w 29"/>
                <a:gd name="T45" fmla="*/ 9 h 26"/>
                <a:gd name="T46" fmla="*/ 9 w 29"/>
                <a:gd name="T47" fmla="*/ 7 h 26"/>
                <a:gd name="T48" fmla="*/ 15 w 29"/>
                <a:gd name="T49" fmla="*/ 3 h 26"/>
                <a:gd name="T50" fmla="*/ 15 w 29"/>
                <a:gd name="T51" fmla="*/ 3 h 26"/>
                <a:gd name="T52" fmla="*/ 15 w 29"/>
                <a:gd name="T5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9" h="26">
                  <a:moveTo>
                    <a:pt x="13" y="0"/>
                  </a:move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1" y="1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7" y="3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0" y="10"/>
                    <a:pt x="0" y="13"/>
                    <a:pt x="1" y="16"/>
                  </a:cubicBezTo>
                  <a:cubicBezTo>
                    <a:pt x="2" y="20"/>
                    <a:pt x="6" y="23"/>
                    <a:pt x="9" y="25"/>
                  </a:cubicBezTo>
                  <a:cubicBezTo>
                    <a:pt x="11" y="26"/>
                    <a:pt x="13" y="26"/>
                    <a:pt x="15" y="26"/>
                  </a:cubicBezTo>
                  <a:cubicBezTo>
                    <a:pt x="20" y="26"/>
                    <a:pt x="24" y="24"/>
                    <a:pt x="27" y="21"/>
                  </a:cubicBezTo>
                  <a:cubicBezTo>
                    <a:pt x="29" y="17"/>
                    <a:pt x="29" y="13"/>
                    <a:pt x="28" y="10"/>
                  </a:cubicBezTo>
                  <a:cubicBezTo>
                    <a:pt x="26" y="4"/>
                    <a:pt x="17" y="1"/>
                    <a:pt x="13" y="0"/>
                  </a:cubicBezTo>
                  <a:close/>
                  <a:moveTo>
                    <a:pt x="15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21" y="6"/>
                    <a:pt x="26" y="9"/>
                    <a:pt x="25" y="15"/>
                  </a:cubicBezTo>
                  <a:cubicBezTo>
                    <a:pt x="25" y="16"/>
                    <a:pt x="25" y="16"/>
                    <a:pt x="25" y="17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2" y="21"/>
                    <a:pt x="18" y="23"/>
                    <a:pt x="14" y="23"/>
                  </a:cubicBezTo>
                  <a:cubicBezTo>
                    <a:pt x="11" y="23"/>
                    <a:pt x="8" y="21"/>
                    <a:pt x="6" y="18"/>
                  </a:cubicBezTo>
                  <a:cubicBezTo>
                    <a:pt x="5" y="16"/>
                    <a:pt x="3" y="13"/>
                    <a:pt x="4" y="9"/>
                  </a:cubicBezTo>
                  <a:cubicBezTo>
                    <a:pt x="5" y="8"/>
                    <a:pt x="7" y="7"/>
                    <a:pt x="9" y="7"/>
                  </a:cubicBezTo>
                  <a:cubicBezTo>
                    <a:pt x="12" y="6"/>
                    <a:pt x="15" y="5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430" name="组合 429"/>
          <p:cNvGrpSpPr/>
          <p:nvPr/>
        </p:nvGrpSpPr>
        <p:grpSpPr>
          <a:xfrm>
            <a:off x="6086128" y="5157117"/>
            <a:ext cx="754063" cy="792163"/>
            <a:chOff x="7664450" y="4926013"/>
            <a:chExt cx="754063" cy="792163"/>
          </a:xfrm>
          <a:noFill/>
        </p:grpSpPr>
        <p:sp>
          <p:nvSpPr>
            <p:cNvPr id="431" name="Freeform 204"/>
            <p:cNvSpPr/>
            <p:nvPr/>
          </p:nvSpPr>
          <p:spPr bwMode="auto">
            <a:xfrm>
              <a:off x="7983538" y="5056188"/>
              <a:ext cx="4763" cy="3175"/>
            </a:xfrm>
            <a:custGeom>
              <a:avLst/>
              <a:gdLst>
                <a:gd name="T0" fmla="*/ 0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2 w 2"/>
                <a:gd name="T9" fmla="*/ 1 h 1"/>
                <a:gd name="T10" fmla="*/ 0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2" name="Freeform 206"/>
            <p:cNvSpPr/>
            <p:nvPr/>
          </p:nvSpPr>
          <p:spPr bwMode="auto">
            <a:xfrm>
              <a:off x="8010525" y="5621338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0 h 1"/>
                <a:gd name="T16" fmla="*/ 0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3" name="Freeform 207"/>
            <p:cNvSpPr/>
            <p:nvPr/>
          </p:nvSpPr>
          <p:spPr bwMode="auto">
            <a:xfrm>
              <a:off x="8126413" y="5715001"/>
              <a:ext cx="7938" cy="3175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3 w 3"/>
                <a:gd name="T9" fmla="*/ 0 h 1"/>
                <a:gd name="T10" fmla="*/ 1 w 3"/>
                <a:gd name="T11" fmla="*/ 0 h 1"/>
                <a:gd name="T12" fmla="*/ 0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4" name="Freeform 208"/>
            <p:cNvSpPr>
              <a:spLocks noEditPoints="1"/>
            </p:cNvSpPr>
            <p:nvPr/>
          </p:nvSpPr>
          <p:spPr bwMode="auto">
            <a:xfrm>
              <a:off x="7664450" y="4926013"/>
              <a:ext cx="754063" cy="788988"/>
            </a:xfrm>
            <a:custGeom>
              <a:avLst/>
              <a:gdLst>
                <a:gd name="T0" fmla="*/ 280 w 311"/>
                <a:gd name="T1" fmla="*/ 223 h 326"/>
                <a:gd name="T2" fmla="*/ 247 w 311"/>
                <a:gd name="T3" fmla="*/ 214 h 326"/>
                <a:gd name="T4" fmla="*/ 223 w 311"/>
                <a:gd name="T5" fmla="*/ 267 h 326"/>
                <a:gd name="T6" fmla="*/ 177 w 311"/>
                <a:gd name="T7" fmla="*/ 291 h 326"/>
                <a:gd name="T8" fmla="*/ 142 w 311"/>
                <a:gd name="T9" fmla="*/ 289 h 326"/>
                <a:gd name="T10" fmla="*/ 88 w 311"/>
                <a:gd name="T11" fmla="*/ 231 h 326"/>
                <a:gd name="T12" fmla="*/ 113 w 311"/>
                <a:gd name="T13" fmla="*/ 231 h 326"/>
                <a:gd name="T14" fmla="*/ 105 w 311"/>
                <a:gd name="T15" fmla="*/ 184 h 326"/>
                <a:gd name="T16" fmla="*/ 99 w 311"/>
                <a:gd name="T17" fmla="*/ 151 h 326"/>
                <a:gd name="T18" fmla="*/ 125 w 311"/>
                <a:gd name="T19" fmla="*/ 144 h 326"/>
                <a:gd name="T20" fmla="*/ 159 w 311"/>
                <a:gd name="T21" fmla="*/ 92 h 326"/>
                <a:gd name="T22" fmla="*/ 112 w 311"/>
                <a:gd name="T23" fmla="*/ 65 h 326"/>
                <a:gd name="T24" fmla="*/ 144 w 311"/>
                <a:gd name="T25" fmla="*/ 80 h 326"/>
                <a:gd name="T26" fmla="*/ 171 w 311"/>
                <a:gd name="T27" fmla="*/ 105 h 326"/>
                <a:gd name="T28" fmla="*/ 192 w 311"/>
                <a:gd name="T29" fmla="*/ 72 h 326"/>
                <a:gd name="T30" fmla="*/ 176 w 311"/>
                <a:gd name="T31" fmla="*/ 97 h 326"/>
                <a:gd name="T32" fmla="*/ 186 w 311"/>
                <a:gd name="T33" fmla="*/ 61 h 326"/>
                <a:gd name="T34" fmla="*/ 256 w 311"/>
                <a:gd name="T35" fmla="*/ 73 h 326"/>
                <a:gd name="T36" fmla="*/ 247 w 311"/>
                <a:gd name="T37" fmla="*/ 107 h 326"/>
                <a:gd name="T38" fmla="*/ 229 w 311"/>
                <a:gd name="T39" fmla="*/ 117 h 326"/>
                <a:gd name="T40" fmla="*/ 204 w 311"/>
                <a:gd name="T41" fmla="*/ 122 h 326"/>
                <a:gd name="T42" fmla="*/ 249 w 311"/>
                <a:gd name="T43" fmla="*/ 76 h 326"/>
                <a:gd name="T44" fmla="*/ 244 w 311"/>
                <a:gd name="T45" fmla="*/ 83 h 326"/>
                <a:gd name="T46" fmla="*/ 217 w 311"/>
                <a:gd name="T47" fmla="*/ 108 h 326"/>
                <a:gd name="T48" fmla="*/ 216 w 311"/>
                <a:gd name="T49" fmla="*/ 112 h 326"/>
                <a:gd name="T50" fmla="*/ 222 w 311"/>
                <a:gd name="T51" fmla="*/ 134 h 326"/>
                <a:gd name="T52" fmla="*/ 239 w 311"/>
                <a:gd name="T53" fmla="*/ 133 h 326"/>
                <a:gd name="T54" fmla="*/ 259 w 311"/>
                <a:gd name="T55" fmla="*/ 106 h 326"/>
                <a:gd name="T56" fmla="*/ 289 w 311"/>
                <a:gd name="T57" fmla="*/ 230 h 326"/>
                <a:gd name="T58" fmla="*/ 265 w 311"/>
                <a:gd name="T59" fmla="*/ 80 h 326"/>
                <a:gd name="T60" fmla="*/ 222 w 311"/>
                <a:gd name="T61" fmla="*/ 32 h 326"/>
                <a:gd name="T62" fmla="*/ 234 w 311"/>
                <a:gd name="T63" fmla="*/ 1 h 326"/>
                <a:gd name="T64" fmla="*/ 116 w 311"/>
                <a:gd name="T65" fmla="*/ 59 h 326"/>
                <a:gd name="T66" fmla="*/ 59 w 311"/>
                <a:gd name="T67" fmla="*/ 158 h 326"/>
                <a:gd name="T68" fmla="*/ 34 w 311"/>
                <a:gd name="T69" fmla="*/ 156 h 326"/>
                <a:gd name="T70" fmla="*/ 39 w 311"/>
                <a:gd name="T71" fmla="*/ 216 h 326"/>
                <a:gd name="T72" fmla="*/ 59 w 311"/>
                <a:gd name="T73" fmla="*/ 236 h 326"/>
                <a:gd name="T74" fmla="*/ 215 w 311"/>
                <a:gd name="T75" fmla="*/ 285 h 326"/>
                <a:gd name="T76" fmla="*/ 153 w 311"/>
                <a:gd name="T77" fmla="*/ 318 h 326"/>
                <a:gd name="T78" fmla="*/ 220 w 311"/>
                <a:gd name="T79" fmla="*/ 316 h 326"/>
                <a:gd name="T80" fmla="*/ 302 w 311"/>
                <a:gd name="T81" fmla="*/ 270 h 326"/>
                <a:gd name="T82" fmla="*/ 284 w 311"/>
                <a:gd name="T83" fmla="*/ 272 h 326"/>
                <a:gd name="T84" fmla="*/ 162 w 311"/>
                <a:gd name="T85" fmla="*/ 322 h 326"/>
                <a:gd name="T86" fmla="*/ 228 w 311"/>
                <a:gd name="T87" fmla="*/ 270 h 326"/>
                <a:gd name="T88" fmla="*/ 303 w 311"/>
                <a:gd name="T89" fmla="*/ 255 h 326"/>
                <a:gd name="T90" fmla="*/ 4 w 311"/>
                <a:gd name="T91" fmla="*/ 131 h 326"/>
                <a:gd name="T92" fmla="*/ 39 w 311"/>
                <a:gd name="T93" fmla="*/ 165 h 326"/>
                <a:gd name="T94" fmla="*/ 73 w 311"/>
                <a:gd name="T95" fmla="*/ 189 h 326"/>
                <a:gd name="T96" fmla="*/ 82 w 311"/>
                <a:gd name="T97" fmla="*/ 169 h 326"/>
                <a:gd name="T98" fmla="*/ 87 w 311"/>
                <a:gd name="T99" fmla="*/ 93 h 326"/>
                <a:gd name="T100" fmla="*/ 141 w 311"/>
                <a:gd name="T101" fmla="*/ 95 h 326"/>
                <a:gd name="T102" fmla="*/ 155 w 311"/>
                <a:gd name="T103" fmla="*/ 103 h 326"/>
                <a:gd name="T104" fmla="*/ 104 w 311"/>
                <a:gd name="T105" fmla="*/ 148 h 326"/>
                <a:gd name="T106" fmla="*/ 107 w 311"/>
                <a:gd name="T107" fmla="*/ 188 h 326"/>
                <a:gd name="T108" fmla="*/ 110 w 311"/>
                <a:gd name="T109" fmla="*/ 258 h 326"/>
                <a:gd name="T110" fmla="*/ 99 w 311"/>
                <a:gd name="T111" fmla="*/ 210 h 326"/>
                <a:gd name="T112" fmla="*/ 88 w 311"/>
                <a:gd name="T113" fmla="*/ 105 h 326"/>
                <a:gd name="T114" fmla="*/ 79 w 311"/>
                <a:gd name="T115" fmla="*/ 163 h 326"/>
                <a:gd name="T116" fmla="*/ 79 w 311"/>
                <a:gd name="T117" fmla="*/ 103 h 326"/>
                <a:gd name="T118" fmla="*/ 197 w 311"/>
                <a:gd name="T119" fmla="*/ 42 h 326"/>
                <a:gd name="T120" fmla="*/ 144 w 311"/>
                <a:gd name="T121" fmla="*/ 7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" h="326">
                  <a:moveTo>
                    <a:pt x="309" y="263"/>
                  </a:moveTo>
                  <a:cubicBezTo>
                    <a:pt x="309" y="262"/>
                    <a:pt x="309" y="262"/>
                    <a:pt x="309" y="262"/>
                  </a:cubicBezTo>
                  <a:cubicBezTo>
                    <a:pt x="305" y="252"/>
                    <a:pt x="301" y="245"/>
                    <a:pt x="295" y="237"/>
                  </a:cubicBezTo>
                  <a:cubicBezTo>
                    <a:pt x="295" y="237"/>
                    <a:pt x="295" y="237"/>
                    <a:pt x="295" y="237"/>
                  </a:cubicBezTo>
                  <a:cubicBezTo>
                    <a:pt x="295" y="237"/>
                    <a:pt x="295" y="237"/>
                    <a:pt x="295" y="236"/>
                  </a:cubicBezTo>
                  <a:cubicBezTo>
                    <a:pt x="294" y="236"/>
                    <a:pt x="293" y="235"/>
                    <a:pt x="293" y="235"/>
                  </a:cubicBezTo>
                  <a:cubicBezTo>
                    <a:pt x="292" y="235"/>
                    <a:pt x="292" y="235"/>
                    <a:pt x="292" y="235"/>
                  </a:cubicBezTo>
                  <a:cubicBezTo>
                    <a:pt x="292" y="234"/>
                    <a:pt x="292" y="234"/>
                    <a:pt x="292" y="234"/>
                  </a:cubicBezTo>
                  <a:cubicBezTo>
                    <a:pt x="292" y="233"/>
                    <a:pt x="291" y="233"/>
                    <a:pt x="291" y="232"/>
                  </a:cubicBezTo>
                  <a:cubicBezTo>
                    <a:pt x="291" y="232"/>
                    <a:pt x="290" y="231"/>
                    <a:pt x="290" y="231"/>
                  </a:cubicBezTo>
                  <a:cubicBezTo>
                    <a:pt x="289" y="231"/>
                    <a:pt x="289" y="231"/>
                    <a:pt x="288" y="231"/>
                  </a:cubicBezTo>
                  <a:cubicBezTo>
                    <a:pt x="288" y="230"/>
                    <a:pt x="287" y="229"/>
                    <a:pt x="286" y="229"/>
                  </a:cubicBezTo>
                  <a:cubicBezTo>
                    <a:pt x="286" y="228"/>
                    <a:pt x="285" y="228"/>
                    <a:pt x="285" y="226"/>
                  </a:cubicBezTo>
                  <a:cubicBezTo>
                    <a:pt x="283" y="226"/>
                    <a:pt x="282" y="224"/>
                    <a:pt x="280" y="223"/>
                  </a:cubicBezTo>
                  <a:cubicBezTo>
                    <a:pt x="278" y="221"/>
                    <a:pt x="276" y="220"/>
                    <a:pt x="274" y="220"/>
                  </a:cubicBezTo>
                  <a:cubicBezTo>
                    <a:pt x="271" y="217"/>
                    <a:pt x="268" y="214"/>
                    <a:pt x="263" y="211"/>
                  </a:cubicBezTo>
                  <a:cubicBezTo>
                    <a:pt x="260" y="209"/>
                    <a:pt x="254" y="206"/>
                    <a:pt x="249" y="204"/>
                  </a:cubicBezTo>
                  <a:cubicBezTo>
                    <a:pt x="248" y="204"/>
                    <a:pt x="248" y="204"/>
                    <a:pt x="248" y="205"/>
                  </a:cubicBezTo>
                  <a:cubicBezTo>
                    <a:pt x="248" y="206"/>
                    <a:pt x="248" y="207"/>
                    <a:pt x="248" y="209"/>
                  </a:cubicBezTo>
                  <a:cubicBezTo>
                    <a:pt x="249" y="210"/>
                    <a:pt x="249" y="210"/>
                    <a:pt x="249" y="211"/>
                  </a:cubicBezTo>
                  <a:cubicBezTo>
                    <a:pt x="248" y="211"/>
                    <a:pt x="248" y="211"/>
                    <a:pt x="248" y="210"/>
                  </a:cubicBezTo>
                  <a:cubicBezTo>
                    <a:pt x="248" y="210"/>
                    <a:pt x="248" y="210"/>
                    <a:pt x="247" y="210"/>
                  </a:cubicBezTo>
                  <a:cubicBezTo>
                    <a:pt x="247" y="210"/>
                    <a:pt x="247" y="210"/>
                    <a:pt x="247" y="210"/>
                  </a:cubicBezTo>
                  <a:cubicBezTo>
                    <a:pt x="247" y="210"/>
                    <a:pt x="247" y="210"/>
                    <a:pt x="247" y="210"/>
                  </a:cubicBezTo>
                  <a:cubicBezTo>
                    <a:pt x="247" y="210"/>
                    <a:pt x="247" y="210"/>
                    <a:pt x="247" y="210"/>
                  </a:cubicBezTo>
                  <a:cubicBezTo>
                    <a:pt x="247" y="211"/>
                    <a:pt x="246" y="212"/>
                    <a:pt x="246" y="214"/>
                  </a:cubicBezTo>
                  <a:cubicBezTo>
                    <a:pt x="246" y="214"/>
                    <a:pt x="246" y="214"/>
                    <a:pt x="246" y="214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50" y="215"/>
                    <a:pt x="250" y="218"/>
                    <a:pt x="249" y="220"/>
                  </a:cubicBezTo>
                  <a:cubicBezTo>
                    <a:pt x="249" y="220"/>
                    <a:pt x="249" y="219"/>
                    <a:pt x="249" y="218"/>
                  </a:cubicBezTo>
                  <a:cubicBezTo>
                    <a:pt x="249" y="217"/>
                    <a:pt x="249" y="216"/>
                    <a:pt x="248" y="216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8" y="218"/>
                    <a:pt x="248" y="221"/>
                    <a:pt x="249" y="222"/>
                  </a:cubicBezTo>
                  <a:cubicBezTo>
                    <a:pt x="245" y="237"/>
                    <a:pt x="239" y="254"/>
                    <a:pt x="227" y="264"/>
                  </a:cubicBezTo>
                  <a:cubicBezTo>
                    <a:pt x="227" y="265"/>
                    <a:pt x="227" y="266"/>
                    <a:pt x="226" y="266"/>
                  </a:cubicBezTo>
                  <a:cubicBezTo>
                    <a:pt x="226" y="266"/>
                    <a:pt x="226" y="267"/>
                    <a:pt x="226" y="268"/>
                  </a:cubicBezTo>
                  <a:cubicBezTo>
                    <a:pt x="225" y="268"/>
                    <a:pt x="225" y="267"/>
                    <a:pt x="225" y="267"/>
                  </a:cubicBezTo>
                  <a:cubicBezTo>
                    <a:pt x="225" y="267"/>
                    <a:pt x="224" y="267"/>
                    <a:pt x="223" y="267"/>
                  </a:cubicBezTo>
                  <a:cubicBezTo>
                    <a:pt x="223" y="267"/>
                    <a:pt x="223" y="267"/>
                    <a:pt x="223" y="267"/>
                  </a:cubicBezTo>
                  <a:cubicBezTo>
                    <a:pt x="223" y="268"/>
                    <a:pt x="223" y="268"/>
                    <a:pt x="222" y="269"/>
                  </a:cubicBezTo>
                  <a:cubicBezTo>
                    <a:pt x="222" y="270"/>
                    <a:pt x="222" y="271"/>
                    <a:pt x="222" y="272"/>
                  </a:cubicBezTo>
                  <a:cubicBezTo>
                    <a:pt x="224" y="272"/>
                    <a:pt x="225" y="272"/>
                    <a:pt x="227" y="272"/>
                  </a:cubicBezTo>
                  <a:cubicBezTo>
                    <a:pt x="231" y="272"/>
                    <a:pt x="234" y="272"/>
                    <a:pt x="238" y="271"/>
                  </a:cubicBezTo>
                  <a:cubicBezTo>
                    <a:pt x="239" y="271"/>
                    <a:pt x="239" y="271"/>
                    <a:pt x="240" y="270"/>
                  </a:cubicBezTo>
                  <a:cubicBezTo>
                    <a:pt x="240" y="272"/>
                    <a:pt x="238" y="273"/>
                    <a:pt x="237" y="274"/>
                  </a:cubicBezTo>
                  <a:cubicBezTo>
                    <a:pt x="237" y="274"/>
                    <a:pt x="237" y="274"/>
                    <a:pt x="236" y="275"/>
                  </a:cubicBezTo>
                  <a:cubicBezTo>
                    <a:pt x="236" y="274"/>
                    <a:pt x="236" y="274"/>
                    <a:pt x="236" y="273"/>
                  </a:cubicBezTo>
                  <a:cubicBezTo>
                    <a:pt x="236" y="273"/>
                    <a:pt x="235" y="273"/>
                    <a:pt x="235" y="273"/>
                  </a:cubicBezTo>
                  <a:cubicBezTo>
                    <a:pt x="235" y="273"/>
                    <a:pt x="235" y="273"/>
                    <a:pt x="235" y="273"/>
                  </a:cubicBezTo>
                  <a:cubicBezTo>
                    <a:pt x="234" y="273"/>
                    <a:pt x="234" y="274"/>
                    <a:pt x="233" y="274"/>
                  </a:cubicBezTo>
                  <a:cubicBezTo>
                    <a:pt x="233" y="275"/>
                    <a:pt x="233" y="275"/>
                    <a:pt x="232" y="275"/>
                  </a:cubicBezTo>
                  <a:cubicBezTo>
                    <a:pt x="222" y="280"/>
                    <a:pt x="211" y="284"/>
                    <a:pt x="200" y="287"/>
                  </a:cubicBezTo>
                  <a:cubicBezTo>
                    <a:pt x="192" y="289"/>
                    <a:pt x="184" y="291"/>
                    <a:pt x="177" y="291"/>
                  </a:cubicBezTo>
                  <a:cubicBezTo>
                    <a:pt x="177" y="291"/>
                    <a:pt x="176" y="291"/>
                    <a:pt x="175" y="291"/>
                  </a:cubicBezTo>
                  <a:cubicBezTo>
                    <a:pt x="175" y="291"/>
                    <a:pt x="174" y="291"/>
                    <a:pt x="174" y="291"/>
                  </a:cubicBezTo>
                  <a:cubicBezTo>
                    <a:pt x="174" y="291"/>
                    <a:pt x="174" y="291"/>
                    <a:pt x="174" y="291"/>
                  </a:cubicBezTo>
                  <a:cubicBezTo>
                    <a:pt x="174" y="291"/>
                    <a:pt x="174" y="290"/>
                    <a:pt x="174" y="290"/>
                  </a:cubicBezTo>
                  <a:cubicBezTo>
                    <a:pt x="174" y="290"/>
                    <a:pt x="174" y="290"/>
                    <a:pt x="174" y="290"/>
                  </a:cubicBezTo>
                  <a:cubicBezTo>
                    <a:pt x="174" y="290"/>
                    <a:pt x="174" y="290"/>
                    <a:pt x="174" y="290"/>
                  </a:cubicBezTo>
                  <a:cubicBezTo>
                    <a:pt x="174" y="290"/>
                    <a:pt x="174" y="290"/>
                    <a:pt x="174" y="290"/>
                  </a:cubicBezTo>
                  <a:cubicBezTo>
                    <a:pt x="173" y="290"/>
                    <a:pt x="173" y="290"/>
                    <a:pt x="173" y="290"/>
                  </a:cubicBezTo>
                  <a:cubicBezTo>
                    <a:pt x="173" y="290"/>
                    <a:pt x="173" y="290"/>
                    <a:pt x="173" y="290"/>
                  </a:cubicBezTo>
                  <a:cubicBezTo>
                    <a:pt x="173" y="290"/>
                    <a:pt x="173" y="291"/>
                    <a:pt x="172" y="291"/>
                  </a:cubicBezTo>
                  <a:cubicBezTo>
                    <a:pt x="171" y="291"/>
                    <a:pt x="170" y="291"/>
                    <a:pt x="169" y="291"/>
                  </a:cubicBezTo>
                  <a:cubicBezTo>
                    <a:pt x="167" y="291"/>
                    <a:pt x="166" y="291"/>
                    <a:pt x="164" y="291"/>
                  </a:cubicBezTo>
                  <a:cubicBezTo>
                    <a:pt x="163" y="291"/>
                    <a:pt x="162" y="291"/>
                    <a:pt x="161" y="291"/>
                  </a:cubicBezTo>
                  <a:cubicBezTo>
                    <a:pt x="153" y="291"/>
                    <a:pt x="148" y="291"/>
                    <a:pt x="142" y="289"/>
                  </a:cubicBezTo>
                  <a:cubicBezTo>
                    <a:pt x="136" y="288"/>
                    <a:pt x="133" y="287"/>
                    <a:pt x="127" y="284"/>
                  </a:cubicBezTo>
                  <a:cubicBezTo>
                    <a:pt x="126" y="284"/>
                    <a:pt x="126" y="284"/>
                    <a:pt x="126" y="284"/>
                  </a:cubicBezTo>
                  <a:cubicBezTo>
                    <a:pt x="119" y="281"/>
                    <a:pt x="114" y="278"/>
                    <a:pt x="109" y="275"/>
                  </a:cubicBezTo>
                  <a:cubicBezTo>
                    <a:pt x="108" y="275"/>
                    <a:pt x="108" y="275"/>
                    <a:pt x="108" y="275"/>
                  </a:cubicBezTo>
                  <a:cubicBezTo>
                    <a:pt x="107" y="274"/>
                    <a:pt x="105" y="273"/>
                    <a:pt x="103" y="272"/>
                  </a:cubicBezTo>
                  <a:cubicBezTo>
                    <a:pt x="102" y="272"/>
                    <a:pt x="100" y="271"/>
                    <a:pt x="99" y="270"/>
                  </a:cubicBezTo>
                  <a:cubicBezTo>
                    <a:pt x="98" y="269"/>
                    <a:pt x="96" y="268"/>
                    <a:pt x="95" y="266"/>
                  </a:cubicBezTo>
                  <a:cubicBezTo>
                    <a:pt x="94" y="266"/>
                    <a:pt x="93" y="265"/>
                    <a:pt x="92" y="264"/>
                  </a:cubicBezTo>
                  <a:cubicBezTo>
                    <a:pt x="89" y="261"/>
                    <a:pt x="87" y="259"/>
                    <a:pt x="84" y="256"/>
                  </a:cubicBezTo>
                  <a:cubicBezTo>
                    <a:pt x="83" y="254"/>
                    <a:pt x="83" y="254"/>
                    <a:pt x="83" y="254"/>
                  </a:cubicBezTo>
                  <a:cubicBezTo>
                    <a:pt x="78" y="248"/>
                    <a:pt x="71" y="241"/>
                    <a:pt x="68" y="233"/>
                  </a:cubicBezTo>
                  <a:cubicBezTo>
                    <a:pt x="72" y="232"/>
                    <a:pt x="76" y="229"/>
                    <a:pt x="80" y="227"/>
                  </a:cubicBezTo>
                  <a:cubicBezTo>
                    <a:pt x="82" y="226"/>
                    <a:pt x="84" y="225"/>
                    <a:pt x="85" y="224"/>
                  </a:cubicBezTo>
                  <a:cubicBezTo>
                    <a:pt x="85" y="227"/>
                    <a:pt x="87" y="229"/>
                    <a:pt x="88" y="231"/>
                  </a:cubicBezTo>
                  <a:cubicBezTo>
                    <a:pt x="89" y="232"/>
                    <a:pt x="89" y="233"/>
                    <a:pt x="90" y="234"/>
                  </a:cubicBezTo>
                  <a:cubicBezTo>
                    <a:pt x="90" y="235"/>
                    <a:pt x="90" y="235"/>
                    <a:pt x="90" y="236"/>
                  </a:cubicBezTo>
                  <a:cubicBezTo>
                    <a:pt x="91" y="237"/>
                    <a:pt x="91" y="238"/>
                    <a:pt x="91" y="238"/>
                  </a:cubicBezTo>
                  <a:cubicBezTo>
                    <a:pt x="92" y="239"/>
                    <a:pt x="93" y="240"/>
                    <a:pt x="94" y="241"/>
                  </a:cubicBezTo>
                  <a:cubicBezTo>
                    <a:pt x="95" y="242"/>
                    <a:pt x="96" y="243"/>
                    <a:pt x="97" y="244"/>
                  </a:cubicBezTo>
                  <a:cubicBezTo>
                    <a:pt x="99" y="246"/>
                    <a:pt x="101" y="249"/>
                    <a:pt x="102" y="251"/>
                  </a:cubicBezTo>
                  <a:cubicBezTo>
                    <a:pt x="107" y="258"/>
                    <a:pt x="111" y="265"/>
                    <a:pt x="119" y="267"/>
                  </a:cubicBezTo>
                  <a:cubicBezTo>
                    <a:pt x="120" y="267"/>
                    <a:pt x="120" y="267"/>
                    <a:pt x="120" y="267"/>
                  </a:cubicBezTo>
                  <a:cubicBezTo>
                    <a:pt x="120" y="265"/>
                    <a:pt x="119" y="264"/>
                    <a:pt x="119" y="263"/>
                  </a:cubicBezTo>
                  <a:cubicBezTo>
                    <a:pt x="118" y="262"/>
                    <a:pt x="118" y="261"/>
                    <a:pt x="117" y="261"/>
                  </a:cubicBezTo>
                  <a:cubicBezTo>
                    <a:pt x="116" y="256"/>
                    <a:pt x="113" y="247"/>
                    <a:pt x="112" y="241"/>
                  </a:cubicBezTo>
                  <a:cubicBezTo>
                    <a:pt x="112" y="239"/>
                    <a:pt x="112" y="237"/>
                    <a:pt x="112" y="235"/>
                  </a:cubicBezTo>
                  <a:cubicBezTo>
                    <a:pt x="112" y="234"/>
                    <a:pt x="112" y="234"/>
                    <a:pt x="112" y="233"/>
                  </a:cubicBezTo>
                  <a:cubicBezTo>
                    <a:pt x="113" y="232"/>
                    <a:pt x="113" y="232"/>
                    <a:pt x="113" y="231"/>
                  </a:cubicBezTo>
                  <a:cubicBezTo>
                    <a:pt x="113" y="229"/>
                    <a:pt x="113" y="226"/>
                    <a:pt x="113" y="223"/>
                  </a:cubicBezTo>
                  <a:cubicBezTo>
                    <a:pt x="113" y="221"/>
                    <a:pt x="113" y="220"/>
                    <a:pt x="113" y="218"/>
                  </a:cubicBezTo>
                  <a:cubicBezTo>
                    <a:pt x="113" y="217"/>
                    <a:pt x="113" y="216"/>
                    <a:pt x="113" y="214"/>
                  </a:cubicBezTo>
                  <a:cubicBezTo>
                    <a:pt x="113" y="212"/>
                    <a:pt x="112" y="209"/>
                    <a:pt x="113" y="207"/>
                  </a:cubicBezTo>
                  <a:cubicBezTo>
                    <a:pt x="113" y="206"/>
                    <a:pt x="115" y="205"/>
                    <a:pt x="116" y="203"/>
                  </a:cubicBezTo>
                  <a:cubicBezTo>
                    <a:pt x="118" y="202"/>
                    <a:pt x="119" y="200"/>
                    <a:pt x="120" y="198"/>
                  </a:cubicBezTo>
                  <a:cubicBezTo>
                    <a:pt x="122" y="195"/>
                    <a:pt x="122" y="192"/>
                    <a:pt x="120" y="188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19" y="188"/>
                    <a:pt x="119" y="188"/>
                    <a:pt x="118" y="188"/>
                  </a:cubicBezTo>
                  <a:cubicBezTo>
                    <a:pt x="116" y="188"/>
                    <a:pt x="113" y="188"/>
                    <a:pt x="111" y="188"/>
                  </a:cubicBezTo>
                  <a:cubicBezTo>
                    <a:pt x="110" y="188"/>
                    <a:pt x="110" y="187"/>
                    <a:pt x="110" y="187"/>
                  </a:cubicBezTo>
                  <a:cubicBezTo>
                    <a:pt x="109" y="186"/>
                    <a:pt x="108" y="186"/>
                    <a:pt x="106" y="186"/>
                  </a:cubicBezTo>
                  <a:cubicBezTo>
                    <a:pt x="106" y="186"/>
                    <a:pt x="106" y="186"/>
                    <a:pt x="106" y="186"/>
                  </a:cubicBezTo>
                  <a:cubicBezTo>
                    <a:pt x="105" y="185"/>
                    <a:pt x="105" y="184"/>
                    <a:pt x="105" y="184"/>
                  </a:cubicBezTo>
                  <a:cubicBezTo>
                    <a:pt x="104" y="182"/>
                    <a:pt x="103" y="181"/>
                    <a:pt x="101" y="180"/>
                  </a:cubicBezTo>
                  <a:cubicBezTo>
                    <a:pt x="100" y="179"/>
                    <a:pt x="98" y="179"/>
                    <a:pt x="97" y="178"/>
                  </a:cubicBezTo>
                  <a:cubicBezTo>
                    <a:pt x="95" y="178"/>
                    <a:pt x="93" y="178"/>
                    <a:pt x="92" y="177"/>
                  </a:cubicBezTo>
                  <a:cubicBezTo>
                    <a:pt x="92" y="177"/>
                    <a:pt x="91" y="176"/>
                    <a:pt x="91" y="175"/>
                  </a:cubicBezTo>
                  <a:cubicBezTo>
                    <a:pt x="90" y="175"/>
                    <a:pt x="90" y="174"/>
                    <a:pt x="90" y="174"/>
                  </a:cubicBezTo>
                  <a:cubicBezTo>
                    <a:pt x="87" y="172"/>
                    <a:pt x="87" y="170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5" y="162"/>
                    <a:pt x="84" y="158"/>
                    <a:pt x="84" y="156"/>
                  </a:cubicBezTo>
                  <a:cubicBezTo>
                    <a:pt x="85" y="155"/>
                    <a:pt x="85" y="154"/>
                    <a:pt x="86" y="154"/>
                  </a:cubicBezTo>
                  <a:cubicBezTo>
                    <a:pt x="87" y="153"/>
                    <a:pt x="87" y="153"/>
                    <a:pt x="88" y="152"/>
                  </a:cubicBezTo>
                  <a:cubicBezTo>
                    <a:pt x="89" y="151"/>
                    <a:pt x="89" y="150"/>
                    <a:pt x="89" y="149"/>
                  </a:cubicBezTo>
                  <a:cubicBezTo>
                    <a:pt x="90" y="148"/>
                    <a:pt x="90" y="147"/>
                    <a:pt x="91" y="146"/>
                  </a:cubicBezTo>
                  <a:cubicBezTo>
                    <a:pt x="93" y="148"/>
                    <a:pt x="95" y="150"/>
                    <a:pt x="97" y="151"/>
                  </a:cubicBezTo>
                  <a:cubicBezTo>
                    <a:pt x="97" y="151"/>
                    <a:pt x="98" y="151"/>
                    <a:pt x="99" y="151"/>
                  </a:cubicBezTo>
                  <a:cubicBezTo>
                    <a:pt x="101" y="151"/>
                    <a:pt x="103" y="151"/>
                    <a:pt x="104" y="150"/>
                  </a:cubicBezTo>
                  <a:cubicBezTo>
                    <a:pt x="104" y="151"/>
                    <a:pt x="104" y="151"/>
                    <a:pt x="105" y="151"/>
                  </a:cubicBezTo>
                  <a:cubicBezTo>
                    <a:pt x="106" y="152"/>
                    <a:pt x="107" y="153"/>
                    <a:pt x="107" y="155"/>
                  </a:cubicBezTo>
                  <a:cubicBezTo>
                    <a:pt x="107" y="157"/>
                    <a:pt x="107" y="158"/>
                    <a:pt x="107" y="160"/>
                  </a:cubicBezTo>
                  <a:cubicBezTo>
                    <a:pt x="106" y="162"/>
                    <a:pt x="106" y="165"/>
                    <a:pt x="107" y="166"/>
                  </a:cubicBezTo>
                  <a:cubicBezTo>
                    <a:pt x="109" y="166"/>
                    <a:pt x="111" y="164"/>
                    <a:pt x="112" y="163"/>
                  </a:cubicBezTo>
                  <a:cubicBezTo>
                    <a:pt x="112" y="162"/>
                    <a:pt x="112" y="161"/>
                    <a:pt x="112" y="160"/>
                  </a:cubicBezTo>
                  <a:cubicBezTo>
                    <a:pt x="112" y="159"/>
                    <a:pt x="113" y="158"/>
                    <a:pt x="113" y="157"/>
                  </a:cubicBezTo>
                  <a:cubicBezTo>
                    <a:pt x="113" y="157"/>
                    <a:pt x="115" y="155"/>
                    <a:pt x="116" y="154"/>
                  </a:cubicBezTo>
                  <a:cubicBezTo>
                    <a:pt x="117" y="153"/>
                    <a:pt x="117" y="153"/>
                    <a:pt x="117" y="152"/>
                  </a:cubicBezTo>
                  <a:cubicBezTo>
                    <a:pt x="118" y="151"/>
                    <a:pt x="119" y="151"/>
                    <a:pt x="120" y="151"/>
                  </a:cubicBezTo>
                  <a:cubicBezTo>
                    <a:pt x="121" y="151"/>
                    <a:pt x="121" y="151"/>
                    <a:pt x="121" y="151"/>
                  </a:cubicBezTo>
                  <a:cubicBezTo>
                    <a:pt x="121" y="149"/>
                    <a:pt x="122" y="148"/>
                    <a:pt x="123" y="147"/>
                  </a:cubicBezTo>
                  <a:cubicBezTo>
                    <a:pt x="124" y="146"/>
                    <a:pt x="124" y="145"/>
                    <a:pt x="125" y="144"/>
                  </a:cubicBezTo>
                  <a:cubicBezTo>
                    <a:pt x="125" y="143"/>
                    <a:pt x="125" y="141"/>
                    <a:pt x="124" y="140"/>
                  </a:cubicBezTo>
                  <a:cubicBezTo>
                    <a:pt x="124" y="138"/>
                    <a:pt x="124" y="137"/>
                    <a:pt x="124" y="135"/>
                  </a:cubicBezTo>
                  <a:cubicBezTo>
                    <a:pt x="126" y="131"/>
                    <a:pt x="129" y="126"/>
                    <a:pt x="134" y="122"/>
                  </a:cubicBezTo>
                  <a:cubicBezTo>
                    <a:pt x="135" y="120"/>
                    <a:pt x="137" y="119"/>
                    <a:pt x="139" y="118"/>
                  </a:cubicBezTo>
                  <a:cubicBezTo>
                    <a:pt x="142" y="115"/>
                    <a:pt x="146" y="112"/>
                    <a:pt x="148" y="107"/>
                  </a:cubicBezTo>
                  <a:cubicBezTo>
                    <a:pt x="151" y="107"/>
                    <a:pt x="153" y="106"/>
                    <a:pt x="155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7" y="106"/>
                    <a:pt x="158" y="107"/>
                  </a:cubicBezTo>
                  <a:cubicBezTo>
                    <a:pt x="159" y="107"/>
                    <a:pt x="160" y="108"/>
                    <a:pt x="161" y="108"/>
                  </a:cubicBezTo>
                  <a:cubicBezTo>
                    <a:pt x="163" y="108"/>
                    <a:pt x="164" y="105"/>
                    <a:pt x="165" y="102"/>
                  </a:cubicBezTo>
                  <a:cubicBezTo>
                    <a:pt x="165" y="97"/>
                    <a:pt x="163" y="92"/>
                    <a:pt x="160" y="91"/>
                  </a:cubicBezTo>
                  <a:cubicBezTo>
                    <a:pt x="160" y="91"/>
                    <a:pt x="160" y="91"/>
                    <a:pt x="160" y="92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0" y="92"/>
                    <a:pt x="160" y="92"/>
                    <a:pt x="159" y="92"/>
                  </a:cubicBezTo>
                  <a:cubicBezTo>
                    <a:pt x="159" y="92"/>
                    <a:pt x="159" y="92"/>
                    <a:pt x="159" y="92"/>
                  </a:cubicBezTo>
                  <a:cubicBezTo>
                    <a:pt x="159" y="92"/>
                    <a:pt x="158" y="92"/>
                    <a:pt x="158" y="93"/>
                  </a:cubicBezTo>
                  <a:cubicBezTo>
                    <a:pt x="157" y="92"/>
                    <a:pt x="155" y="93"/>
                    <a:pt x="154" y="94"/>
                  </a:cubicBezTo>
                  <a:cubicBezTo>
                    <a:pt x="153" y="94"/>
                    <a:pt x="152" y="94"/>
                    <a:pt x="151" y="95"/>
                  </a:cubicBezTo>
                  <a:cubicBezTo>
                    <a:pt x="144" y="96"/>
                    <a:pt x="140" y="93"/>
                    <a:pt x="138" y="87"/>
                  </a:cubicBezTo>
                  <a:cubicBezTo>
                    <a:pt x="137" y="86"/>
                    <a:pt x="136" y="86"/>
                    <a:pt x="136" y="85"/>
                  </a:cubicBezTo>
                  <a:cubicBezTo>
                    <a:pt x="135" y="84"/>
                    <a:pt x="134" y="83"/>
                    <a:pt x="132" y="82"/>
                  </a:cubicBezTo>
                  <a:cubicBezTo>
                    <a:pt x="131" y="83"/>
                    <a:pt x="130" y="83"/>
                    <a:pt x="128" y="83"/>
                  </a:cubicBezTo>
                  <a:cubicBezTo>
                    <a:pt x="126" y="83"/>
                    <a:pt x="124" y="83"/>
                    <a:pt x="123" y="83"/>
                  </a:cubicBezTo>
                  <a:cubicBezTo>
                    <a:pt x="122" y="83"/>
                    <a:pt x="122" y="83"/>
                    <a:pt x="122" y="83"/>
                  </a:cubicBezTo>
                  <a:cubicBezTo>
                    <a:pt x="120" y="77"/>
                    <a:pt x="115" y="76"/>
                    <a:pt x="109" y="76"/>
                  </a:cubicBezTo>
                  <a:cubicBezTo>
                    <a:pt x="106" y="76"/>
                    <a:pt x="103" y="76"/>
                    <a:pt x="100" y="75"/>
                  </a:cubicBezTo>
                  <a:cubicBezTo>
                    <a:pt x="102" y="72"/>
                    <a:pt x="105" y="70"/>
                    <a:pt x="108" y="68"/>
                  </a:cubicBezTo>
                  <a:cubicBezTo>
                    <a:pt x="110" y="67"/>
                    <a:pt x="111" y="66"/>
                    <a:pt x="112" y="65"/>
                  </a:cubicBezTo>
                  <a:cubicBezTo>
                    <a:pt x="113" y="65"/>
                    <a:pt x="114" y="64"/>
                    <a:pt x="115" y="63"/>
                  </a:cubicBezTo>
                  <a:cubicBezTo>
                    <a:pt x="116" y="63"/>
                    <a:pt x="116" y="62"/>
                    <a:pt x="117" y="61"/>
                  </a:cubicBezTo>
                  <a:cubicBezTo>
                    <a:pt x="118" y="61"/>
                    <a:pt x="119" y="60"/>
                    <a:pt x="120" y="60"/>
                  </a:cubicBezTo>
                  <a:cubicBezTo>
                    <a:pt x="121" y="59"/>
                    <a:pt x="122" y="58"/>
                    <a:pt x="123" y="57"/>
                  </a:cubicBezTo>
                  <a:cubicBezTo>
                    <a:pt x="124" y="57"/>
                    <a:pt x="125" y="56"/>
                    <a:pt x="125" y="56"/>
                  </a:cubicBezTo>
                  <a:cubicBezTo>
                    <a:pt x="128" y="54"/>
                    <a:pt x="131" y="51"/>
                    <a:pt x="135" y="50"/>
                  </a:cubicBezTo>
                  <a:cubicBezTo>
                    <a:pt x="135" y="51"/>
                    <a:pt x="136" y="51"/>
                    <a:pt x="136" y="52"/>
                  </a:cubicBezTo>
                  <a:cubicBezTo>
                    <a:pt x="136" y="53"/>
                    <a:pt x="136" y="53"/>
                    <a:pt x="136" y="53"/>
                  </a:cubicBezTo>
                  <a:cubicBezTo>
                    <a:pt x="137" y="62"/>
                    <a:pt x="137" y="70"/>
                    <a:pt x="140" y="77"/>
                  </a:cubicBezTo>
                  <a:cubicBezTo>
                    <a:pt x="140" y="77"/>
                    <a:pt x="140" y="78"/>
                    <a:pt x="140" y="78"/>
                  </a:cubicBezTo>
                  <a:cubicBezTo>
                    <a:pt x="141" y="80"/>
                    <a:pt x="141" y="82"/>
                    <a:pt x="143" y="82"/>
                  </a:cubicBezTo>
                  <a:cubicBezTo>
                    <a:pt x="143" y="82"/>
                    <a:pt x="143" y="82"/>
                    <a:pt x="143" y="82"/>
                  </a:cubicBezTo>
                  <a:cubicBezTo>
                    <a:pt x="144" y="82"/>
                    <a:pt x="144" y="82"/>
                    <a:pt x="144" y="81"/>
                  </a:cubicBezTo>
                  <a:cubicBezTo>
                    <a:pt x="144" y="81"/>
                    <a:pt x="144" y="81"/>
                    <a:pt x="144" y="80"/>
                  </a:cubicBezTo>
                  <a:cubicBezTo>
                    <a:pt x="144" y="80"/>
                    <a:pt x="143" y="79"/>
                    <a:pt x="143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5" y="79"/>
                    <a:pt x="145" y="79"/>
                  </a:cubicBezTo>
                  <a:cubicBezTo>
                    <a:pt x="145" y="79"/>
                    <a:pt x="145" y="79"/>
                    <a:pt x="146" y="79"/>
                  </a:cubicBezTo>
                  <a:cubicBezTo>
                    <a:pt x="149" y="76"/>
                    <a:pt x="153" y="73"/>
                    <a:pt x="157" y="71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77"/>
                    <a:pt x="158" y="85"/>
                    <a:pt x="162" y="91"/>
                  </a:cubicBezTo>
                  <a:cubicBezTo>
                    <a:pt x="162" y="91"/>
                    <a:pt x="163" y="91"/>
                    <a:pt x="163" y="92"/>
                  </a:cubicBezTo>
                  <a:cubicBezTo>
                    <a:pt x="164" y="92"/>
                    <a:pt x="165" y="93"/>
                    <a:pt x="166" y="93"/>
                  </a:cubicBezTo>
                  <a:cubicBezTo>
                    <a:pt x="167" y="95"/>
                    <a:pt x="170" y="99"/>
                    <a:pt x="171" y="102"/>
                  </a:cubicBezTo>
                  <a:cubicBezTo>
                    <a:pt x="171" y="102"/>
                    <a:pt x="170" y="102"/>
                    <a:pt x="170" y="103"/>
                  </a:cubicBezTo>
                  <a:cubicBezTo>
                    <a:pt x="170" y="103"/>
                    <a:pt x="170" y="104"/>
                    <a:pt x="170" y="105"/>
                  </a:cubicBezTo>
                  <a:cubicBezTo>
                    <a:pt x="170" y="105"/>
                    <a:pt x="170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2" y="104"/>
                    <a:pt x="172" y="103"/>
                    <a:pt x="172" y="103"/>
                  </a:cubicBezTo>
                  <a:cubicBezTo>
                    <a:pt x="172" y="102"/>
                    <a:pt x="172" y="101"/>
                    <a:pt x="172" y="100"/>
                  </a:cubicBezTo>
                  <a:cubicBezTo>
                    <a:pt x="172" y="98"/>
                    <a:pt x="171" y="97"/>
                    <a:pt x="170" y="96"/>
                  </a:cubicBezTo>
                  <a:cubicBezTo>
                    <a:pt x="170" y="94"/>
                    <a:pt x="169" y="93"/>
                    <a:pt x="168" y="91"/>
                  </a:cubicBezTo>
                  <a:cubicBezTo>
                    <a:pt x="162" y="90"/>
                    <a:pt x="161" y="84"/>
                    <a:pt x="160" y="78"/>
                  </a:cubicBezTo>
                  <a:cubicBezTo>
                    <a:pt x="160" y="76"/>
                    <a:pt x="159" y="73"/>
                    <a:pt x="159" y="71"/>
                  </a:cubicBezTo>
                  <a:cubicBezTo>
                    <a:pt x="159" y="71"/>
                    <a:pt x="158" y="70"/>
                    <a:pt x="158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65" y="66"/>
                    <a:pt x="175" y="64"/>
                    <a:pt x="184" y="62"/>
                  </a:cubicBezTo>
                  <a:cubicBezTo>
                    <a:pt x="185" y="64"/>
                    <a:pt x="189" y="69"/>
                    <a:pt x="192" y="69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2" y="69"/>
                    <a:pt x="192" y="70"/>
                    <a:pt x="192" y="70"/>
                  </a:cubicBezTo>
                  <a:cubicBezTo>
                    <a:pt x="192" y="71"/>
                    <a:pt x="192" y="71"/>
                    <a:pt x="192" y="72"/>
                  </a:cubicBezTo>
                  <a:cubicBezTo>
                    <a:pt x="192" y="72"/>
                    <a:pt x="192" y="73"/>
                    <a:pt x="193" y="73"/>
                  </a:cubicBezTo>
                  <a:cubicBezTo>
                    <a:pt x="193" y="73"/>
                    <a:pt x="194" y="74"/>
                    <a:pt x="193" y="75"/>
                  </a:cubicBezTo>
                  <a:cubicBezTo>
                    <a:pt x="193" y="77"/>
                    <a:pt x="191" y="78"/>
                    <a:pt x="189" y="79"/>
                  </a:cubicBezTo>
                  <a:cubicBezTo>
                    <a:pt x="188" y="79"/>
                    <a:pt x="186" y="80"/>
                    <a:pt x="185" y="81"/>
                  </a:cubicBezTo>
                  <a:cubicBezTo>
                    <a:pt x="185" y="82"/>
                    <a:pt x="185" y="83"/>
                    <a:pt x="184" y="84"/>
                  </a:cubicBezTo>
                  <a:cubicBezTo>
                    <a:pt x="184" y="85"/>
                    <a:pt x="184" y="86"/>
                    <a:pt x="184" y="86"/>
                  </a:cubicBezTo>
                  <a:cubicBezTo>
                    <a:pt x="182" y="89"/>
                    <a:pt x="179" y="91"/>
                    <a:pt x="175" y="91"/>
                  </a:cubicBezTo>
                  <a:cubicBezTo>
                    <a:pt x="175" y="91"/>
                    <a:pt x="175" y="92"/>
                    <a:pt x="175" y="92"/>
                  </a:cubicBezTo>
                  <a:cubicBezTo>
                    <a:pt x="174" y="93"/>
                    <a:pt x="174" y="93"/>
                    <a:pt x="174" y="94"/>
                  </a:cubicBezTo>
                  <a:cubicBezTo>
                    <a:pt x="173" y="96"/>
                    <a:pt x="172" y="98"/>
                    <a:pt x="172" y="101"/>
                  </a:cubicBezTo>
                  <a:cubicBezTo>
                    <a:pt x="172" y="101"/>
                    <a:pt x="172" y="101"/>
                    <a:pt x="173" y="101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5" y="100"/>
                    <a:pt x="175" y="99"/>
                    <a:pt x="176" y="98"/>
                  </a:cubicBezTo>
                  <a:cubicBezTo>
                    <a:pt x="176" y="98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5" y="94"/>
                    <a:pt x="177" y="93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2"/>
                    <a:pt x="182" y="91"/>
                    <a:pt x="183" y="91"/>
                  </a:cubicBezTo>
                  <a:cubicBezTo>
                    <a:pt x="184" y="90"/>
                    <a:pt x="185" y="89"/>
                    <a:pt x="185" y="88"/>
                  </a:cubicBezTo>
                  <a:cubicBezTo>
                    <a:pt x="186" y="88"/>
                    <a:pt x="186" y="87"/>
                    <a:pt x="186" y="86"/>
                  </a:cubicBezTo>
                  <a:cubicBezTo>
                    <a:pt x="186" y="85"/>
                    <a:pt x="186" y="84"/>
                    <a:pt x="187" y="84"/>
                  </a:cubicBezTo>
                  <a:cubicBezTo>
                    <a:pt x="188" y="82"/>
                    <a:pt x="189" y="81"/>
                    <a:pt x="191" y="80"/>
                  </a:cubicBezTo>
                  <a:cubicBezTo>
                    <a:pt x="193" y="79"/>
                    <a:pt x="195" y="78"/>
                    <a:pt x="196" y="75"/>
                  </a:cubicBezTo>
                  <a:cubicBezTo>
                    <a:pt x="195" y="74"/>
                    <a:pt x="195" y="72"/>
                    <a:pt x="194" y="70"/>
                  </a:cubicBezTo>
                  <a:cubicBezTo>
                    <a:pt x="194" y="69"/>
                    <a:pt x="194" y="68"/>
                    <a:pt x="193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0" y="67"/>
                    <a:pt x="187" y="64"/>
                    <a:pt x="186" y="61"/>
                  </a:cubicBezTo>
                  <a:cubicBezTo>
                    <a:pt x="194" y="59"/>
                    <a:pt x="200" y="58"/>
                    <a:pt x="208" y="57"/>
                  </a:cubicBezTo>
                  <a:cubicBezTo>
                    <a:pt x="209" y="57"/>
                    <a:pt x="209" y="57"/>
                    <a:pt x="209" y="58"/>
                  </a:cubicBezTo>
                  <a:cubicBezTo>
                    <a:pt x="209" y="58"/>
                    <a:pt x="209" y="58"/>
                    <a:pt x="210" y="58"/>
                  </a:cubicBezTo>
                  <a:cubicBezTo>
                    <a:pt x="214" y="55"/>
                    <a:pt x="211" y="52"/>
                    <a:pt x="209" y="48"/>
                  </a:cubicBezTo>
                  <a:cubicBezTo>
                    <a:pt x="208" y="47"/>
                    <a:pt x="207" y="46"/>
                    <a:pt x="207" y="45"/>
                  </a:cubicBezTo>
                  <a:cubicBezTo>
                    <a:pt x="210" y="46"/>
                    <a:pt x="212" y="46"/>
                    <a:pt x="214" y="47"/>
                  </a:cubicBezTo>
                  <a:cubicBezTo>
                    <a:pt x="214" y="47"/>
                    <a:pt x="215" y="47"/>
                    <a:pt x="215" y="47"/>
                  </a:cubicBezTo>
                  <a:cubicBezTo>
                    <a:pt x="216" y="47"/>
                    <a:pt x="217" y="47"/>
                    <a:pt x="218" y="47"/>
                  </a:cubicBezTo>
                  <a:cubicBezTo>
                    <a:pt x="219" y="47"/>
                    <a:pt x="219" y="47"/>
                    <a:pt x="220" y="48"/>
                  </a:cubicBezTo>
                  <a:cubicBezTo>
                    <a:pt x="222" y="48"/>
                    <a:pt x="224" y="50"/>
                    <a:pt x="227" y="51"/>
                  </a:cubicBezTo>
                  <a:cubicBezTo>
                    <a:pt x="228" y="52"/>
                    <a:pt x="229" y="52"/>
                    <a:pt x="230" y="53"/>
                  </a:cubicBezTo>
                  <a:cubicBezTo>
                    <a:pt x="231" y="54"/>
                    <a:pt x="232" y="54"/>
                    <a:pt x="234" y="55"/>
                  </a:cubicBezTo>
                  <a:cubicBezTo>
                    <a:pt x="236" y="56"/>
                    <a:pt x="238" y="57"/>
                    <a:pt x="239" y="58"/>
                  </a:cubicBezTo>
                  <a:cubicBezTo>
                    <a:pt x="245" y="62"/>
                    <a:pt x="251" y="68"/>
                    <a:pt x="256" y="73"/>
                  </a:cubicBezTo>
                  <a:cubicBezTo>
                    <a:pt x="259" y="76"/>
                    <a:pt x="259" y="76"/>
                    <a:pt x="259" y="76"/>
                  </a:cubicBezTo>
                  <a:cubicBezTo>
                    <a:pt x="267" y="86"/>
                    <a:pt x="276" y="96"/>
                    <a:pt x="282" y="107"/>
                  </a:cubicBezTo>
                  <a:cubicBezTo>
                    <a:pt x="281" y="107"/>
                    <a:pt x="280" y="107"/>
                    <a:pt x="279" y="107"/>
                  </a:cubicBezTo>
                  <a:cubicBezTo>
                    <a:pt x="278" y="108"/>
                    <a:pt x="277" y="108"/>
                    <a:pt x="275" y="108"/>
                  </a:cubicBezTo>
                  <a:cubicBezTo>
                    <a:pt x="275" y="108"/>
                    <a:pt x="274" y="108"/>
                    <a:pt x="274" y="108"/>
                  </a:cubicBezTo>
                  <a:cubicBezTo>
                    <a:pt x="272" y="107"/>
                    <a:pt x="272" y="106"/>
                    <a:pt x="271" y="105"/>
                  </a:cubicBezTo>
                  <a:cubicBezTo>
                    <a:pt x="270" y="104"/>
                    <a:pt x="269" y="102"/>
                    <a:pt x="266" y="102"/>
                  </a:cubicBezTo>
                  <a:cubicBezTo>
                    <a:pt x="265" y="103"/>
                    <a:pt x="264" y="104"/>
                    <a:pt x="264" y="105"/>
                  </a:cubicBezTo>
                  <a:cubicBezTo>
                    <a:pt x="263" y="105"/>
                    <a:pt x="263" y="105"/>
                    <a:pt x="263" y="106"/>
                  </a:cubicBezTo>
                  <a:cubicBezTo>
                    <a:pt x="262" y="104"/>
                    <a:pt x="260" y="104"/>
                    <a:pt x="258" y="103"/>
                  </a:cubicBezTo>
                  <a:cubicBezTo>
                    <a:pt x="257" y="103"/>
                    <a:pt x="256" y="103"/>
                    <a:pt x="254" y="102"/>
                  </a:cubicBezTo>
                  <a:cubicBezTo>
                    <a:pt x="253" y="103"/>
                    <a:pt x="253" y="104"/>
                    <a:pt x="252" y="105"/>
                  </a:cubicBezTo>
                  <a:cubicBezTo>
                    <a:pt x="252" y="106"/>
                    <a:pt x="252" y="108"/>
                    <a:pt x="250" y="108"/>
                  </a:cubicBezTo>
                  <a:cubicBezTo>
                    <a:pt x="249" y="108"/>
                    <a:pt x="248" y="107"/>
                    <a:pt x="247" y="107"/>
                  </a:cubicBezTo>
                  <a:cubicBezTo>
                    <a:pt x="246" y="106"/>
                    <a:pt x="244" y="105"/>
                    <a:pt x="243" y="105"/>
                  </a:cubicBezTo>
                  <a:cubicBezTo>
                    <a:pt x="243" y="105"/>
                    <a:pt x="243" y="105"/>
                    <a:pt x="243" y="105"/>
                  </a:cubicBezTo>
                  <a:cubicBezTo>
                    <a:pt x="241" y="111"/>
                    <a:pt x="244" y="117"/>
                    <a:pt x="246" y="120"/>
                  </a:cubicBezTo>
                  <a:cubicBezTo>
                    <a:pt x="246" y="119"/>
                    <a:pt x="245" y="120"/>
                    <a:pt x="244" y="120"/>
                  </a:cubicBezTo>
                  <a:cubicBezTo>
                    <a:pt x="244" y="121"/>
                    <a:pt x="244" y="121"/>
                    <a:pt x="244" y="122"/>
                  </a:cubicBezTo>
                  <a:cubicBezTo>
                    <a:pt x="244" y="124"/>
                    <a:pt x="244" y="126"/>
                    <a:pt x="243" y="128"/>
                  </a:cubicBezTo>
                  <a:cubicBezTo>
                    <a:pt x="244" y="122"/>
                    <a:pt x="242" y="116"/>
                    <a:pt x="241" y="111"/>
                  </a:cubicBezTo>
                  <a:cubicBezTo>
                    <a:pt x="238" y="110"/>
                    <a:pt x="236" y="110"/>
                    <a:pt x="234" y="111"/>
                  </a:cubicBezTo>
                  <a:cubicBezTo>
                    <a:pt x="234" y="110"/>
                    <a:pt x="233" y="110"/>
                    <a:pt x="233" y="109"/>
                  </a:cubicBezTo>
                  <a:cubicBezTo>
                    <a:pt x="232" y="109"/>
                    <a:pt x="232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10"/>
                    <a:pt x="230" y="111"/>
                    <a:pt x="230" y="112"/>
                  </a:cubicBezTo>
                  <a:cubicBezTo>
                    <a:pt x="231" y="113"/>
                    <a:pt x="231" y="114"/>
                    <a:pt x="231" y="115"/>
                  </a:cubicBezTo>
                  <a:cubicBezTo>
                    <a:pt x="230" y="116"/>
                    <a:pt x="229" y="117"/>
                    <a:pt x="229" y="117"/>
                  </a:cubicBezTo>
                  <a:cubicBezTo>
                    <a:pt x="228" y="117"/>
                    <a:pt x="227" y="117"/>
                    <a:pt x="227" y="118"/>
                  </a:cubicBezTo>
                  <a:cubicBezTo>
                    <a:pt x="226" y="119"/>
                    <a:pt x="226" y="119"/>
                    <a:pt x="226" y="120"/>
                  </a:cubicBezTo>
                  <a:cubicBezTo>
                    <a:pt x="226" y="120"/>
                    <a:pt x="226" y="121"/>
                    <a:pt x="227" y="121"/>
                  </a:cubicBezTo>
                  <a:cubicBezTo>
                    <a:pt x="226" y="122"/>
                    <a:pt x="225" y="122"/>
                    <a:pt x="224" y="123"/>
                  </a:cubicBezTo>
                  <a:cubicBezTo>
                    <a:pt x="224" y="123"/>
                    <a:pt x="223" y="123"/>
                    <a:pt x="222" y="124"/>
                  </a:cubicBezTo>
                  <a:cubicBezTo>
                    <a:pt x="222" y="125"/>
                    <a:pt x="222" y="126"/>
                    <a:pt x="222" y="127"/>
                  </a:cubicBezTo>
                  <a:cubicBezTo>
                    <a:pt x="221" y="129"/>
                    <a:pt x="221" y="131"/>
                    <a:pt x="220" y="132"/>
                  </a:cubicBezTo>
                  <a:cubicBezTo>
                    <a:pt x="217" y="131"/>
                    <a:pt x="216" y="131"/>
                    <a:pt x="215" y="131"/>
                  </a:cubicBezTo>
                  <a:cubicBezTo>
                    <a:pt x="214" y="130"/>
                    <a:pt x="213" y="130"/>
                    <a:pt x="212" y="130"/>
                  </a:cubicBezTo>
                  <a:cubicBezTo>
                    <a:pt x="211" y="130"/>
                    <a:pt x="211" y="130"/>
                    <a:pt x="211" y="130"/>
                  </a:cubicBezTo>
                  <a:cubicBezTo>
                    <a:pt x="210" y="130"/>
                    <a:pt x="210" y="130"/>
                    <a:pt x="209" y="131"/>
                  </a:cubicBezTo>
                  <a:cubicBezTo>
                    <a:pt x="209" y="131"/>
                    <a:pt x="209" y="132"/>
                    <a:pt x="208" y="132"/>
                  </a:cubicBezTo>
                  <a:cubicBezTo>
                    <a:pt x="208" y="132"/>
                    <a:pt x="208" y="132"/>
                    <a:pt x="208" y="132"/>
                  </a:cubicBezTo>
                  <a:cubicBezTo>
                    <a:pt x="206" y="130"/>
                    <a:pt x="205" y="125"/>
                    <a:pt x="204" y="122"/>
                  </a:cubicBezTo>
                  <a:cubicBezTo>
                    <a:pt x="204" y="120"/>
                    <a:pt x="204" y="117"/>
                    <a:pt x="204" y="116"/>
                  </a:cubicBezTo>
                  <a:cubicBezTo>
                    <a:pt x="205" y="117"/>
                    <a:pt x="207" y="118"/>
                    <a:pt x="209" y="118"/>
                  </a:cubicBezTo>
                  <a:cubicBezTo>
                    <a:pt x="213" y="118"/>
                    <a:pt x="218" y="115"/>
                    <a:pt x="220" y="112"/>
                  </a:cubicBezTo>
                  <a:cubicBezTo>
                    <a:pt x="221" y="112"/>
                    <a:pt x="221" y="111"/>
                    <a:pt x="221" y="110"/>
                  </a:cubicBezTo>
                  <a:cubicBezTo>
                    <a:pt x="221" y="109"/>
                    <a:pt x="221" y="108"/>
                    <a:pt x="221" y="108"/>
                  </a:cubicBezTo>
                  <a:cubicBezTo>
                    <a:pt x="221" y="107"/>
                    <a:pt x="221" y="107"/>
                    <a:pt x="221" y="106"/>
                  </a:cubicBezTo>
                  <a:cubicBezTo>
                    <a:pt x="220" y="106"/>
                    <a:pt x="220" y="105"/>
                    <a:pt x="220" y="104"/>
                  </a:cubicBezTo>
                  <a:cubicBezTo>
                    <a:pt x="221" y="104"/>
                    <a:pt x="222" y="103"/>
                    <a:pt x="223" y="103"/>
                  </a:cubicBezTo>
                  <a:cubicBezTo>
                    <a:pt x="225" y="103"/>
                    <a:pt x="226" y="102"/>
                    <a:pt x="227" y="101"/>
                  </a:cubicBezTo>
                  <a:cubicBezTo>
                    <a:pt x="227" y="99"/>
                    <a:pt x="228" y="96"/>
                    <a:pt x="228" y="95"/>
                  </a:cubicBezTo>
                  <a:cubicBezTo>
                    <a:pt x="233" y="94"/>
                    <a:pt x="236" y="92"/>
                    <a:pt x="239" y="89"/>
                  </a:cubicBezTo>
                  <a:cubicBezTo>
                    <a:pt x="242" y="87"/>
                    <a:pt x="245" y="84"/>
                    <a:pt x="251" y="84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3" y="80"/>
                    <a:pt x="251" y="78"/>
                    <a:pt x="249" y="76"/>
                  </a:cubicBezTo>
                  <a:cubicBezTo>
                    <a:pt x="248" y="75"/>
                    <a:pt x="247" y="75"/>
                    <a:pt x="247" y="74"/>
                  </a:cubicBezTo>
                  <a:cubicBezTo>
                    <a:pt x="241" y="73"/>
                    <a:pt x="239" y="70"/>
                    <a:pt x="238" y="67"/>
                  </a:cubicBezTo>
                  <a:cubicBezTo>
                    <a:pt x="238" y="66"/>
                    <a:pt x="239" y="65"/>
                    <a:pt x="239" y="64"/>
                  </a:cubicBezTo>
                  <a:cubicBezTo>
                    <a:pt x="240" y="62"/>
                    <a:pt x="241" y="61"/>
                    <a:pt x="240" y="60"/>
                  </a:cubicBezTo>
                  <a:cubicBezTo>
                    <a:pt x="240" y="59"/>
                    <a:pt x="239" y="59"/>
                    <a:pt x="238" y="58"/>
                  </a:cubicBezTo>
                  <a:cubicBezTo>
                    <a:pt x="238" y="58"/>
                    <a:pt x="238" y="58"/>
                    <a:pt x="238" y="59"/>
                  </a:cubicBezTo>
                  <a:cubicBezTo>
                    <a:pt x="238" y="59"/>
                    <a:pt x="238" y="59"/>
                    <a:pt x="238" y="59"/>
                  </a:cubicBezTo>
                  <a:cubicBezTo>
                    <a:pt x="239" y="60"/>
                    <a:pt x="238" y="62"/>
                    <a:pt x="237" y="63"/>
                  </a:cubicBezTo>
                  <a:cubicBezTo>
                    <a:pt x="237" y="65"/>
                    <a:pt x="236" y="67"/>
                    <a:pt x="236" y="68"/>
                  </a:cubicBezTo>
                  <a:cubicBezTo>
                    <a:pt x="237" y="71"/>
                    <a:pt x="241" y="75"/>
                    <a:pt x="244" y="75"/>
                  </a:cubicBezTo>
                  <a:cubicBezTo>
                    <a:pt x="244" y="75"/>
                    <a:pt x="245" y="75"/>
                    <a:pt x="245" y="75"/>
                  </a:cubicBezTo>
                  <a:cubicBezTo>
                    <a:pt x="245" y="76"/>
                    <a:pt x="246" y="77"/>
                    <a:pt x="247" y="77"/>
                  </a:cubicBezTo>
                  <a:cubicBezTo>
                    <a:pt x="249" y="79"/>
                    <a:pt x="250" y="80"/>
                    <a:pt x="250" y="81"/>
                  </a:cubicBezTo>
                  <a:cubicBezTo>
                    <a:pt x="249" y="82"/>
                    <a:pt x="246" y="83"/>
                    <a:pt x="244" y="83"/>
                  </a:cubicBezTo>
                  <a:cubicBezTo>
                    <a:pt x="244" y="83"/>
                    <a:pt x="244" y="83"/>
                    <a:pt x="243" y="83"/>
                  </a:cubicBezTo>
                  <a:cubicBezTo>
                    <a:pt x="241" y="84"/>
                    <a:pt x="240" y="85"/>
                    <a:pt x="238" y="87"/>
                  </a:cubicBezTo>
                  <a:cubicBezTo>
                    <a:pt x="237" y="88"/>
                    <a:pt x="236" y="90"/>
                    <a:pt x="234" y="91"/>
                  </a:cubicBezTo>
                  <a:cubicBezTo>
                    <a:pt x="233" y="91"/>
                    <a:pt x="232" y="92"/>
                    <a:pt x="230" y="92"/>
                  </a:cubicBezTo>
                  <a:cubicBezTo>
                    <a:pt x="229" y="92"/>
                    <a:pt x="227" y="92"/>
                    <a:pt x="225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6"/>
                    <a:pt x="225" y="97"/>
                  </a:cubicBezTo>
                  <a:cubicBezTo>
                    <a:pt x="225" y="98"/>
                    <a:pt x="225" y="98"/>
                    <a:pt x="226" y="99"/>
                  </a:cubicBezTo>
                  <a:cubicBezTo>
                    <a:pt x="224" y="100"/>
                    <a:pt x="223" y="101"/>
                    <a:pt x="221" y="102"/>
                  </a:cubicBezTo>
                  <a:cubicBezTo>
                    <a:pt x="219" y="102"/>
                    <a:pt x="217" y="103"/>
                    <a:pt x="216" y="104"/>
                  </a:cubicBezTo>
                  <a:cubicBezTo>
                    <a:pt x="216" y="105"/>
                    <a:pt x="216" y="105"/>
                    <a:pt x="216" y="105"/>
                  </a:cubicBezTo>
                  <a:cubicBezTo>
                    <a:pt x="216" y="105"/>
                    <a:pt x="216" y="105"/>
                    <a:pt x="216" y="105"/>
                  </a:cubicBezTo>
                  <a:cubicBezTo>
                    <a:pt x="216" y="106"/>
                    <a:pt x="217" y="107"/>
                    <a:pt x="217" y="108"/>
                  </a:cubicBezTo>
                  <a:cubicBezTo>
                    <a:pt x="217" y="108"/>
                    <a:pt x="217" y="108"/>
                    <a:pt x="217" y="108"/>
                  </a:cubicBezTo>
                  <a:cubicBezTo>
                    <a:pt x="217" y="108"/>
                    <a:pt x="217" y="108"/>
                    <a:pt x="217" y="108"/>
                  </a:cubicBezTo>
                  <a:cubicBezTo>
                    <a:pt x="217" y="107"/>
                    <a:pt x="218" y="107"/>
                    <a:pt x="218" y="106"/>
                  </a:cubicBezTo>
                  <a:cubicBezTo>
                    <a:pt x="218" y="106"/>
                    <a:pt x="218" y="106"/>
                    <a:pt x="218" y="106"/>
                  </a:cubicBezTo>
                  <a:cubicBezTo>
                    <a:pt x="218" y="106"/>
                    <a:pt x="218" y="106"/>
                    <a:pt x="218" y="106"/>
                  </a:cubicBezTo>
                  <a:cubicBezTo>
                    <a:pt x="218" y="107"/>
                    <a:pt x="218" y="107"/>
                    <a:pt x="218" y="108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9" y="109"/>
                    <a:pt x="218" y="109"/>
                    <a:pt x="218" y="109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9"/>
                    <a:pt x="218" y="109"/>
                    <a:pt x="217" y="109"/>
                  </a:cubicBezTo>
                  <a:cubicBezTo>
                    <a:pt x="217" y="109"/>
                    <a:pt x="217" y="109"/>
                    <a:pt x="217" y="109"/>
                  </a:cubicBezTo>
                  <a:cubicBezTo>
                    <a:pt x="217" y="109"/>
                    <a:pt x="217" y="109"/>
                    <a:pt x="217" y="109"/>
                  </a:cubicBezTo>
                  <a:cubicBezTo>
                    <a:pt x="217" y="110"/>
                    <a:pt x="217" y="110"/>
                    <a:pt x="217" y="111"/>
                  </a:cubicBezTo>
                  <a:cubicBezTo>
                    <a:pt x="218" y="111"/>
                    <a:pt x="218" y="111"/>
                    <a:pt x="218" y="111"/>
                  </a:cubicBezTo>
                  <a:cubicBezTo>
                    <a:pt x="217" y="111"/>
                    <a:pt x="216" y="112"/>
                    <a:pt x="216" y="112"/>
                  </a:cubicBezTo>
                  <a:cubicBezTo>
                    <a:pt x="216" y="113"/>
                    <a:pt x="216" y="113"/>
                    <a:pt x="215" y="113"/>
                  </a:cubicBezTo>
                  <a:cubicBezTo>
                    <a:pt x="214" y="114"/>
                    <a:pt x="213" y="114"/>
                    <a:pt x="212" y="114"/>
                  </a:cubicBezTo>
                  <a:cubicBezTo>
                    <a:pt x="211" y="115"/>
                    <a:pt x="210" y="115"/>
                    <a:pt x="209" y="116"/>
                  </a:cubicBezTo>
                  <a:cubicBezTo>
                    <a:pt x="208" y="115"/>
                    <a:pt x="207" y="115"/>
                    <a:pt x="206" y="114"/>
                  </a:cubicBezTo>
                  <a:cubicBezTo>
                    <a:pt x="206" y="113"/>
                    <a:pt x="205" y="112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0" y="116"/>
                    <a:pt x="202" y="122"/>
                    <a:pt x="203" y="127"/>
                  </a:cubicBezTo>
                  <a:cubicBezTo>
                    <a:pt x="204" y="129"/>
                    <a:pt x="204" y="131"/>
                    <a:pt x="205" y="133"/>
                  </a:cubicBezTo>
                  <a:cubicBezTo>
                    <a:pt x="205" y="134"/>
                    <a:pt x="206" y="134"/>
                    <a:pt x="208" y="134"/>
                  </a:cubicBezTo>
                  <a:cubicBezTo>
                    <a:pt x="209" y="134"/>
                    <a:pt x="209" y="134"/>
                    <a:pt x="210" y="134"/>
                  </a:cubicBezTo>
                  <a:cubicBezTo>
                    <a:pt x="211" y="134"/>
                    <a:pt x="212" y="133"/>
                    <a:pt x="213" y="133"/>
                  </a:cubicBezTo>
                  <a:cubicBezTo>
                    <a:pt x="213" y="133"/>
                    <a:pt x="213" y="133"/>
                    <a:pt x="213" y="133"/>
                  </a:cubicBezTo>
                  <a:cubicBezTo>
                    <a:pt x="214" y="133"/>
                    <a:pt x="216" y="134"/>
                    <a:pt x="217" y="134"/>
                  </a:cubicBezTo>
                  <a:cubicBezTo>
                    <a:pt x="219" y="135"/>
                    <a:pt x="220" y="135"/>
                    <a:pt x="222" y="134"/>
                  </a:cubicBezTo>
                  <a:cubicBezTo>
                    <a:pt x="223" y="132"/>
                    <a:pt x="223" y="131"/>
                    <a:pt x="224" y="129"/>
                  </a:cubicBezTo>
                  <a:cubicBezTo>
                    <a:pt x="224" y="128"/>
                    <a:pt x="224" y="127"/>
                    <a:pt x="224" y="126"/>
                  </a:cubicBezTo>
                  <a:cubicBezTo>
                    <a:pt x="227" y="125"/>
                    <a:pt x="228" y="123"/>
                    <a:pt x="228" y="122"/>
                  </a:cubicBezTo>
                  <a:cubicBezTo>
                    <a:pt x="229" y="120"/>
                    <a:pt x="230" y="119"/>
                    <a:pt x="232" y="118"/>
                  </a:cubicBezTo>
                  <a:cubicBezTo>
                    <a:pt x="233" y="117"/>
                    <a:pt x="233" y="115"/>
                    <a:pt x="233" y="114"/>
                  </a:cubicBezTo>
                  <a:cubicBezTo>
                    <a:pt x="233" y="114"/>
                    <a:pt x="233" y="114"/>
                    <a:pt x="233" y="113"/>
                  </a:cubicBezTo>
                  <a:cubicBezTo>
                    <a:pt x="233" y="113"/>
                    <a:pt x="233" y="113"/>
                    <a:pt x="233" y="113"/>
                  </a:cubicBezTo>
                  <a:cubicBezTo>
                    <a:pt x="234" y="113"/>
                    <a:pt x="235" y="113"/>
                    <a:pt x="237" y="113"/>
                  </a:cubicBezTo>
                  <a:cubicBezTo>
                    <a:pt x="237" y="113"/>
                    <a:pt x="238" y="112"/>
                    <a:pt x="239" y="112"/>
                  </a:cubicBezTo>
                  <a:cubicBezTo>
                    <a:pt x="240" y="117"/>
                    <a:pt x="241" y="122"/>
                    <a:pt x="241" y="125"/>
                  </a:cubicBezTo>
                  <a:cubicBezTo>
                    <a:pt x="241" y="127"/>
                    <a:pt x="240" y="128"/>
                    <a:pt x="240" y="129"/>
                  </a:cubicBezTo>
                  <a:cubicBezTo>
                    <a:pt x="239" y="130"/>
                    <a:pt x="239" y="132"/>
                    <a:pt x="239" y="133"/>
                  </a:cubicBezTo>
                  <a:cubicBezTo>
                    <a:pt x="239" y="133"/>
                    <a:pt x="239" y="133"/>
                    <a:pt x="239" y="133"/>
                  </a:cubicBezTo>
                  <a:cubicBezTo>
                    <a:pt x="239" y="133"/>
                    <a:pt x="239" y="133"/>
                    <a:pt x="239" y="133"/>
                  </a:cubicBezTo>
                  <a:cubicBezTo>
                    <a:pt x="240" y="133"/>
                    <a:pt x="240" y="133"/>
                    <a:pt x="240" y="133"/>
                  </a:cubicBezTo>
                  <a:cubicBezTo>
                    <a:pt x="242" y="132"/>
                    <a:pt x="244" y="130"/>
                    <a:pt x="245" y="129"/>
                  </a:cubicBezTo>
                  <a:cubicBezTo>
                    <a:pt x="246" y="127"/>
                    <a:pt x="246" y="126"/>
                    <a:pt x="246" y="125"/>
                  </a:cubicBezTo>
                  <a:cubicBezTo>
                    <a:pt x="246" y="124"/>
                    <a:pt x="246" y="124"/>
                    <a:pt x="246" y="123"/>
                  </a:cubicBezTo>
                  <a:cubicBezTo>
                    <a:pt x="247" y="123"/>
                    <a:pt x="247" y="123"/>
                    <a:pt x="248" y="123"/>
                  </a:cubicBezTo>
                  <a:cubicBezTo>
                    <a:pt x="249" y="124"/>
                    <a:pt x="249" y="124"/>
                    <a:pt x="250" y="123"/>
                  </a:cubicBezTo>
                  <a:cubicBezTo>
                    <a:pt x="250" y="120"/>
                    <a:pt x="248" y="118"/>
                    <a:pt x="247" y="116"/>
                  </a:cubicBezTo>
                  <a:cubicBezTo>
                    <a:pt x="245" y="114"/>
                    <a:pt x="243" y="112"/>
                    <a:pt x="245" y="108"/>
                  </a:cubicBezTo>
                  <a:cubicBezTo>
                    <a:pt x="246" y="108"/>
                    <a:pt x="247" y="109"/>
                    <a:pt x="247" y="110"/>
                  </a:cubicBezTo>
                  <a:cubicBezTo>
                    <a:pt x="248" y="110"/>
                    <a:pt x="249" y="111"/>
                    <a:pt x="251" y="111"/>
                  </a:cubicBezTo>
                  <a:cubicBezTo>
                    <a:pt x="251" y="111"/>
                    <a:pt x="251" y="111"/>
                    <a:pt x="251" y="111"/>
                  </a:cubicBezTo>
                  <a:cubicBezTo>
                    <a:pt x="253" y="110"/>
                    <a:pt x="253" y="109"/>
                    <a:pt x="253" y="108"/>
                  </a:cubicBezTo>
                  <a:cubicBezTo>
                    <a:pt x="254" y="106"/>
                    <a:pt x="254" y="105"/>
                    <a:pt x="256" y="104"/>
                  </a:cubicBezTo>
                  <a:cubicBezTo>
                    <a:pt x="256" y="105"/>
                    <a:pt x="258" y="106"/>
                    <a:pt x="259" y="106"/>
                  </a:cubicBezTo>
                  <a:cubicBezTo>
                    <a:pt x="261" y="107"/>
                    <a:pt x="263" y="108"/>
                    <a:pt x="264" y="108"/>
                  </a:cubicBezTo>
                  <a:cubicBezTo>
                    <a:pt x="265" y="108"/>
                    <a:pt x="265" y="107"/>
                    <a:pt x="265" y="106"/>
                  </a:cubicBezTo>
                  <a:cubicBezTo>
                    <a:pt x="266" y="106"/>
                    <a:pt x="266" y="105"/>
                    <a:pt x="267" y="105"/>
                  </a:cubicBezTo>
                  <a:cubicBezTo>
                    <a:pt x="268" y="105"/>
                    <a:pt x="269" y="106"/>
                    <a:pt x="270" y="107"/>
                  </a:cubicBezTo>
                  <a:cubicBezTo>
                    <a:pt x="270" y="108"/>
                    <a:pt x="271" y="110"/>
                    <a:pt x="273" y="110"/>
                  </a:cubicBezTo>
                  <a:cubicBezTo>
                    <a:pt x="275" y="111"/>
                    <a:pt x="278" y="110"/>
                    <a:pt x="281" y="110"/>
                  </a:cubicBezTo>
                  <a:cubicBezTo>
                    <a:pt x="282" y="109"/>
                    <a:pt x="283" y="109"/>
                    <a:pt x="284" y="109"/>
                  </a:cubicBezTo>
                  <a:cubicBezTo>
                    <a:pt x="286" y="112"/>
                    <a:pt x="287" y="116"/>
                    <a:pt x="289" y="120"/>
                  </a:cubicBezTo>
                  <a:cubicBezTo>
                    <a:pt x="291" y="123"/>
                    <a:pt x="294" y="127"/>
                    <a:pt x="295" y="131"/>
                  </a:cubicBezTo>
                  <a:cubicBezTo>
                    <a:pt x="298" y="138"/>
                    <a:pt x="299" y="145"/>
                    <a:pt x="301" y="152"/>
                  </a:cubicBezTo>
                  <a:cubicBezTo>
                    <a:pt x="302" y="154"/>
                    <a:pt x="302" y="156"/>
                    <a:pt x="303" y="158"/>
                  </a:cubicBezTo>
                  <a:cubicBezTo>
                    <a:pt x="303" y="158"/>
                    <a:pt x="303" y="159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7" y="187"/>
                    <a:pt x="299" y="211"/>
                    <a:pt x="289" y="230"/>
                  </a:cubicBezTo>
                  <a:cubicBezTo>
                    <a:pt x="289" y="230"/>
                    <a:pt x="289" y="231"/>
                    <a:pt x="289" y="231"/>
                  </a:cubicBezTo>
                  <a:cubicBezTo>
                    <a:pt x="289" y="231"/>
                    <a:pt x="290" y="231"/>
                    <a:pt x="290" y="231"/>
                  </a:cubicBezTo>
                  <a:cubicBezTo>
                    <a:pt x="290" y="231"/>
                    <a:pt x="290" y="231"/>
                    <a:pt x="290" y="231"/>
                  </a:cubicBezTo>
                  <a:cubicBezTo>
                    <a:pt x="291" y="230"/>
                    <a:pt x="292" y="230"/>
                    <a:pt x="293" y="230"/>
                  </a:cubicBezTo>
                  <a:cubicBezTo>
                    <a:pt x="293" y="230"/>
                    <a:pt x="293" y="230"/>
                    <a:pt x="293" y="230"/>
                  </a:cubicBezTo>
                  <a:cubicBezTo>
                    <a:pt x="294" y="226"/>
                    <a:pt x="296" y="223"/>
                    <a:pt x="297" y="220"/>
                  </a:cubicBezTo>
                  <a:cubicBezTo>
                    <a:pt x="298" y="216"/>
                    <a:pt x="299" y="213"/>
                    <a:pt x="300" y="209"/>
                  </a:cubicBezTo>
                  <a:cubicBezTo>
                    <a:pt x="304" y="198"/>
                    <a:pt x="307" y="185"/>
                    <a:pt x="306" y="168"/>
                  </a:cubicBezTo>
                  <a:cubicBezTo>
                    <a:pt x="306" y="162"/>
                    <a:pt x="305" y="157"/>
                    <a:pt x="303" y="152"/>
                  </a:cubicBezTo>
                  <a:cubicBezTo>
                    <a:pt x="303" y="151"/>
                    <a:pt x="303" y="149"/>
                    <a:pt x="302" y="147"/>
                  </a:cubicBezTo>
                  <a:cubicBezTo>
                    <a:pt x="300" y="137"/>
                    <a:pt x="297" y="130"/>
                    <a:pt x="293" y="122"/>
                  </a:cubicBezTo>
                  <a:cubicBezTo>
                    <a:pt x="292" y="120"/>
                    <a:pt x="291" y="119"/>
                    <a:pt x="291" y="117"/>
                  </a:cubicBezTo>
                  <a:cubicBezTo>
                    <a:pt x="289" y="115"/>
                    <a:pt x="288" y="113"/>
                    <a:pt x="287" y="111"/>
                  </a:cubicBezTo>
                  <a:cubicBezTo>
                    <a:pt x="280" y="99"/>
                    <a:pt x="271" y="88"/>
                    <a:pt x="265" y="80"/>
                  </a:cubicBezTo>
                  <a:cubicBezTo>
                    <a:pt x="264" y="79"/>
                    <a:pt x="263" y="77"/>
                    <a:pt x="261" y="76"/>
                  </a:cubicBezTo>
                  <a:cubicBezTo>
                    <a:pt x="258" y="72"/>
                    <a:pt x="255" y="68"/>
                    <a:pt x="251" y="65"/>
                  </a:cubicBezTo>
                  <a:cubicBezTo>
                    <a:pt x="251" y="65"/>
                    <a:pt x="250" y="65"/>
                    <a:pt x="250" y="64"/>
                  </a:cubicBezTo>
                  <a:cubicBezTo>
                    <a:pt x="249" y="64"/>
                    <a:pt x="249" y="64"/>
                    <a:pt x="249" y="64"/>
                  </a:cubicBezTo>
                  <a:cubicBezTo>
                    <a:pt x="248" y="64"/>
                    <a:pt x="248" y="63"/>
                    <a:pt x="248" y="63"/>
                  </a:cubicBezTo>
                  <a:cubicBezTo>
                    <a:pt x="248" y="62"/>
                    <a:pt x="247" y="62"/>
                    <a:pt x="247" y="61"/>
                  </a:cubicBezTo>
                  <a:cubicBezTo>
                    <a:pt x="245" y="59"/>
                    <a:pt x="242" y="58"/>
                    <a:pt x="239" y="56"/>
                  </a:cubicBezTo>
                  <a:cubicBezTo>
                    <a:pt x="238" y="56"/>
                    <a:pt x="237" y="55"/>
                    <a:pt x="236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27" y="49"/>
                    <a:pt x="218" y="44"/>
                    <a:pt x="207" y="44"/>
                  </a:cubicBezTo>
                  <a:cubicBezTo>
                    <a:pt x="206" y="44"/>
                    <a:pt x="205" y="44"/>
                    <a:pt x="204" y="44"/>
                  </a:cubicBezTo>
                  <a:cubicBezTo>
                    <a:pt x="204" y="43"/>
                    <a:pt x="203" y="42"/>
                    <a:pt x="202" y="42"/>
                  </a:cubicBezTo>
                  <a:cubicBezTo>
                    <a:pt x="202" y="42"/>
                    <a:pt x="202" y="41"/>
                    <a:pt x="201" y="41"/>
                  </a:cubicBezTo>
                  <a:cubicBezTo>
                    <a:pt x="206" y="35"/>
                    <a:pt x="213" y="34"/>
                    <a:pt x="222" y="32"/>
                  </a:cubicBezTo>
                  <a:cubicBezTo>
                    <a:pt x="225" y="32"/>
                    <a:pt x="228" y="31"/>
                    <a:pt x="231" y="31"/>
                  </a:cubicBezTo>
                  <a:cubicBezTo>
                    <a:pt x="238" y="29"/>
                    <a:pt x="245" y="27"/>
                    <a:pt x="250" y="27"/>
                  </a:cubicBezTo>
                  <a:cubicBezTo>
                    <a:pt x="254" y="27"/>
                    <a:pt x="257" y="27"/>
                    <a:pt x="260" y="27"/>
                  </a:cubicBezTo>
                  <a:cubicBezTo>
                    <a:pt x="267" y="27"/>
                    <a:pt x="272" y="27"/>
                    <a:pt x="276" y="29"/>
                  </a:cubicBezTo>
                  <a:cubicBezTo>
                    <a:pt x="278" y="29"/>
                    <a:pt x="279" y="30"/>
                    <a:pt x="281" y="31"/>
                  </a:cubicBezTo>
                  <a:cubicBezTo>
                    <a:pt x="283" y="33"/>
                    <a:pt x="286" y="35"/>
                    <a:pt x="289" y="34"/>
                  </a:cubicBezTo>
                  <a:cubicBezTo>
                    <a:pt x="289" y="34"/>
                    <a:pt x="289" y="34"/>
                    <a:pt x="289" y="34"/>
                  </a:cubicBezTo>
                  <a:cubicBezTo>
                    <a:pt x="289" y="32"/>
                    <a:pt x="289" y="31"/>
                    <a:pt x="288" y="28"/>
                  </a:cubicBezTo>
                  <a:cubicBezTo>
                    <a:pt x="287" y="28"/>
                    <a:pt x="287" y="28"/>
                    <a:pt x="287" y="29"/>
                  </a:cubicBezTo>
                  <a:cubicBezTo>
                    <a:pt x="287" y="29"/>
                    <a:pt x="287" y="29"/>
                    <a:pt x="287" y="29"/>
                  </a:cubicBezTo>
                  <a:cubicBezTo>
                    <a:pt x="287" y="28"/>
                    <a:pt x="287" y="27"/>
                    <a:pt x="287" y="26"/>
                  </a:cubicBezTo>
                  <a:cubicBezTo>
                    <a:pt x="284" y="24"/>
                    <a:pt x="282" y="21"/>
                    <a:pt x="279" y="18"/>
                  </a:cubicBezTo>
                  <a:cubicBezTo>
                    <a:pt x="273" y="13"/>
                    <a:pt x="266" y="10"/>
                    <a:pt x="259" y="7"/>
                  </a:cubicBezTo>
                  <a:cubicBezTo>
                    <a:pt x="252" y="5"/>
                    <a:pt x="243" y="2"/>
                    <a:pt x="234" y="1"/>
                  </a:cubicBezTo>
                  <a:cubicBezTo>
                    <a:pt x="231" y="0"/>
                    <a:pt x="228" y="0"/>
                    <a:pt x="224" y="0"/>
                  </a:cubicBezTo>
                  <a:cubicBezTo>
                    <a:pt x="222" y="0"/>
                    <a:pt x="219" y="0"/>
                    <a:pt x="216" y="0"/>
                  </a:cubicBezTo>
                  <a:cubicBezTo>
                    <a:pt x="214" y="0"/>
                    <a:pt x="212" y="0"/>
                    <a:pt x="210" y="0"/>
                  </a:cubicBezTo>
                  <a:cubicBezTo>
                    <a:pt x="191" y="0"/>
                    <a:pt x="174" y="9"/>
                    <a:pt x="161" y="17"/>
                  </a:cubicBezTo>
                  <a:cubicBezTo>
                    <a:pt x="161" y="15"/>
                    <a:pt x="159" y="14"/>
                    <a:pt x="157" y="13"/>
                  </a:cubicBezTo>
                  <a:cubicBezTo>
                    <a:pt x="156" y="12"/>
                    <a:pt x="155" y="12"/>
                    <a:pt x="154" y="11"/>
                  </a:cubicBezTo>
                  <a:cubicBezTo>
                    <a:pt x="152" y="10"/>
                    <a:pt x="151" y="8"/>
                    <a:pt x="149" y="6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148" y="5"/>
                    <a:pt x="148" y="5"/>
                    <a:pt x="148" y="5"/>
                  </a:cubicBezTo>
                  <a:cubicBezTo>
                    <a:pt x="146" y="6"/>
                    <a:pt x="145" y="7"/>
                    <a:pt x="146" y="10"/>
                  </a:cubicBezTo>
                  <a:cubicBezTo>
                    <a:pt x="141" y="21"/>
                    <a:pt x="137" y="32"/>
                    <a:pt x="136" y="46"/>
                  </a:cubicBezTo>
                  <a:cubicBezTo>
                    <a:pt x="131" y="48"/>
                    <a:pt x="128" y="51"/>
                    <a:pt x="124" y="54"/>
                  </a:cubicBezTo>
                  <a:cubicBezTo>
                    <a:pt x="122" y="55"/>
                    <a:pt x="120" y="57"/>
                    <a:pt x="119" y="58"/>
                  </a:cubicBezTo>
                  <a:cubicBezTo>
                    <a:pt x="118" y="59"/>
                    <a:pt x="117" y="59"/>
                    <a:pt x="116" y="59"/>
                  </a:cubicBezTo>
                  <a:cubicBezTo>
                    <a:pt x="115" y="60"/>
                    <a:pt x="114" y="60"/>
                    <a:pt x="113" y="61"/>
                  </a:cubicBezTo>
                  <a:cubicBezTo>
                    <a:pt x="112" y="61"/>
                    <a:pt x="112" y="62"/>
                    <a:pt x="111" y="63"/>
                  </a:cubicBezTo>
                  <a:cubicBezTo>
                    <a:pt x="111" y="63"/>
                    <a:pt x="110" y="64"/>
                    <a:pt x="110" y="64"/>
                  </a:cubicBezTo>
                  <a:cubicBezTo>
                    <a:pt x="108" y="65"/>
                    <a:pt x="106" y="66"/>
                    <a:pt x="105" y="67"/>
                  </a:cubicBezTo>
                  <a:cubicBezTo>
                    <a:pt x="103" y="68"/>
                    <a:pt x="102" y="69"/>
                    <a:pt x="100" y="71"/>
                  </a:cubicBezTo>
                  <a:cubicBezTo>
                    <a:pt x="97" y="74"/>
                    <a:pt x="94" y="78"/>
                    <a:pt x="91" y="82"/>
                  </a:cubicBezTo>
                  <a:cubicBezTo>
                    <a:pt x="86" y="88"/>
                    <a:pt x="81" y="94"/>
                    <a:pt x="77" y="102"/>
                  </a:cubicBezTo>
                  <a:cubicBezTo>
                    <a:pt x="76" y="104"/>
                    <a:pt x="75" y="105"/>
                    <a:pt x="74" y="107"/>
                  </a:cubicBezTo>
                  <a:cubicBezTo>
                    <a:pt x="73" y="109"/>
                    <a:pt x="71" y="111"/>
                    <a:pt x="70" y="113"/>
                  </a:cubicBezTo>
                  <a:cubicBezTo>
                    <a:pt x="68" y="118"/>
                    <a:pt x="67" y="123"/>
                    <a:pt x="66" y="128"/>
                  </a:cubicBezTo>
                  <a:cubicBezTo>
                    <a:pt x="65" y="130"/>
                    <a:pt x="65" y="132"/>
                    <a:pt x="64" y="134"/>
                  </a:cubicBezTo>
                  <a:cubicBezTo>
                    <a:pt x="64" y="135"/>
                    <a:pt x="63" y="136"/>
                    <a:pt x="63" y="137"/>
                  </a:cubicBezTo>
                  <a:cubicBezTo>
                    <a:pt x="61" y="143"/>
                    <a:pt x="59" y="149"/>
                    <a:pt x="59" y="155"/>
                  </a:cubicBezTo>
                  <a:cubicBezTo>
                    <a:pt x="59" y="156"/>
                    <a:pt x="59" y="157"/>
                    <a:pt x="59" y="158"/>
                  </a:cubicBezTo>
                  <a:cubicBezTo>
                    <a:pt x="59" y="159"/>
                    <a:pt x="59" y="160"/>
                    <a:pt x="58" y="161"/>
                  </a:cubicBezTo>
                  <a:cubicBezTo>
                    <a:pt x="57" y="159"/>
                    <a:pt x="56" y="157"/>
                    <a:pt x="55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54"/>
                    <a:pt x="55" y="154"/>
                    <a:pt x="54" y="153"/>
                  </a:cubicBezTo>
                  <a:cubicBezTo>
                    <a:pt x="53" y="151"/>
                    <a:pt x="52" y="149"/>
                    <a:pt x="50" y="148"/>
                  </a:cubicBezTo>
                  <a:cubicBezTo>
                    <a:pt x="49" y="149"/>
                    <a:pt x="48" y="151"/>
                    <a:pt x="48" y="152"/>
                  </a:cubicBezTo>
                  <a:cubicBezTo>
                    <a:pt x="48" y="154"/>
                    <a:pt x="47" y="155"/>
                    <a:pt x="46" y="156"/>
                  </a:cubicBezTo>
                  <a:cubicBezTo>
                    <a:pt x="46" y="159"/>
                    <a:pt x="46" y="164"/>
                    <a:pt x="44" y="168"/>
                  </a:cubicBezTo>
                  <a:cubicBezTo>
                    <a:pt x="43" y="166"/>
                    <a:pt x="42" y="165"/>
                    <a:pt x="41" y="164"/>
                  </a:cubicBezTo>
                  <a:cubicBezTo>
                    <a:pt x="40" y="162"/>
                    <a:pt x="38" y="160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7" y="156"/>
                    <a:pt x="36" y="156"/>
                    <a:pt x="36" y="156"/>
                  </a:cubicBezTo>
                  <a:cubicBezTo>
                    <a:pt x="35" y="156"/>
                    <a:pt x="34" y="156"/>
                    <a:pt x="34" y="156"/>
                  </a:cubicBezTo>
                  <a:cubicBezTo>
                    <a:pt x="34" y="155"/>
                    <a:pt x="33" y="154"/>
                    <a:pt x="32" y="153"/>
                  </a:cubicBezTo>
                  <a:cubicBezTo>
                    <a:pt x="32" y="153"/>
                    <a:pt x="32" y="153"/>
                    <a:pt x="31" y="152"/>
                  </a:cubicBezTo>
                  <a:cubicBezTo>
                    <a:pt x="19" y="135"/>
                    <a:pt x="14" y="109"/>
                    <a:pt x="19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8" y="82"/>
                    <a:pt x="18" y="82"/>
                    <a:pt x="18" y="81"/>
                  </a:cubicBezTo>
                  <a:cubicBezTo>
                    <a:pt x="18" y="81"/>
                    <a:pt x="17" y="80"/>
                    <a:pt x="16" y="80"/>
                  </a:cubicBezTo>
                  <a:cubicBezTo>
                    <a:pt x="14" y="81"/>
                    <a:pt x="13" y="83"/>
                    <a:pt x="12" y="86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9" y="91"/>
                    <a:pt x="8" y="96"/>
                    <a:pt x="7" y="101"/>
                  </a:cubicBezTo>
                  <a:cubicBezTo>
                    <a:pt x="6" y="103"/>
                    <a:pt x="6" y="105"/>
                    <a:pt x="6" y="106"/>
                  </a:cubicBezTo>
                  <a:cubicBezTo>
                    <a:pt x="3" y="116"/>
                    <a:pt x="0" y="131"/>
                    <a:pt x="2" y="143"/>
                  </a:cubicBezTo>
                  <a:cubicBezTo>
                    <a:pt x="4" y="153"/>
                    <a:pt x="7" y="160"/>
                    <a:pt x="10" y="168"/>
                  </a:cubicBezTo>
                  <a:cubicBezTo>
                    <a:pt x="17" y="184"/>
                    <a:pt x="26" y="205"/>
                    <a:pt x="39" y="216"/>
                  </a:cubicBezTo>
                  <a:cubicBezTo>
                    <a:pt x="38" y="218"/>
                    <a:pt x="38" y="221"/>
                    <a:pt x="38" y="224"/>
                  </a:cubicBezTo>
                  <a:cubicBezTo>
                    <a:pt x="38" y="225"/>
                    <a:pt x="38" y="227"/>
                    <a:pt x="38" y="229"/>
                  </a:cubicBezTo>
                  <a:cubicBezTo>
                    <a:pt x="38" y="229"/>
                    <a:pt x="37" y="230"/>
                    <a:pt x="37" y="231"/>
                  </a:cubicBezTo>
                  <a:cubicBezTo>
                    <a:pt x="37" y="231"/>
                    <a:pt x="37" y="231"/>
                    <a:pt x="37" y="231"/>
                  </a:cubicBezTo>
                  <a:cubicBezTo>
                    <a:pt x="37" y="232"/>
                    <a:pt x="38" y="233"/>
                    <a:pt x="38" y="233"/>
                  </a:cubicBezTo>
                  <a:cubicBezTo>
                    <a:pt x="39" y="234"/>
                    <a:pt x="40" y="234"/>
                    <a:pt x="39" y="235"/>
                  </a:cubicBezTo>
                  <a:cubicBezTo>
                    <a:pt x="39" y="235"/>
                    <a:pt x="39" y="235"/>
                    <a:pt x="39" y="235"/>
                  </a:cubicBezTo>
                  <a:cubicBezTo>
                    <a:pt x="40" y="235"/>
                    <a:pt x="40" y="235"/>
                    <a:pt x="40" y="235"/>
                  </a:cubicBezTo>
                  <a:cubicBezTo>
                    <a:pt x="42" y="235"/>
                    <a:pt x="44" y="235"/>
                    <a:pt x="46" y="236"/>
                  </a:cubicBezTo>
                  <a:cubicBezTo>
                    <a:pt x="49" y="236"/>
                    <a:pt x="52" y="237"/>
                    <a:pt x="54" y="236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55" y="237"/>
                    <a:pt x="55" y="237"/>
                    <a:pt x="55" y="237"/>
                  </a:cubicBezTo>
                  <a:cubicBezTo>
                    <a:pt x="56" y="237"/>
                    <a:pt x="56" y="237"/>
                    <a:pt x="56" y="237"/>
                  </a:cubicBezTo>
                  <a:cubicBezTo>
                    <a:pt x="56" y="236"/>
                    <a:pt x="58" y="236"/>
                    <a:pt x="59" y="236"/>
                  </a:cubicBezTo>
                  <a:cubicBezTo>
                    <a:pt x="60" y="236"/>
                    <a:pt x="61" y="236"/>
                    <a:pt x="61" y="236"/>
                  </a:cubicBezTo>
                  <a:cubicBezTo>
                    <a:pt x="62" y="235"/>
                    <a:pt x="62" y="235"/>
                    <a:pt x="63" y="235"/>
                  </a:cubicBezTo>
                  <a:cubicBezTo>
                    <a:pt x="64" y="235"/>
                    <a:pt x="65" y="234"/>
                    <a:pt x="65" y="234"/>
                  </a:cubicBezTo>
                  <a:cubicBezTo>
                    <a:pt x="70" y="241"/>
                    <a:pt x="74" y="248"/>
                    <a:pt x="80" y="255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6" y="262"/>
                    <a:pt x="92" y="269"/>
                    <a:pt x="99" y="273"/>
                  </a:cubicBezTo>
                  <a:cubicBezTo>
                    <a:pt x="102" y="275"/>
                    <a:pt x="102" y="275"/>
                    <a:pt x="102" y="275"/>
                  </a:cubicBezTo>
                  <a:cubicBezTo>
                    <a:pt x="112" y="280"/>
                    <a:pt x="123" y="287"/>
                    <a:pt x="135" y="290"/>
                  </a:cubicBezTo>
                  <a:cubicBezTo>
                    <a:pt x="144" y="292"/>
                    <a:pt x="153" y="293"/>
                    <a:pt x="165" y="293"/>
                  </a:cubicBezTo>
                  <a:cubicBezTo>
                    <a:pt x="168" y="293"/>
                    <a:pt x="171" y="293"/>
                    <a:pt x="174" y="293"/>
                  </a:cubicBezTo>
                  <a:cubicBezTo>
                    <a:pt x="176" y="293"/>
                    <a:pt x="177" y="293"/>
                    <a:pt x="178" y="293"/>
                  </a:cubicBezTo>
                  <a:cubicBezTo>
                    <a:pt x="180" y="293"/>
                    <a:pt x="182" y="293"/>
                    <a:pt x="183" y="293"/>
                  </a:cubicBezTo>
                  <a:cubicBezTo>
                    <a:pt x="191" y="292"/>
                    <a:pt x="197" y="290"/>
                    <a:pt x="204" y="288"/>
                  </a:cubicBezTo>
                  <a:cubicBezTo>
                    <a:pt x="208" y="287"/>
                    <a:pt x="211" y="286"/>
                    <a:pt x="215" y="285"/>
                  </a:cubicBezTo>
                  <a:cubicBezTo>
                    <a:pt x="215" y="285"/>
                    <a:pt x="215" y="285"/>
                    <a:pt x="215" y="285"/>
                  </a:cubicBezTo>
                  <a:cubicBezTo>
                    <a:pt x="215" y="285"/>
                    <a:pt x="215" y="285"/>
                    <a:pt x="215" y="285"/>
                  </a:cubicBezTo>
                  <a:cubicBezTo>
                    <a:pt x="215" y="285"/>
                    <a:pt x="215" y="285"/>
                    <a:pt x="215" y="285"/>
                  </a:cubicBezTo>
                  <a:cubicBezTo>
                    <a:pt x="215" y="285"/>
                    <a:pt x="215" y="284"/>
                    <a:pt x="216" y="284"/>
                  </a:cubicBezTo>
                  <a:cubicBezTo>
                    <a:pt x="216" y="284"/>
                    <a:pt x="216" y="284"/>
                    <a:pt x="216" y="284"/>
                  </a:cubicBezTo>
                  <a:cubicBezTo>
                    <a:pt x="218" y="283"/>
                    <a:pt x="220" y="283"/>
                    <a:pt x="222" y="282"/>
                  </a:cubicBezTo>
                  <a:cubicBezTo>
                    <a:pt x="226" y="281"/>
                    <a:pt x="230" y="280"/>
                    <a:pt x="233" y="278"/>
                  </a:cubicBezTo>
                  <a:cubicBezTo>
                    <a:pt x="224" y="288"/>
                    <a:pt x="212" y="296"/>
                    <a:pt x="200" y="303"/>
                  </a:cubicBezTo>
                  <a:cubicBezTo>
                    <a:pt x="198" y="305"/>
                    <a:pt x="195" y="306"/>
                    <a:pt x="192" y="307"/>
                  </a:cubicBezTo>
                  <a:cubicBezTo>
                    <a:pt x="190" y="308"/>
                    <a:pt x="189" y="309"/>
                    <a:pt x="187" y="310"/>
                  </a:cubicBezTo>
                  <a:cubicBezTo>
                    <a:pt x="174" y="316"/>
                    <a:pt x="163" y="320"/>
                    <a:pt x="152" y="321"/>
                  </a:cubicBezTo>
                  <a:cubicBezTo>
                    <a:pt x="152" y="320"/>
                    <a:pt x="152" y="320"/>
                    <a:pt x="152" y="320"/>
                  </a:cubicBezTo>
                  <a:cubicBezTo>
                    <a:pt x="153" y="319"/>
                    <a:pt x="153" y="319"/>
                    <a:pt x="153" y="318"/>
                  </a:cubicBezTo>
                  <a:cubicBezTo>
                    <a:pt x="153" y="318"/>
                    <a:pt x="153" y="318"/>
                    <a:pt x="153" y="318"/>
                  </a:cubicBezTo>
                  <a:cubicBezTo>
                    <a:pt x="153" y="318"/>
                    <a:pt x="153" y="318"/>
                    <a:pt x="153" y="318"/>
                  </a:cubicBezTo>
                  <a:cubicBezTo>
                    <a:pt x="151" y="318"/>
                    <a:pt x="151" y="320"/>
                    <a:pt x="150" y="321"/>
                  </a:cubicBezTo>
                  <a:cubicBezTo>
                    <a:pt x="150" y="322"/>
                    <a:pt x="150" y="323"/>
                    <a:pt x="150" y="323"/>
                  </a:cubicBezTo>
                  <a:cubicBezTo>
                    <a:pt x="150" y="323"/>
                    <a:pt x="150" y="323"/>
                    <a:pt x="150" y="323"/>
                  </a:cubicBezTo>
                  <a:cubicBezTo>
                    <a:pt x="150" y="323"/>
                    <a:pt x="150" y="323"/>
                    <a:pt x="150" y="323"/>
                  </a:cubicBezTo>
                  <a:cubicBezTo>
                    <a:pt x="155" y="325"/>
                    <a:pt x="159" y="326"/>
                    <a:pt x="164" y="326"/>
                  </a:cubicBezTo>
                  <a:cubicBezTo>
                    <a:pt x="165" y="326"/>
                    <a:pt x="167" y="326"/>
                    <a:pt x="168" y="326"/>
                  </a:cubicBezTo>
                  <a:cubicBezTo>
                    <a:pt x="169" y="326"/>
                    <a:pt x="171" y="326"/>
                    <a:pt x="172" y="326"/>
                  </a:cubicBezTo>
                  <a:cubicBezTo>
                    <a:pt x="172" y="326"/>
                    <a:pt x="173" y="326"/>
                    <a:pt x="173" y="326"/>
                  </a:cubicBezTo>
                  <a:cubicBezTo>
                    <a:pt x="174" y="326"/>
                    <a:pt x="174" y="326"/>
                    <a:pt x="174" y="326"/>
                  </a:cubicBezTo>
                  <a:cubicBezTo>
                    <a:pt x="182" y="326"/>
                    <a:pt x="190" y="324"/>
                    <a:pt x="198" y="322"/>
                  </a:cubicBezTo>
                  <a:cubicBezTo>
                    <a:pt x="200" y="321"/>
                    <a:pt x="203" y="321"/>
                    <a:pt x="205" y="320"/>
                  </a:cubicBezTo>
                  <a:cubicBezTo>
                    <a:pt x="207" y="320"/>
                    <a:pt x="207" y="320"/>
                    <a:pt x="207" y="320"/>
                  </a:cubicBezTo>
                  <a:cubicBezTo>
                    <a:pt x="212" y="319"/>
                    <a:pt x="216" y="318"/>
                    <a:pt x="220" y="316"/>
                  </a:cubicBezTo>
                  <a:cubicBezTo>
                    <a:pt x="223" y="315"/>
                    <a:pt x="226" y="314"/>
                    <a:pt x="229" y="313"/>
                  </a:cubicBezTo>
                  <a:cubicBezTo>
                    <a:pt x="230" y="313"/>
                    <a:pt x="230" y="313"/>
                    <a:pt x="231" y="312"/>
                  </a:cubicBezTo>
                  <a:cubicBezTo>
                    <a:pt x="232" y="312"/>
                    <a:pt x="232" y="312"/>
                    <a:pt x="233" y="312"/>
                  </a:cubicBezTo>
                  <a:cubicBezTo>
                    <a:pt x="234" y="312"/>
                    <a:pt x="235" y="312"/>
                    <a:pt x="235" y="311"/>
                  </a:cubicBezTo>
                  <a:cubicBezTo>
                    <a:pt x="238" y="310"/>
                    <a:pt x="241" y="308"/>
                    <a:pt x="243" y="307"/>
                  </a:cubicBezTo>
                  <a:cubicBezTo>
                    <a:pt x="244" y="306"/>
                    <a:pt x="246" y="305"/>
                    <a:pt x="247" y="304"/>
                  </a:cubicBezTo>
                  <a:cubicBezTo>
                    <a:pt x="248" y="303"/>
                    <a:pt x="249" y="303"/>
                    <a:pt x="251" y="302"/>
                  </a:cubicBezTo>
                  <a:cubicBezTo>
                    <a:pt x="253" y="300"/>
                    <a:pt x="256" y="298"/>
                    <a:pt x="259" y="297"/>
                  </a:cubicBezTo>
                  <a:cubicBezTo>
                    <a:pt x="262" y="294"/>
                    <a:pt x="264" y="292"/>
                    <a:pt x="267" y="289"/>
                  </a:cubicBezTo>
                  <a:cubicBezTo>
                    <a:pt x="274" y="283"/>
                    <a:pt x="281" y="276"/>
                    <a:pt x="288" y="270"/>
                  </a:cubicBezTo>
                  <a:cubicBezTo>
                    <a:pt x="289" y="270"/>
                    <a:pt x="289" y="270"/>
                    <a:pt x="289" y="270"/>
                  </a:cubicBezTo>
                  <a:cubicBezTo>
                    <a:pt x="292" y="270"/>
                    <a:pt x="294" y="271"/>
                    <a:pt x="296" y="271"/>
                  </a:cubicBezTo>
                  <a:cubicBezTo>
                    <a:pt x="298" y="271"/>
                    <a:pt x="300" y="270"/>
                    <a:pt x="302" y="270"/>
                  </a:cubicBezTo>
                  <a:cubicBezTo>
                    <a:pt x="302" y="270"/>
                    <a:pt x="302" y="270"/>
                    <a:pt x="302" y="270"/>
                  </a:cubicBezTo>
                  <a:cubicBezTo>
                    <a:pt x="303" y="270"/>
                    <a:pt x="306" y="269"/>
                    <a:pt x="306" y="268"/>
                  </a:cubicBezTo>
                  <a:cubicBezTo>
                    <a:pt x="306" y="268"/>
                    <a:pt x="306" y="267"/>
                    <a:pt x="306" y="267"/>
                  </a:cubicBezTo>
                  <a:cubicBezTo>
                    <a:pt x="304" y="267"/>
                    <a:pt x="302" y="267"/>
                    <a:pt x="301" y="268"/>
                  </a:cubicBezTo>
                  <a:cubicBezTo>
                    <a:pt x="300" y="268"/>
                    <a:pt x="298" y="268"/>
                    <a:pt x="297" y="268"/>
                  </a:cubicBezTo>
                  <a:cubicBezTo>
                    <a:pt x="295" y="268"/>
                    <a:pt x="293" y="268"/>
                    <a:pt x="291" y="268"/>
                  </a:cubicBezTo>
                  <a:cubicBezTo>
                    <a:pt x="290" y="267"/>
                    <a:pt x="288" y="267"/>
                    <a:pt x="287" y="267"/>
                  </a:cubicBezTo>
                  <a:cubicBezTo>
                    <a:pt x="285" y="267"/>
                    <a:pt x="284" y="267"/>
                    <a:pt x="283" y="268"/>
                  </a:cubicBezTo>
                  <a:cubicBezTo>
                    <a:pt x="283" y="268"/>
                    <a:pt x="283" y="268"/>
                    <a:pt x="283" y="269"/>
                  </a:cubicBezTo>
                  <a:cubicBezTo>
                    <a:pt x="283" y="269"/>
                    <a:pt x="284" y="269"/>
                    <a:pt x="284" y="269"/>
                  </a:cubicBezTo>
                  <a:cubicBezTo>
                    <a:pt x="284" y="269"/>
                    <a:pt x="285" y="269"/>
                    <a:pt x="285" y="269"/>
                  </a:cubicBezTo>
                  <a:cubicBezTo>
                    <a:pt x="285" y="269"/>
                    <a:pt x="285" y="269"/>
                    <a:pt x="285" y="269"/>
                  </a:cubicBezTo>
                  <a:cubicBezTo>
                    <a:pt x="285" y="269"/>
                    <a:pt x="285" y="269"/>
                    <a:pt x="284" y="270"/>
                  </a:cubicBezTo>
                  <a:cubicBezTo>
                    <a:pt x="284" y="271"/>
                    <a:pt x="284" y="271"/>
                    <a:pt x="284" y="272"/>
                  </a:cubicBezTo>
                  <a:cubicBezTo>
                    <a:pt x="284" y="272"/>
                    <a:pt x="284" y="272"/>
                    <a:pt x="284" y="272"/>
                  </a:cubicBezTo>
                  <a:cubicBezTo>
                    <a:pt x="284" y="272"/>
                    <a:pt x="284" y="272"/>
                    <a:pt x="284" y="272"/>
                  </a:cubicBezTo>
                  <a:cubicBezTo>
                    <a:pt x="284" y="271"/>
                    <a:pt x="283" y="271"/>
                    <a:pt x="283" y="271"/>
                  </a:cubicBezTo>
                  <a:cubicBezTo>
                    <a:pt x="282" y="272"/>
                    <a:pt x="282" y="272"/>
                    <a:pt x="281" y="273"/>
                  </a:cubicBezTo>
                  <a:cubicBezTo>
                    <a:pt x="279" y="275"/>
                    <a:pt x="277" y="278"/>
                    <a:pt x="273" y="279"/>
                  </a:cubicBezTo>
                  <a:cubicBezTo>
                    <a:pt x="263" y="291"/>
                    <a:pt x="244" y="307"/>
                    <a:pt x="218" y="314"/>
                  </a:cubicBezTo>
                  <a:cubicBezTo>
                    <a:pt x="218" y="315"/>
                    <a:pt x="218" y="315"/>
                    <a:pt x="217" y="316"/>
                  </a:cubicBezTo>
                  <a:cubicBezTo>
                    <a:pt x="212" y="316"/>
                    <a:pt x="207" y="318"/>
                    <a:pt x="201" y="319"/>
                  </a:cubicBezTo>
                  <a:cubicBezTo>
                    <a:pt x="193" y="321"/>
                    <a:pt x="184" y="323"/>
                    <a:pt x="175" y="324"/>
                  </a:cubicBezTo>
                  <a:cubicBezTo>
                    <a:pt x="174" y="324"/>
                    <a:pt x="173" y="324"/>
                    <a:pt x="172" y="324"/>
                  </a:cubicBezTo>
                  <a:cubicBezTo>
                    <a:pt x="170" y="323"/>
                    <a:pt x="168" y="323"/>
                    <a:pt x="167" y="324"/>
                  </a:cubicBezTo>
                  <a:cubicBezTo>
                    <a:pt x="165" y="324"/>
                    <a:pt x="165" y="324"/>
                    <a:pt x="165" y="324"/>
                  </a:cubicBezTo>
                  <a:cubicBezTo>
                    <a:pt x="164" y="324"/>
                    <a:pt x="163" y="324"/>
                    <a:pt x="161" y="324"/>
                  </a:cubicBezTo>
                  <a:cubicBezTo>
                    <a:pt x="159" y="324"/>
                    <a:pt x="158" y="324"/>
                    <a:pt x="157" y="323"/>
                  </a:cubicBezTo>
                  <a:cubicBezTo>
                    <a:pt x="159" y="322"/>
                    <a:pt x="160" y="322"/>
                    <a:pt x="162" y="322"/>
                  </a:cubicBezTo>
                  <a:cubicBezTo>
                    <a:pt x="162" y="322"/>
                    <a:pt x="162" y="322"/>
                    <a:pt x="162" y="322"/>
                  </a:cubicBezTo>
                  <a:cubicBezTo>
                    <a:pt x="162" y="323"/>
                    <a:pt x="162" y="323"/>
                    <a:pt x="162" y="323"/>
                  </a:cubicBezTo>
                  <a:cubicBezTo>
                    <a:pt x="163" y="323"/>
                    <a:pt x="163" y="323"/>
                    <a:pt x="163" y="323"/>
                  </a:cubicBezTo>
                  <a:cubicBezTo>
                    <a:pt x="163" y="323"/>
                    <a:pt x="163" y="323"/>
                    <a:pt x="163" y="322"/>
                  </a:cubicBezTo>
                  <a:cubicBezTo>
                    <a:pt x="163" y="322"/>
                    <a:pt x="163" y="322"/>
                    <a:pt x="163" y="322"/>
                  </a:cubicBezTo>
                  <a:cubicBezTo>
                    <a:pt x="163" y="321"/>
                    <a:pt x="163" y="321"/>
                    <a:pt x="163" y="321"/>
                  </a:cubicBezTo>
                  <a:cubicBezTo>
                    <a:pt x="170" y="320"/>
                    <a:pt x="177" y="317"/>
                    <a:pt x="183" y="315"/>
                  </a:cubicBezTo>
                  <a:cubicBezTo>
                    <a:pt x="197" y="308"/>
                    <a:pt x="207" y="303"/>
                    <a:pt x="216" y="296"/>
                  </a:cubicBezTo>
                  <a:cubicBezTo>
                    <a:pt x="225" y="289"/>
                    <a:pt x="235" y="281"/>
                    <a:pt x="243" y="270"/>
                  </a:cubicBezTo>
                  <a:cubicBezTo>
                    <a:pt x="244" y="270"/>
                    <a:pt x="245" y="270"/>
                    <a:pt x="246" y="269"/>
                  </a:cubicBezTo>
                  <a:cubicBezTo>
                    <a:pt x="246" y="269"/>
                    <a:pt x="246" y="269"/>
                    <a:pt x="246" y="269"/>
                  </a:cubicBezTo>
                  <a:cubicBezTo>
                    <a:pt x="246" y="269"/>
                    <a:pt x="246" y="269"/>
                    <a:pt x="245" y="269"/>
                  </a:cubicBezTo>
                  <a:cubicBezTo>
                    <a:pt x="243" y="268"/>
                    <a:pt x="238" y="268"/>
                    <a:pt x="235" y="269"/>
                  </a:cubicBezTo>
                  <a:cubicBezTo>
                    <a:pt x="232" y="269"/>
                    <a:pt x="230" y="270"/>
                    <a:pt x="228" y="270"/>
                  </a:cubicBezTo>
                  <a:cubicBezTo>
                    <a:pt x="228" y="270"/>
                    <a:pt x="227" y="270"/>
                    <a:pt x="226" y="270"/>
                  </a:cubicBezTo>
                  <a:cubicBezTo>
                    <a:pt x="228" y="266"/>
                    <a:pt x="230" y="264"/>
                    <a:pt x="233" y="262"/>
                  </a:cubicBezTo>
                  <a:cubicBezTo>
                    <a:pt x="234" y="261"/>
                    <a:pt x="236" y="259"/>
                    <a:pt x="237" y="258"/>
                  </a:cubicBezTo>
                  <a:cubicBezTo>
                    <a:pt x="239" y="255"/>
                    <a:pt x="240" y="252"/>
                    <a:pt x="242" y="249"/>
                  </a:cubicBezTo>
                  <a:cubicBezTo>
                    <a:pt x="242" y="248"/>
                    <a:pt x="243" y="248"/>
                    <a:pt x="243" y="247"/>
                  </a:cubicBezTo>
                  <a:cubicBezTo>
                    <a:pt x="243" y="246"/>
                    <a:pt x="244" y="245"/>
                    <a:pt x="244" y="244"/>
                  </a:cubicBezTo>
                  <a:cubicBezTo>
                    <a:pt x="245" y="241"/>
                    <a:pt x="246" y="239"/>
                    <a:pt x="248" y="237"/>
                  </a:cubicBezTo>
                  <a:cubicBezTo>
                    <a:pt x="248" y="236"/>
                    <a:pt x="249" y="234"/>
                    <a:pt x="249" y="232"/>
                  </a:cubicBezTo>
                  <a:cubicBezTo>
                    <a:pt x="251" y="226"/>
                    <a:pt x="253" y="216"/>
                    <a:pt x="251" y="208"/>
                  </a:cubicBezTo>
                  <a:cubicBezTo>
                    <a:pt x="259" y="210"/>
                    <a:pt x="266" y="216"/>
                    <a:pt x="273" y="221"/>
                  </a:cubicBezTo>
                  <a:cubicBezTo>
                    <a:pt x="276" y="223"/>
                    <a:pt x="280" y="226"/>
                    <a:pt x="284" y="228"/>
                  </a:cubicBezTo>
                  <a:cubicBezTo>
                    <a:pt x="285" y="231"/>
                    <a:pt x="287" y="233"/>
                    <a:pt x="289" y="235"/>
                  </a:cubicBezTo>
                  <a:cubicBezTo>
                    <a:pt x="292" y="238"/>
                    <a:pt x="295" y="241"/>
                    <a:pt x="298" y="245"/>
                  </a:cubicBezTo>
                  <a:cubicBezTo>
                    <a:pt x="300" y="248"/>
                    <a:pt x="301" y="251"/>
                    <a:pt x="303" y="255"/>
                  </a:cubicBezTo>
                  <a:cubicBezTo>
                    <a:pt x="305" y="258"/>
                    <a:pt x="307" y="262"/>
                    <a:pt x="309" y="266"/>
                  </a:cubicBezTo>
                  <a:cubicBezTo>
                    <a:pt x="309" y="266"/>
                    <a:pt x="309" y="267"/>
                    <a:pt x="309" y="268"/>
                  </a:cubicBezTo>
                  <a:cubicBezTo>
                    <a:pt x="309" y="269"/>
                    <a:pt x="310" y="269"/>
                    <a:pt x="311" y="269"/>
                  </a:cubicBezTo>
                  <a:cubicBezTo>
                    <a:pt x="311" y="269"/>
                    <a:pt x="311" y="269"/>
                    <a:pt x="311" y="269"/>
                  </a:cubicBezTo>
                  <a:cubicBezTo>
                    <a:pt x="311" y="267"/>
                    <a:pt x="310" y="265"/>
                    <a:pt x="309" y="263"/>
                  </a:cubicBezTo>
                  <a:close/>
                  <a:moveTo>
                    <a:pt x="42" y="215"/>
                  </a:moveTo>
                  <a:cubicBezTo>
                    <a:pt x="40" y="213"/>
                    <a:pt x="38" y="211"/>
                    <a:pt x="36" y="209"/>
                  </a:cubicBezTo>
                  <a:cubicBezTo>
                    <a:pt x="35" y="208"/>
                    <a:pt x="33" y="207"/>
                    <a:pt x="32" y="205"/>
                  </a:cubicBezTo>
                  <a:cubicBezTo>
                    <a:pt x="31" y="203"/>
                    <a:pt x="29" y="200"/>
                    <a:pt x="27" y="197"/>
                  </a:cubicBezTo>
                  <a:cubicBezTo>
                    <a:pt x="26" y="195"/>
                    <a:pt x="25" y="193"/>
                    <a:pt x="23" y="190"/>
                  </a:cubicBezTo>
                  <a:cubicBezTo>
                    <a:pt x="22" y="188"/>
                    <a:pt x="21" y="186"/>
                    <a:pt x="20" y="184"/>
                  </a:cubicBezTo>
                  <a:cubicBezTo>
                    <a:pt x="18" y="181"/>
                    <a:pt x="17" y="178"/>
                    <a:pt x="15" y="175"/>
                  </a:cubicBezTo>
                  <a:cubicBezTo>
                    <a:pt x="14" y="171"/>
                    <a:pt x="13" y="168"/>
                    <a:pt x="11" y="164"/>
                  </a:cubicBezTo>
                  <a:cubicBezTo>
                    <a:pt x="7" y="154"/>
                    <a:pt x="3" y="143"/>
                    <a:pt x="4" y="131"/>
                  </a:cubicBezTo>
                  <a:cubicBezTo>
                    <a:pt x="5" y="114"/>
                    <a:pt x="9" y="96"/>
                    <a:pt x="15" y="84"/>
                  </a:cubicBezTo>
                  <a:cubicBezTo>
                    <a:pt x="15" y="93"/>
                    <a:pt x="14" y="104"/>
                    <a:pt x="15" y="115"/>
                  </a:cubicBezTo>
                  <a:cubicBezTo>
                    <a:pt x="16" y="126"/>
                    <a:pt x="20" y="136"/>
                    <a:pt x="24" y="144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6" y="148"/>
                    <a:pt x="26" y="149"/>
                    <a:pt x="27" y="150"/>
                  </a:cubicBezTo>
                  <a:cubicBezTo>
                    <a:pt x="27" y="151"/>
                    <a:pt x="27" y="152"/>
                    <a:pt x="28" y="152"/>
                  </a:cubicBezTo>
                  <a:cubicBezTo>
                    <a:pt x="28" y="153"/>
                    <a:pt x="29" y="153"/>
                    <a:pt x="29" y="154"/>
                  </a:cubicBezTo>
                  <a:cubicBezTo>
                    <a:pt x="30" y="154"/>
                    <a:pt x="30" y="154"/>
                    <a:pt x="31" y="155"/>
                  </a:cubicBezTo>
                  <a:cubicBezTo>
                    <a:pt x="33" y="157"/>
                    <a:pt x="35" y="160"/>
                    <a:pt x="37" y="164"/>
                  </a:cubicBezTo>
                  <a:cubicBezTo>
                    <a:pt x="37" y="164"/>
                    <a:pt x="37" y="165"/>
                    <a:pt x="38" y="165"/>
                  </a:cubicBezTo>
                  <a:cubicBezTo>
                    <a:pt x="38" y="165"/>
                    <a:pt x="38" y="164"/>
                    <a:pt x="38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8" y="164"/>
                    <a:pt x="38" y="164"/>
                    <a:pt x="38" y="164"/>
                  </a:cubicBezTo>
                  <a:cubicBezTo>
                    <a:pt x="39" y="165"/>
                    <a:pt x="39" y="165"/>
                    <a:pt x="39" y="165"/>
                  </a:cubicBezTo>
                  <a:cubicBezTo>
                    <a:pt x="38" y="165"/>
                    <a:pt x="38" y="166"/>
                    <a:pt x="39" y="166"/>
                  </a:cubicBezTo>
                  <a:cubicBezTo>
                    <a:pt x="40" y="168"/>
                    <a:pt x="41" y="170"/>
                    <a:pt x="43" y="171"/>
                  </a:cubicBezTo>
                  <a:cubicBezTo>
                    <a:pt x="44" y="172"/>
                    <a:pt x="44" y="172"/>
                    <a:pt x="45" y="171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5" y="171"/>
                    <a:pt x="45" y="171"/>
                    <a:pt x="45" y="172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5" y="173"/>
                    <a:pt x="46" y="173"/>
                    <a:pt x="46" y="173"/>
                  </a:cubicBezTo>
                  <a:cubicBezTo>
                    <a:pt x="48" y="170"/>
                    <a:pt x="48" y="166"/>
                    <a:pt x="48" y="163"/>
                  </a:cubicBezTo>
                  <a:cubicBezTo>
                    <a:pt x="49" y="160"/>
                    <a:pt x="49" y="157"/>
                    <a:pt x="50" y="155"/>
                  </a:cubicBezTo>
                  <a:cubicBezTo>
                    <a:pt x="50" y="155"/>
                    <a:pt x="50" y="156"/>
                    <a:pt x="50" y="156"/>
                  </a:cubicBezTo>
                  <a:cubicBezTo>
                    <a:pt x="51" y="156"/>
                    <a:pt x="52" y="156"/>
                    <a:pt x="52" y="155"/>
                  </a:cubicBezTo>
                  <a:cubicBezTo>
                    <a:pt x="54" y="158"/>
                    <a:pt x="55" y="162"/>
                    <a:pt x="57" y="165"/>
                  </a:cubicBezTo>
                  <a:cubicBezTo>
                    <a:pt x="61" y="173"/>
                    <a:pt x="65" y="180"/>
                    <a:pt x="71" y="186"/>
                  </a:cubicBezTo>
                  <a:cubicBezTo>
                    <a:pt x="71" y="187"/>
                    <a:pt x="72" y="188"/>
                    <a:pt x="73" y="189"/>
                  </a:cubicBezTo>
                  <a:cubicBezTo>
                    <a:pt x="74" y="189"/>
                    <a:pt x="75" y="190"/>
                    <a:pt x="75" y="190"/>
                  </a:cubicBezTo>
                  <a:cubicBezTo>
                    <a:pt x="76" y="191"/>
                    <a:pt x="76" y="192"/>
                    <a:pt x="77" y="192"/>
                  </a:cubicBezTo>
                  <a:cubicBezTo>
                    <a:pt x="77" y="193"/>
                    <a:pt x="78" y="194"/>
                    <a:pt x="79" y="195"/>
                  </a:cubicBezTo>
                  <a:cubicBezTo>
                    <a:pt x="80" y="196"/>
                    <a:pt x="82" y="198"/>
                    <a:pt x="84" y="199"/>
                  </a:cubicBezTo>
                  <a:cubicBezTo>
                    <a:pt x="87" y="200"/>
                    <a:pt x="90" y="202"/>
                    <a:pt x="92" y="205"/>
                  </a:cubicBezTo>
                  <a:cubicBezTo>
                    <a:pt x="95" y="206"/>
                    <a:pt x="97" y="206"/>
                    <a:pt x="99" y="208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100" y="207"/>
                    <a:pt x="100" y="206"/>
                    <a:pt x="100" y="206"/>
                  </a:cubicBezTo>
                  <a:cubicBezTo>
                    <a:pt x="100" y="205"/>
                    <a:pt x="98" y="204"/>
                    <a:pt x="96" y="204"/>
                  </a:cubicBezTo>
                  <a:cubicBezTo>
                    <a:pt x="94" y="202"/>
                    <a:pt x="91" y="200"/>
                    <a:pt x="88" y="198"/>
                  </a:cubicBezTo>
                  <a:cubicBezTo>
                    <a:pt x="86" y="197"/>
                    <a:pt x="83" y="195"/>
                    <a:pt x="81" y="194"/>
                  </a:cubicBezTo>
                  <a:cubicBezTo>
                    <a:pt x="76" y="190"/>
                    <a:pt x="75" y="185"/>
                    <a:pt x="77" y="179"/>
                  </a:cubicBezTo>
                  <a:cubicBezTo>
                    <a:pt x="77" y="177"/>
                    <a:pt x="78" y="176"/>
                    <a:pt x="79" y="175"/>
                  </a:cubicBezTo>
                  <a:cubicBezTo>
                    <a:pt x="80" y="173"/>
                    <a:pt x="82" y="171"/>
                    <a:pt x="82" y="169"/>
                  </a:cubicBezTo>
                  <a:cubicBezTo>
                    <a:pt x="82" y="167"/>
                    <a:pt x="82" y="164"/>
                    <a:pt x="81" y="161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1" y="157"/>
                    <a:pt x="80" y="154"/>
                    <a:pt x="79" y="151"/>
                  </a:cubicBezTo>
                  <a:cubicBezTo>
                    <a:pt x="79" y="146"/>
                    <a:pt x="82" y="143"/>
                    <a:pt x="84" y="139"/>
                  </a:cubicBezTo>
                  <a:cubicBezTo>
                    <a:pt x="86" y="137"/>
                    <a:pt x="87" y="134"/>
                    <a:pt x="88" y="131"/>
                  </a:cubicBezTo>
                  <a:cubicBezTo>
                    <a:pt x="97" y="125"/>
                    <a:pt x="94" y="111"/>
                    <a:pt x="92" y="100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88" y="99"/>
                    <a:pt x="87" y="102"/>
                    <a:pt x="86" y="105"/>
                  </a:cubicBezTo>
                  <a:cubicBezTo>
                    <a:pt x="85" y="103"/>
                    <a:pt x="85" y="100"/>
                    <a:pt x="86" y="97"/>
                  </a:cubicBezTo>
                  <a:cubicBezTo>
                    <a:pt x="86" y="96"/>
                    <a:pt x="87" y="95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7" y="93"/>
                    <a:pt x="87" y="93"/>
                    <a:pt x="87" y="93"/>
                  </a:cubicBezTo>
                  <a:cubicBezTo>
                    <a:pt x="86" y="93"/>
                    <a:pt x="86" y="93"/>
                    <a:pt x="86" y="92"/>
                  </a:cubicBezTo>
                  <a:cubicBezTo>
                    <a:pt x="87" y="91"/>
                    <a:pt x="89" y="89"/>
                    <a:pt x="90" y="87"/>
                  </a:cubicBezTo>
                  <a:cubicBezTo>
                    <a:pt x="91" y="86"/>
                    <a:pt x="92" y="86"/>
                    <a:pt x="92" y="85"/>
                  </a:cubicBezTo>
                  <a:cubicBezTo>
                    <a:pt x="93" y="84"/>
                    <a:pt x="94" y="83"/>
                    <a:pt x="94" y="82"/>
                  </a:cubicBezTo>
                  <a:cubicBezTo>
                    <a:pt x="96" y="80"/>
                    <a:pt x="97" y="79"/>
                    <a:pt x="99" y="77"/>
                  </a:cubicBezTo>
                  <a:cubicBezTo>
                    <a:pt x="102" y="79"/>
                    <a:pt x="105" y="79"/>
                    <a:pt x="109" y="79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16" y="79"/>
                    <a:pt x="120" y="79"/>
                    <a:pt x="121" y="85"/>
                  </a:cubicBezTo>
                  <a:cubicBezTo>
                    <a:pt x="123" y="85"/>
                    <a:pt x="125" y="86"/>
                    <a:pt x="128" y="86"/>
                  </a:cubicBezTo>
                  <a:cubicBezTo>
                    <a:pt x="129" y="86"/>
                    <a:pt x="131" y="85"/>
                    <a:pt x="132" y="85"/>
                  </a:cubicBezTo>
                  <a:cubicBezTo>
                    <a:pt x="133" y="85"/>
                    <a:pt x="133" y="86"/>
                    <a:pt x="134" y="86"/>
                  </a:cubicBezTo>
                  <a:cubicBezTo>
                    <a:pt x="134" y="87"/>
                    <a:pt x="135" y="88"/>
                    <a:pt x="136" y="88"/>
                  </a:cubicBezTo>
                  <a:cubicBezTo>
                    <a:pt x="137" y="92"/>
                    <a:pt x="139" y="93"/>
                    <a:pt x="141" y="95"/>
                  </a:cubicBezTo>
                  <a:cubicBezTo>
                    <a:pt x="142" y="96"/>
                    <a:pt x="143" y="96"/>
                    <a:pt x="144" y="97"/>
                  </a:cubicBezTo>
                  <a:cubicBezTo>
                    <a:pt x="145" y="97"/>
                    <a:pt x="146" y="97"/>
                    <a:pt x="147" y="97"/>
                  </a:cubicBezTo>
                  <a:cubicBezTo>
                    <a:pt x="150" y="97"/>
                    <a:pt x="152" y="97"/>
                    <a:pt x="154" y="96"/>
                  </a:cubicBezTo>
                  <a:cubicBezTo>
                    <a:pt x="155" y="96"/>
                    <a:pt x="157" y="95"/>
                    <a:pt x="159" y="95"/>
                  </a:cubicBezTo>
                  <a:cubicBezTo>
                    <a:pt x="159" y="96"/>
                    <a:pt x="159" y="97"/>
                    <a:pt x="160" y="98"/>
                  </a:cubicBezTo>
                  <a:cubicBezTo>
                    <a:pt x="161" y="99"/>
                    <a:pt x="161" y="100"/>
                    <a:pt x="160" y="102"/>
                  </a:cubicBezTo>
                  <a:cubicBezTo>
                    <a:pt x="160" y="102"/>
                    <a:pt x="160" y="102"/>
                    <a:pt x="160" y="102"/>
                  </a:cubicBezTo>
                  <a:cubicBezTo>
                    <a:pt x="161" y="102"/>
                    <a:pt x="162" y="103"/>
                    <a:pt x="162" y="104"/>
                  </a:cubicBezTo>
                  <a:cubicBezTo>
                    <a:pt x="162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1" y="103"/>
                    <a:pt x="161" y="103"/>
                    <a:pt x="160" y="104"/>
                  </a:cubicBezTo>
                  <a:cubicBezTo>
                    <a:pt x="160" y="104"/>
                    <a:pt x="160" y="105"/>
                    <a:pt x="160" y="105"/>
                  </a:cubicBezTo>
                  <a:cubicBezTo>
                    <a:pt x="159" y="105"/>
                    <a:pt x="159" y="104"/>
                    <a:pt x="158" y="104"/>
                  </a:cubicBezTo>
                  <a:cubicBezTo>
                    <a:pt x="157" y="103"/>
                    <a:pt x="156" y="103"/>
                    <a:pt x="155" y="103"/>
                  </a:cubicBezTo>
                  <a:cubicBezTo>
                    <a:pt x="154" y="103"/>
                    <a:pt x="153" y="103"/>
                    <a:pt x="153" y="103"/>
                  </a:cubicBezTo>
                  <a:cubicBezTo>
                    <a:pt x="152" y="104"/>
                    <a:pt x="150" y="105"/>
                    <a:pt x="148" y="105"/>
                  </a:cubicBezTo>
                  <a:cubicBezTo>
                    <a:pt x="148" y="105"/>
                    <a:pt x="147" y="105"/>
                    <a:pt x="147" y="104"/>
                  </a:cubicBezTo>
                  <a:cubicBezTo>
                    <a:pt x="146" y="105"/>
                    <a:pt x="145" y="107"/>
                    <a:pt x="145" y="108"/>
                  </a:cubicBezTo>
                  <a:cubicBezTo>
                    <a:pt x="145" y="109"/>
                    <a:pt x="144" y="109"/>
                    <a:pt x="144" y="109"/>
                  </a:cubicBezTo>
                  <a:cubicBezTo>
                    <a:pt x="143" y="111"/>
                    <a:pt x="140" y="113"/>
                    <a:pt x="137" y="115"/>
                  </a:cubicBezTo>
                  <a:cubicBezTo>
                    <a:pt x="133" y="119"/>
                    <a:pt x="127" y="123"/>
                    <a:pt x="125" y="128"/>
                  </a:cubicBezTo>
                  <a:cubicBezTo>
                    <a:pt x="125" y="128"/>
                    <a:pt x="125" y="129"/>
                    <a:pt x="124" y="129"/>
                  </a:cubicBezTo>
                  <a:cubicBezTo>
                    <a:pt x="124" y="129"/>
                    <a:pt x="124" y="130"/>
                    <a:pt x="124" y="130"/>
                  </a:cubicBezTo>
                  <a:cubicBezTo>
                    <a:pt x="124" y="131"/>
                    <a:pt x="123" y="132"/>
                    <a:pt x="123" y="133"/>
                  </a:cubicBezTo>
                  <a:cubicBezTo>
                    <a:pt x="121" y="136"/>
                    <a:pt x="120" y="139"/>
                    <a:pt x="122" y="143"/>
                  </a:cubicBezTo>
                  <a:cubicBezTo>
                    <a:pt x="121" y="146"/>
                    <a:pt x="119" y="148"/>
                    <a:pt x="117" y="150"/>
                  </a:cubicBezTo>
                  <a:cubicBezTo>
                    <a:pt x="114" y="152"/>
                    <a:pt x="111" y="155"/>
                    <a:pt x="110" y="160"/>
                  </a:cubicBezTo>
                  <a:cubicBezTo>
                    <a:pt x="110" y="156"/>
                    <a:pt x="109" y="150"/>
                    <a:pt x="104" y="148"/>
                  </a:cubicBezTo>
                  <a:cubicBezTo>
                    <a:pt x="103" y="148"/>
                    <a:pt x="103" y="148"/>
                    <a:pt x="102" y="148"/>
                  </a:cubicBezTo>
                  <a:cubicBezTo>
                    <a:pt x="101" y="148"/>
                    <a:pt x="100" y="149"/>
                    <a:pt x="99" y="149"/>
                  </a:cubicBezTo>
                  <a:cubicBezTo>
                    <a:pt x="99" y="149"/>
                    <a:pt x="98" y="149"/>
                    <a:pt x="98" y="149"/>
                  </a:cubicBezTo>
                  <a:cubicBezTo>
                    <a:pt x="97" y="148"/>
                    <a:pt x="96" y="147"/>
                    <a:pt x="95" y="146"/>
                  </a:cubicBezTo>
                  <a:cubicBezTo>
                    <a:pt x="94" y="145"/>
                    <a:pt x="93" y="143"/>
                    <a:pt x="91" y="143"/>
                  </a:cubicBezTo>
                  <a:cubicBezTo>
                    <a:pt x="88" y="145"/>
                    <a:pt x="87" y="147"/>
                    <a:pt x="85" y="150"/>
                  </a:cubicBezTo>
                  <a:cubicBezTo>
                    <a:pt x="84" y="152"/>
                    <a:pt x="83" y="154"/>
                    <a:pt x="81" y="155"/>
                  </a:cubicBezTo>
                  <a:cubicBezTo>
                    <a:pt x="81" y="155"/>
                    <a:pt x="81" y="155"/>
                    <a:pt x="81" y="156"/>
                  </a:cubicBezTo>
                  <a:cubicBezTo>
                    <a:pt x="82" y="158"/>
                    <a:pt x="83" y="161"/>
                    <a:pt x="83" y="164"/>
                  </a:cubicBezTo>
                  <a:cubicBezTo>
                    <a:pt x="83" y="167"/>
                    <a:pt x="83" y="170"/>
                    <a:pt x="85" y="173"/>
                  </a:cubicBezTo>
                  <a:cubicBezTo>
                    <a:pt x="87" y="177"/>
                    <a:pt x="93" y="180"/>
                    <a:pt x="98" y="182"/>
                  </a:cubicBezTo>
                  <a:cubicBezTo>
                    <a:pt x="98" y="182"/>
                    <a:pt x="98" y="182"/>
                    <a:pt x="99" y="182"/>
                  </a:cubicBezTo>
                  <a:cubicBezTo>
                    <a:pt x="99" y="182"/>
                    <a:pt x="100" y="182"/>
                    <a:pt x="101" y="182"/>
                  </a:cubicBezTo>
                  <a:cubicBezTo>
                    <a:pt x="102" y="186"/>
                    <a:pt x="104" y="187"/>
                    <a:pt x="107" y="188"/>
                  </a:cubicBezTo>
                  <a:cubicBezTo>
                    <a:pt x="108" y="189"/>
                    <a:pt x="109" y="190"/>
                    <a:pt x="110" y="190"/>
                  </a:cubicBezTo>
                  <a:cubicBezTo>
                    <a:pt x="111" y="190"/>
                    <a:pt x="111" y="190"/>
                    <a:pt x="111" y="190"/>
                  </a:cubicBezTo>
                  <a:cubicBezTo>
                    <a:pt x="112" y="190"/>
                    <a:pt x="113" y="191"/>
                    <a:pt x="114" y="191"/>
                  </a:cubicBezTo>
                  <a:cubicBezTo>
                    <a:pt x="116" y="191"/>
                    <a:pt x="117" y="191"/>
                    <a:pt x="119" y="191"/>
                  </a:cubicBezTo>
                  <a:cubicBezTo>
                    <a:pt x="120" y="197"/>
                    <a:pt x="114" y="203"/>
                    <a:pt x="111" y="205"/>
                  </a:cubicBezTo>
                  <a:cubicBezTo>
                    <a:pt x="110" y="210"/>
                    <a:pt x="110" y="214"/>
                    <a:pt x="111" y="218"/>
                  </a:cubicBezTo>
                  <a:cubicBezTo>
                    <a:pt x="111" y="222"/>
                    <a:pt x="111" y="227"/>
                    <a:pt x="110" y="231"/>
                  </a:cubicBezTo>
                  <a:cubicBezTo>
                    <a:pt x="110" y="232"/>
                    <a:pt x="110" y="232"/>
                    <a:pt x="110" y="233"/>
                  </a:cubicBezTo>
                  <a:cubicBezTo>
                    <a:pt x="109" y="234"/>
                    <a:pt x="109" y="235"/>
                    <a:pt x="109" y="235"/>
                  </a:cubicBezTo>
                  <a:cubicBezTo>
                    <a:pt x="109" y="239"/>
                    <a:pt x="110" y="243"/>
                    <a:pt x="111" y="246"/>
                  </a:cubicBezTo>
                  <a:cubicBezTo>
                    <a:pt x="111" y="247"/>
                    <a:pt x="111" y="249"/>
                    <a:pt x="112" y="250"/>
                  </a:cubicBezTo>
                  <a:cubicBezTo>
                    <a:pt x="113" y="254"/>
                    <a:pt x="114" y="258"/>
                    <a:pt x="115" y="262"/>
                  </a:cubicBezTo>
                  <a:cubicBezTo>
                    <a:pt x="114" y="262"/>
                    <a:pt x="113" y="260"/>
                    <a:pt x="111" y="259"/>
                  </a:cubicBezTo>
                  <a:cubicBezTo>
                    <a:pt x="111" y="259"/>
                    <a:pt x="111" y="258"/>
                    <a:pt x="110" y="258"/>
                  </a:cubicBezTo>
                  <a:cubicBezTo>
                    <a:pt x="108" y="255"/>
                    <a:pt x="106" y="252"/>
                    <a:pt x="104" y="250"/>
                  </a:cubicBezTo>
                  <a:cubicBezTo>
                    <a:pt x="104" y="248"/>
                    <a:pt x="103" y="247"/>
                    <a:pt x="102" y="246"/>
                  </a:cubicBezTo>
                  <a:cubicBezTo>
                    <a:pt x="101" y="245"/>
                    <a:pt x="100" y="244"/>
                    <a:pt x="99" y="243"/>
                  </a:cubicBezTo>
                  <a:cubicBezTo>
                    <a:pt x="99" y="243"/>
                    <a:pt x="98" y="242"/>
                    <a:pt x="98" y="242"/>
                  </a:cubicBezTo>
                  <a:cubicBezTo>
                    <a:pt x="95" y="239"/>
                    <a:pt x="94" y="237"/>
                    <a:pt x="92" y="233"/>
                  </a:cubicBezTo>
                  <a:cubicBezTo>
                    <a:pt x="92" y="232"/>
                    <a:pt x="91" y="231"/>
                    <a:pt x="90" y="230"/>
                  </a:cubicBezTo>
                  <a:cubicBezTo>
                    <a:pt x="90" y="230"/>
                    <a:pt x="89" y="229"/>
                    <a:pt x="89" y="228"/>
                  </a:cubicBezTo>
                  <a:cubicBezTo>
                    <a:pt x="89" y="228"/>
                    <a:pt x="89" y="227"/>
                    <a:pt x="89" y="226"/>
                  </a:cubicBezTo>
                  <a:cubicBezTo>
                    <a:pt x="88" y="225"/>
                    <a:pt x="88" y="223"/>
                    <a:pt x="87" y="223"/>
                  </a:cubicBezTo>
                  <a:cubicBezTo>
                    <a:pt x="88" y="222"/>
                    <a:pt x="90" y="221"/>
                    <a:pt x="91" y="220"/>
                  </a:cubicBezTo>
                  <a:cubicBezTo>
                    <a:pt x="96" y="217"/>
                    <a:pt x="102" y="213"/>
                    <a:pt x="103" y="207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3" y="206"/>
                    <a:pt x="103" y="206"/>
                    <a:pt x="102" y="206"/>
                  </a:cubicBezTo>
                  <a:cubicBezTo>
                    <a:pt x="101" y="206"/>
                    <a:pt x="99" y="208"/>
                    <a:pt x="99" y="210"/>
                  </a:cubicBezTo>
                  <a:cubicBezTo>
                    <a:pt x="98" y="211"/>
                    <a:pt x="97" y="212"/>
                    <a:pt x="95" y="213"/>
                  </a:cubicBezTo>
                  <a:cubicBezTo>
                    <a:pt x="94" y="214"/>
                    <a:pt x="93" y="215"/>
                    <a:pt x="92" y="216"/>
                  </a:cubicBezTo>
                  <a:cubicBezTo>
                    <a:pt x="91" y="217"/>
                    <a:pt x="89" y="218"/>
                    <a:pt x="87" y="219"/>
                  </a:cubicBezTo>
                  <a:cubicBezTo>
                    <a:pt x="86" y="219"/>
                    <a:pt x="85" y="220"/>
                    <a:pt x="84" y="220"/>
                  </a:cubicBezTo>
                  <a:cubicBezTo>
                    <a:pt x="83" y="221"/>
                    <a:pt x="81" y="222"/>
                    <a:pt x="80" y="223"/>
                  </a:cubicBezTo>
                  <a:cubicBezTo>
                    <a:pt x="75" y="227"/>
                    <a:pt x="69" y="231"/>
                    <a:pt x="62" y="232"/>
                  </a:cubicBezTo>
                  <a:cubicBezTo>
                    <a:pt x="61" y="232"/>
                    <a:pt x="60" y="232"/>
                    <a:pt x="59" y="233"/>
                  </a:cubicBezTo>
                  <a:cubicBezTo>
                    <a:pt x="56" y="233"/>
                    <a:pt x="52" y="234"/>
                    <a:pt x="49" y="234"/>
                  </a:cubicBezTo>
                  <a:cubicBezTo>
                    <a:pt x="46" y="234"/>
                    <a:pt x="43" y="233"/>
                    <a:pt x="41" y="233"/>
                  </a:cubicBezTo>
                  <a:cubicBezTo>
                    <a:pt x="40" y="225"/>
                    <a:pt x="40" y="219"/>
                    <a:pt x="42" y="215"/>
                  </a:cubicBezTo>
                  <a:cubicBezTo>
                    <a:pt x="42" y="215"/>
                    <a:pt x="42" y="215"/>
                    <a:pt x="42" y="215"/>
                  </a:cubicBezTo>
                  <a:close/>
                  <a:moveTo>
                    <a:pt x="83" y="99"/>
                  </a:moveTo>
                  <a:cubicBezTo>
                    <a:pt x="83" y="103"/>
                    <a:pt x="82" y="107"/>
                    <a:pt x="85" y="109"/>
                  </a:cubicBezTo>
                  <a:cubicBezTo>
                    <a:pt x="87" y="109"/>
                    <a:pt x="88" y="107"/>
                    <a:pt x="88" y="105"/>
                  </a:cubicBezTo>
                  <a:cubicBezTo>
                    <a:pt x="88" y="104"/>
                    <a:pt x="89" y="103"/>
                    <a:pt x="89" y="103"/>
                  </a:cubicBezTo>
                  <a:cubicBezTo>
                    <a:pt x="90" y="105"/>
                    <a:pt x="91" y="108"/>
                    <a:pt x="91" y="112"/>
                  </a:cubicBezTo>
                  <a:cubicBezTo>
                    <a:pt x="92" y="116"/>
                    <a:pt x="92" y="122"/>
                    <a:pt x="90" y="125"/>
                  </a:cubicBezTo>
                  <a:cubicBezTo>
                    <a:pt x="90" y="126"/>
                    <a:pt x="89" y="127"/>
                    <a:pt x="88" y="128"/>
                  </a:cubicBezTo>
                  <a:cubicBezTo>
                    <a:pt x="88" y="128"/>
                    <a:pt x="87" y="129"/>
                    <a:pt x="86" y="130"/>
                  </a:cubicBezTo>
                  <a:cubicBezTo>
                    <a:pt x="86" y="131"/>
                    <a:pt x="85" y="132"/>
                    <a:pt x="85" y="133"/>
                  </a:cubicBezTo>
                  <a:cubicBezTo>
                    <a:pt x="84" y="134"/>
                    <a:pt x="84" y="135"/>
                    <a:pt x="83" y="136"/>
                  </a:cubicBezTo>
                  <a:cubicBezTo>
                    <a:pt x="83" y="137"/>
                    <a:pt x="82" y="138"/>
                    <a:pt x="81" y="139"/>
                  </a:cubicBezTo>
                  <a:cubicBezTo>
                    <a:pt x="79" y="141"/>
                    <a:pt x="78" y="144"/>
                    <a:pt x="77" y="147"/>
                  </a:cubicBezTo>
                  <a:cubicBezTo>
                    <a:pt x="77" y="148"/>
                    <a:pt x="76" y="151"/>
                    <a:pt x="76" y="153"/>
                  </a:cubicBezTo>
                  <a:cubicBezTo>
                    <a:pt x="77" y="154"/>
                    <a:pt x="77" y="155"/>
                    <a:pt x="78" y="156"/>
                  </a:cubicBezTo>
                  <a:cubicBezTo>
                    <a:pt x="78" y="156"/>
                    <a:pt x="78" y="157"/>
                    <a:pt x="78" y="157"/>
                  </a:cubicBezTo>
                  <a:cubicBezTo>
                    <a:pt x="78" y="158"/>
                    <a:pt x="79" y="159"/>
                    <a:pt x="79" y="161"/>
                  </a:cubicBezTo>
                  <a:cubicBezTo>
                    <a:pt x="79" y="161"/>
                    <a:pt x="79" y="162"/>
                    <a:pt x="79" y="163"/>
                  </a:cubicBezTo>
                  <a:cubicBezTo>
                    <a:pt x="79" y="163"/>
                    <a:pt x="79" y="164"/>
                    <a:pt x="79" y="164"/>
                  </a:cubicBezTo>
                  <a:cubicBezTo>
                    <a:pt x="79" y="166"/>
                    <a:pt x="79" y="167"/>
                    <a:pt x="79" y="168"/>
                  </a:cubicBezTo>
                  <a:cubicBezTo>
                    <a:pt x="79" y="170"/>
                    <a:pt x="78" y="172"/>
                    <a:pt x="77" y="174"/>
                  </a:cubicBezTo>
                  <a:cubicBezTo>
                    <a:pt x="75" y="177"/>
                    <a:pt x="73" y="180"/>
                    <a:pt x="73" y="184"/>
                  </a:cubicBezTo>
                  <a:cubicBezTo>
                    <a:pt x="73" y="185"/>
                    <a:pt x="73" y="185"/>
                    <a:pt x="73" y="185"/>
                  </a:cubicBezTo>
                  <a:cubicBezTo>
                    <a:pt x="73" y="185"/>
                    <a:pt x="72" y="184"/>
                    <a:pt x="71" y="183"/>
                  </a:cubicBezTo>
                  <a:cubicBezTo>
                    <a:pt x="71" y="183"/>
                    <a:pt x="71" y="182"/>
                    <a:pt x="71" y="182"/>
                  </a:cubicBezTo>
                  <a:cubicBezTo>
                    <a:pt x="68" y="179"/>
                    <a:pt x="63" y="173"/>
                    <a:pt x="62" y="170"/>
                  </a:cubicBezTo>
                  <a:cubicBezTo>
                    <a:pt x="61" y="169"/>
                    <a:pt x="61" y="165"/>
                    <a:pt x="61" y="164"/>
                  </a:cubicBezTo>
                  <a:cubicBezTo>
                    <a:pt x="60" y="155"/>
                    <a:pt x="63" y="145"/>
                    <a:pt x="66" y="137"/>
                  </a:cubicBezTo>
                  <a:cubicBezTo>
                    <a:pt x="66" y="136"/>
                    <a:pt x="67" y="134"/>
                    <a:pt x="67" y="133"/>
                  </a:cubicBezTo>
                  <a:cubicBezTo>
                    <a:pt x="68" y="131"/>
                    <a:pt x="68" y="129"/>
                    <a:pt x="68" y="128"/>
                  </a:cubicBezTo>
                  <a:cubicBezTo>
                    <a:pt x="69" y="125"/>
                    <a:pt x="70" y="122"/>
                    <a:pt x="71" y="120"/>
                  </a:cubicBezTo>
                  <a:cubicBezTo>
                    <a:pt x="73" y="114"/>
                    <a:pt x="76" y="109"/>
                    <a:pt x="79" y="103"/>
                  </a:cubicBezTo>
                  <a:cubicBezTo>
                    <a:pt x="81" y="101"/>
                    <a:pt x="82" y="98"/>
                    <a:pt x="84" y="96"/>
                  </a:cubicBezTo>
                  <a:cubicBezTo>
                    <a:pt x="84" y="97"/>
                    <a:pt x="83" y="98"/>
                    <a:pt x="83" y="99"/>
                  </a:cubicBezTo>
                  <a:close/>
                  <a:moveTo>
                    <a:pt x="284" y="27"/>
                  </a:moveTo>
                  <a:cubicBezTo>
                    <a:pt x="283" y="27"/>
                    <a:pt x="282" y="26"/>
                    <a:pt x="281" y="26"/>
                  </a:cubicBezTo>
                  <a:cubicBezTo>
                    <a:pt x="281" y="26"/>
                    <a:pt x="281" y="26"/>
                    <a:pt x="281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1" y="27"/>
                    <a:pt x="282" y="27"/>
                    <a:pt x="283" y="28"/>
                  </a:cubicBezTo>
                  <a:cubicBezTo>
                    <a:pt x="284" y="29"/>
                    <a:pt x="286" y="30"/>
                    <a:pt x="286" y="31"/>
                  </a:cubicBezTo>
                  <a:cubicBezTo>
                    <a:pt x="286" y="32"/>
                    <a:pt x="284" y="31"/>
                    <a:pt x="283" y="30"/>
                  </a:cubicBezTo>
                  <a:cubicBezTo>
                    <a:pt x="283" y="30"/>
                    <a:pt x="282" y="30"/>
                    <a:pt x="282" y="29"/>
                  </a:cubicBezTo>
                  <a:cubicBezTo>
                    <a:pt x="276" y="26"/>
                    <a:pt x="269" y="25"/>
                    <a:pt x="260" y="25"/>
                  </a:cubicBezTo>
                  <a:cubicBezTo>
                    <a:pt x="249" y="25"/>
                    <a:pt x="237" y="27"/>
                    <a:pt x="225" y="30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0" y="33"/>
                    <a:pt x="202" y="34"/>
                    <a:pt x="197" y="42"/>
                  </a:cubicBezTo>
                  <a:cubicBezTo>
                    <a:pt x="198" y="43"/>
                    <a:pt x="199" y="43"/>
                    <a:pt x="199" y="43"/>
                  </a:cubicBezTo>
                  <a:cubicBezTo>
                    <a:pt x="200" y="43"/>
                    <a:pt x="200" y="43"/>
                    <a:pt x="200" y="43"/>
                  </a:cubicBezTo>
                  <a:cubicBezTo>
                    <a:pt x="200" y="43"/>
                    <a:pt x="201" y="43"/>
                    <a:pt x="201" y="43"/>
                  </a:cubicBezTo>
                  <a:cubicBezTo>
                    <a:pt x="202" y="44"/>
                    <a:pt x="201" y="44"/>
                    <a:pt x="201" y="45"/>
                  </a:cubicBezTo>
                  <a:cubicBezTo>
                    <a:pt x="201" y="45"/>
                    <a:pt x="201" y="45"/>
                    <a:pt x="201" y="45"/>
                  </a:cubicBezTo>
                  <a:cubicBezTo>
                    <a:pt x="201" y="45"/>
                    <a:pt x="201" y="45"/>
                    <a:pt x="201" y="45"/>
                  </a:cubicBezTo>
                  <a:cubicBezTo>
                    <a:pt x="201" y="45"/>
                    <a:pt x="201" y="45"/>
                    <a:pt x="201" y="45"/>
                  </a:cubicBezTo>
                  <a:cubicBezTo>
                    <a:pt x="206" y="46"/>
                    <a:pt x="208" y="50"/>
                    <a:pt x="209" y="55"/>
                  </a:cubicBezTo>
                  <a:cubicBezTo>
                    <a:pt x="194" y="56"/>
                    <a:pt x="180" y="59"/>
                    <a:pt x="164" y="65"/>
                  </a:cubicBezTo>
                  <a:cubicBezTo>
                    <a:pt x="162" y="66"/>
                    <a:pt x="162" y="66"/>
                    <a:pt x="162" y="66"/>
                  </a:cubicBezTo>
                  <a:cubicBezTo>
                    <a:pt x="159" y="67"/>
                    <a:pt x="156" y="68"/>
                    <a:pt x="154" y="69"/>
                  </a:cubicBezTo>
                  <a:cubicBezTo>
                    <a:pt x="152" y="70"/>
                    <a:pt x="151" y="71"/>
                    <a:pt x="150" y="72"/>
                  </a:cubicBezTo>
                  <a:cubicBezTo>
                    <a:pt x="149" y="73"/>
                    <a:pt x="148" y="74"/>
                    <a:pt x="146" y="75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7"/>
                    <a:pt x="143" y="77"/>
                    <a:pt x="143" y="78"/>
                  </a:cubicBezTo>
                  <a:cubicBezTo>
                    <a:pt x="138" y="62"/>
                    <a:pt x="137" y="44"/>
                    <a:pt x="141" y="29"/>
                  </a:cubicBezTo>
                  <a:cubicBezTo>
                    <a:pt x="142" y="25"/>
                    <a:pt x="144" y="21"/>
                    <a:pt x="146" y="17"/>
                  </a:cubicBezTo>
                  <a:cubicBezTo>
                    <a:pt x="147" y="14"/>
                    <a:pt x="148" y="12"/>
                    <a:pt x="149" y="9"/>
                  </a:cubicBezTo>
                  <a:cubicBezTo>
                    <a:pt x="153" y="12"/>
                    <a:pt x="157" y="15"/>
                    <a:pt x="160" y="19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3" y="18"/>
                    <a:pt x="166" y="17"/>
                    <a:pt x="169" y="15"/>
                  </a:cubicBezTo>
                  <a:cubicBezTo>
                    <a:pt x="176" y="11"/>
                    <a:pt x="184" y="7"/>
                    <a:pt x="192" y="4"/>
                  </a:cubicBezTo>
                  <a:cubicBezTo>
                    <a:pt x="198" y="3"/>
                    <a:pt x="208" y="2"/>
                    <a:pt x="214" y="2"/>
                  </a:cubicBezTo>
                  <a:cubicBezTo>
                    <a:pt x="238" y="2"/>
                    <a:pt x="270" y="7"/>
                    <a:pt x="285" y="28"/>
                  </a:cubicBezTo>
                  <a:cubicBezTo>
                    <a:pt x="285" y="28"/>
                    <a:pt x="284" y="28"/>
                    <a:pt x="284" y="27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5" name="Freeform 209"/>
            <p:cNvSpPr/>
            <p:nvPr/>
          </p:nvSpPr>
          <p:spPr bwMode="auto">
            <a:xfrm>
              <a:off x="8207375" y="5202238"/>
              <a:ext cx="153988" cy="231775"/>
            </a:xfrm>
            <a:custGeom>
              <a:avLst/>
              <a:gdLst>
                <a:gd name="T0" fmla="*/ 60 w 64"/>
                <a:gd name="T1" fmla="*/ 71 h 96"/>
                <a:gd name="T2" fmla="*/ 63 w 64"/>
                <a:gd name="T3" fmla="*/ 58 h 96"/>
                <a:gd name="T4" fmla="*/ 62 w 64"/>
                <a:gd name="T5" fmla="*/ 38 h 96"/>
                <a:gd name="T6" fmla="*/ 63 w 64"/>
                <a:gd name="T7" fmla="*/ 35 h 96"/>
                <a:gd name="T8" fmla="*/ 57 w 64"/>
                <a:gd name="T9" fmla="*/ 9 h 96"/>
                <a:gd name="T10" fmla="*/ 49 w 64"/>
                <a:gd name="T11" fmla="*/ 1 h 96"/>
                <a:gd name="T12" fmla="*/ 44 w 64"/>
                <a:gd name="T13" fmla="*/ 3 h 96"/>
                <a:gd name="T14" fmla="*/ 39 w 64"/>
                <a:gd name="T15" fmla="*/ 6 h 96"/>
                <a:gd name="T16" fmla="*/ 32 w 64"/>
                <a:gd name="T17" fmla="*/ 11 h 96"/>
                <a:gd name="T18" fmla="*/ 27 w 64"/>
                <a:gd name="T19" fmla="*/ 18 h 96"/>
                <a:gd name="T20" fmla="*/ 18 w 64"/>
                <a:gd name="T21" fmla="*/ 24 h 96"/>
                <a:gd name="T22" fmla="*/ 5 w 64"/>
                <a:gd name="T23" fmla="*/ 28 h 96"/>
                <a:gd name="T24" fmla="*/ 1 w 64"/>
                <a:gd name="T25" fmla="*/ 49 h 96"/>
                <a:gd name="T26" fmla="*/ 5 w 64"/>
                <a:gd name="T27" fmla="*/ 58 h 96"/>
                <a:gd name="T28" fmla="*/ 18 w 64"/>
                <a:gd name="T29" fmla="*/ 56 h 96"/>
                <a:gd name="T30" fmla="*/ 30 w 64"/>
                <a:gd name="T31" fmla="*/ 55 h 96"/>
                <a:gd name="T32" fmla="*/ 33 w 64"/>
                <a:gd name="T33" fmla="*/ 59 h 96"/>
                <a:gd name="T34" fmla="*/ 38 w 64"/>
                <a:gd name="T35" fmla="*/ 69 h 96"/>
                <a:gd name="T36" fmla="*/ 49 w 64"/>
                <a:gd name="T37" fmla="*/ 96 h 96"/>
                <a:gd name="T38" fmla="*/ 51 w 64"/>
                <a:gd name="T39" fmla="*/ 94 h 96"/>
                <a:gd name="T40" fmla="*/ 53 w 64"/>
                <a:gd name="T41" fmla="*/ 88 h 96"/>
                <a:gd name="T42" fmla="*/ 47 w 64"/>
                <a:gd name="T43" fmla="*/ 91 h 96"/>
                <a:gd name="T44" fmla="*/ 46 w 64"/>
                <a:gd name="T45" fmla="*/ 89 h 96"/>
                <a:gd name="T46" fmla="*/ 43 w 64"/>
                <a:gd name="T47" fmla="*/ 82 h 96"/>
                <a:gd name="T48" fmla="*/ 40 w 64"/>
                <a:gd name="T49" fmla="*/ 70 h 96"/>
                <a:gd name="T50" fmla="*/ 36 w 64"/>
                <a:gd name="T51" fmla="*/ 59 h 96"/>
                <a:gd name="T52" fmla="*/ 21 w 64"/>
                <a:gd name="T53" fmla="*/ 51 h 96"/>
                <a:gd name="T54" fmla="*/ 21 w 64"/>
                <a:gd name="T55" fmla="*/ 51 h 96"/>
                <a:gd name="T56" fmla="*/ 18 w 64"/>
                <a:gd name="T57" fmla="*/ 53 h 96"/>
                <a:gd name="T58" fmla="*/ 13 w 64"/>
                <a:gd name="T59" fmla="*/ 54 h 96"/>
                <a:gd name="T60" fmla="*/ 14 w 64"/>
                <a:gd name="T61" fmla="*/ 53 h 96"/>
                <a:gd name="T62" fmla="*/ 5 w 64"/>
                <a:gd name="T63" fmla="*/ 56 h 96"/>
                <a:gd name="T64" fmla="*/ 6 w 64"/>
                <a:gd name="T65" fmla="*/ 36 h 96"/>
                <a:gd name="T66" fmla="*/ 14 w 64"/>
                <a:gd name="T67" fmla="*/ 28 h 96"/>
                <a:gd name="T68" fmla="*/ 23 w 64"/>
                <a:gd name="T69" fmla="*/ 25 h 96"/>
                <a:gd name="T70" fmla="*/ 29 w 64"/>
                <a:gd name="T71" fmla="*/ 19 h 96"/>
                <a:gd name="T72" fmla="*/ 44 w 64"/>
                <a:gd name="T73" fmla="*/ 7 h 96"/>
                <a:gd name="T74" fmla="*/ 51 w 64"/>
                <a:gd name="T75" fmla="*/ 4 h 96"/>
                <a:gd name="T76" fmla="*/ 50 w 64"/>
                <a:gd name="T77" fmla="*/ 4 h 96"/>
                <a:gd name="T78" fmla="*/ 53 w 64"/>
                <a:gd name="T79" fmla="*/ 5 h 96"/>
                <a:gd name="T80" fmla="*/ 58 w 64"/>
                <a:gd name="T81" fmla="*/ 22 h 96"/>
                <a:gd name="T82" fmla="*/ 59 w 64"/>
                <a:gd name="T83" fmla="*/ 40 h 96"/>
                <a:gd name="T84" fmla="*/ 59 w 64"/>
                <a:gd name="T85" fmla="*/ 66 h 96"/>
                <a:gd name="T86" fmla="*/ 56 w 64"/>
                <a:gd name="T87" fmla="*/ 81 h 96"/>
                <a:gd name="T88" fmla="*/ 53 w 64"/>
                <a:gd name="T89" fmla="*/ 88 h 96"/>
                <a:gd name="T90" fmla="*/ 54 w 64"/>
                <a:gd name="T91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4" h="96">
                  <a:moveTo>
                    <a:pt x="54" y="89"/>
                  </a:moveTo>
                  <a:cubicBezTo>
                    <a:pt x="54" y="89"/>
                    <a:pt x="55" y="89"/>
                    <a:pt x="55" y="89"/>
                  </a:cubicBezTo>
                  <a:cubicBezTo>
                    <a:pt x="58" y="84"/>
                    <a:pt x="59" y="78"/>
                    <a:pt x="60" y="71"/>
                  </a:cubicBezTo>
                  <a:cubicBezTo>
                    <a:pt x="60" y="69"/>
                    <a:pt x="61" y="67"/>
                    <a:pt x="61" y="64"/>
                  </a:cubicBezTo>
                  <a:cubicBezTo>
                    <a:pt x="61" y="63"/>
                    <a:pt x="62" y="63"/>
                    <a:pt x="62" y="62"/>
                  </a:cubicBezTo>
                  <a:cubicBezTo>
                    <a:pt x="63" y="61"/>
                    <a:pt x="63" y="59"/>
                    <a:pt x="63" y="58"/>
                  </a:cubicBezTo>
                  <a:cubicBezTo>
                    <a:pt x="64" y="55"/>
                    <a:pt x="63" y="51"/>
                    <a:pt x="62" y="48"/>
                  </a:cubicBezTo>
                  <a:cubicBezTo>
                    <a:pt x="62" y="45"/>
                    <a:pt x="61" y="42"/>
                    <a:pt x="62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8"/>
                    <a:pt x="63" y="38"/>
                    <a:pt x="63" y="38"/>
                  </a:cubicBezTo>
                  <a:cubicBezTo>
                    <a:pt x="63" y="37"/>
                    <a:pt x="63" y="37"/>
                    <a:pt x="63" y="36"/>
                  </a:cubicBezTo>
                  <a:cubicBezTo>
                    <a:pt x="63" y="36"/>
                    <a:pt x="63" y="35"/>
                    <a:pt x="63" y="35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9" y="18"/>
                    <a:pt x="58" y="15"/>
                    <a:pt x="57" y="13"/>
                  </a:cubicBezTo>
                  <a:cubicBezTo>
                    <a:pt x="57" y="12"/>
                    <a:pt x="57" y="10"/>
                    <a:pt x="57" y="9"/>
                  </a:cubicBezTo>
                  <a:cubicBezTo>
                    <a:pt x="56" y="7"/>
                    <a:pt x="56" y="4"/>
                    <a:pt x="55" y="3"/>
                  </a:cubicBezTo>
                  <a:cubicBezTo>
                    <a:pt x="55" y="2"/>
                    <a:pt x="54" y="2"/>
                    <a:pt x="54" y="2"/>
                  </a:cubicBezTo>
                  <a:cubicBezTo>
                    <a:pt x="53" y="3"/>
                    <a:pt x="51" y="2"/>
                    <a:pt x="49" y="1"/>
                  </a:cubicBezTo>
                  <a:cubicBezTo>
                    <a:pt x="48" y="1"/>
                    <a:pt x="47" y="0"/>
                    <a:pt x="45" y="0"/>
                  </a:cubicBezTo>
                  <a:cubicBezTo>
                    <a:pt x="44" y="0"/>
                    <a:pt x="43" y="1"/>
                    <a:pt x="43" y="3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4"/>
                    <a:pt x="41" y="6"/>
                    <a:pt x="39" y="6"/>
                  </a:cubicBezTo>
                  <a:cubicBezTo>
                    <a:pt x="38" y="6"/>
                    <a:pt x="38" y="6"/>
                    <a:pt x="37" y="6"/>
                  </a:cubicBezTo>
                  <a:cubicBezTo>
                    <a:pt x="37" y="6"/>
                    <a:pt x="36" y="7"/>
                    <a:pt x="35" y="8"/>
                  </a:cubicBezTo>
                  <a:cubicBezTo>
                    <a:pt x="34" y="9"/>
                    <a:pt x="34" y="10"/>
                    <a:pt x="32" y="11"/>
                  </a:cubicBezTo>
                  <a:cubicBezTo>
                    <a:pt x="32" y="11"/>
                    <a:pt x="31" y="11"/>
                    <a:pt x="31" y="11"/>
                  </a:cubicBezTo>
                  <a:cubicBezTo>
                    <a:pt x="30" y="12"/>
                    <a:pt x="29" y="12"/>
                    <a:pt x="28" y="13"/>
                  </a:cubicBezTo>
                  <a:cubicBezTo>
                    <a:pt x="27" y="15"/>
                    <a:pt x="27" y="16"/>
                    <a:pt x="27" y="18"/>
                  </a:cubicBezTo>
                  <a:cubicBezTo>
                    <a:pt x="27" y="20"/>
                    <a:pt x="26" y="22"/>
                    <a:pt x="25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8" y="24"/>
                    <a:pt x="18" y="24"/>
                  </a:cubicBezTo>
                  <a:cubicBezTo>
                    <a:pt x="17" y="25"/>
                    <a:pt x="17" y="25"/>
                    <a:pt x="16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0" y="25"/>
                    <a:pt x="8" y="26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32"/>
                    <a:pt x="4" y="35"/>
                    <a:pt x="3" y="39"/>
                  </a:cubicBezTo>
                  <a:cubicBezTo>
                    <a:pt x="2" y="42"/>
                    <a:pt x="0" y="45"/>
                    <a:pt x="1" y="49"/>
                  </a:cubicBezTo>
                  <a:cubicBezTo>
                    <a:pt x="1" y="51"/>
                    <a:pt x="2" y="53"/>
                    <a:pt x="3" y="55"/>
                  </a:cubicBezTo>
                  <a:cubicBezTo>
                    <a:pt x="3" y="56"/>
                    <a:pt x="4" y="57"/>
                    <a:pt x="4" y="58"/>
                  </a:cubicBezTo>
                  <a:cubicBezTo>
                    <a:pt x="4" y="58"/>
                    <a:pt x="4" y="58"/>
                    <a:pt x="5" y="58"/>
                  </a:cubicBezTo>
                  <a:cubicBezTo>
                    <a:pt x="7" y="58"/>
                    <a:pt x="9" y="58"/>
                    <a:pt x="11" y="57"/>
                  </a:cubicBezTo>
                  <a:cubicBezTo>
                    <a:pt x="13" y="57"/>
                    <a:pt x="15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21" y="54"/>
                    <a:pt x="25" y="52"/>
                    <a:pt x="28" y="52"/>
                  </a:cubicBezTo>
                  <a:cubicBezTo>
                    <a:pt x="29" y="53"/>
                    <a:pt x="29" y="53"/>
                    <a:pt x="30" y="54"/>
                  </a:cubicBezTo>
                  <a:cubicBezTo>
                    <a:pt x="30" y="54"/>
                    <a:pt x="30" y="54"/>
                    <a:pt x="30" y="55"/>
                  </a:cubicBezTo>
                  <a:cubicBezTo>
                    <a:pt x="30" y="55"/>
                    <a:pt x="31" y="55"/>
                    <a:pt x="31" y="55"/>
                  </a:cubicBezTo>
                  <a:cubicBezTo>
                    <a:pt x="31" y="55"/>
                    <a:pt x="31" y="55"/>
                    <a:pt x="32" y="55"/>
                  </a:cubicBezTo>
                  <a:cubicBezTo>
                    <a:pt x="32" y="56"/>
                    <a:pt x="32" y="57"/>
                    <a:pt x="33" y="59"/>
                  </a:cubicBezTo>
                  <a:cubicBezTo>
                    <a:pt x="33" y="60"/>
                    <a:pt x="34" y="61"/>
                    <a:pt x="34" y="63"/>
                  </a:cubicBezTo>
                  <a:cubicBezTo>
                    <a:pt x="35" y="64"/>
                    <a:pt x="35" y="65"/>
                    <a:pt x="36" y="65"/>
                  </a:cubicBezTo>
                  <a:cubicBezTo>
                    <a:pt x="37" y="67"/>
                    <a:pt x="38" y="68"/>
                    <a:pt x="38" y="69"/>
                  </a:cubicBezTo>
                  <a:cubicBezTo>
                    <a:pt x="40" y="72"/>
                    <a:pt x="40" y="76"/>
                    <a:pt x="41" y="80"/>
                  </a:cubicBezTo>
                  <a:cubicBezTo>
                    <a:pt x="43" y="87"/>
                    <a:pt x="44" y="93"/>
                    <a:pt x="49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50" y="95"/>
                    <a:pt x="50" y="95"/>
                    <a:pt x="51" y="94"/>
                  </a:cubicBezTo>
                  <a:cubicBezTo>
                    <a:pt x="52" y="92"/>
                    <a:pt x="54" y="91"/>
                    <a:pt x="54" y="90"/>
                  </a:cubicBezTo>
                  <a:cubicBezTo>
                    <a:pt x="54" y="89"/>
                    <a:pt x="53" y="88"/>
                    <a:pt x="53" y="88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8"/>
                    <a:pt x="52" y="88"/>
                    <a:pt x="52" y="88"/>
                  </a:cubicBezTo>
                  <a:cubicBezTo>
                    <a:pt x="51" y="91"/>
                    <a:pt x="49" y="93"/>
                    <a:pt x="48" y="93"/>
                  </a:cubicBezTo>
                  <a:cubicBezTo>
                    <a:pt x="47" y="92"/>
                    <a:pt x="47" y="92"/>
                    <a:pt x="47" y="91"/>
                  </a:cubicBezTo>
                  <a:cubicBezTo>
                    <a:pt x="47" y="91"/>
                    <a:pt x="47" y="90"/>
                    <a:pt x="46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6" y="89"/>
                    <a:pt x="46" y="90"/>
                    <a:pt x="46" y="90"/>
                  </a:cubicBezTo>
                  <a:cubicBezTo>
                    <a:pt x="46" y="90"/>
                    <a:pt x="46" y="90"/>
                    <a:pt x="46" y="91"/>
                  </a:cubicBezTo>
                  <a:cubicBezTo>
                    <a:pt x="46" y="87"/>
                    <a:pt x="46" y="84"/>
                    <a:pt x="43" y="82"/>
                  </a:cubicBezTo>
                  <a:cubicBezTo>
                    <a:pt x="44" y="80"/>
                    <a:pt x="43" y="78"/>
                    <a:pt x="43" y="77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42" y="74"/>
                    <a:pt x="41" y="71"/>
                    <a:pt x="40" y="70"/>
                  </a:cubicBezTo>
                  <a:cubicBezTo>
                    <a:pt x="41" y="67"/>
                    <a:pt x="39" y="65"/>
                    <a:pt x="38" y="63"/>
                  </a:cubicBezTo>
                  <a:cubicBezTo>
                    <a:pt x="37" y="63"/>
                    <a:pt x="37" y="63"/>
                    <a:pt x="37" y="62"/>
                  </a:cubicBezTo>
                  <a:cubicBezTo>
                    <a:pt x="36" y="61"/>
                    <a:pt x="36" y="60"/>
                    <a:pt x="36" y="59"/>
                  </a:cubicBezTo>
                  <a:cubicBezTo>
                    <a:pt x="34" y="55"/>
                    <a:pt x="32" y="50"/>
                    <a:pt x="28" y="50"/>
                  </a:cubicBezTo>
                  <a:cubicBezTo>
                    <a:pt x="27" y="50"/>
                    <a:pt x="25" y="50"/>
                    <a:pt x="24" y="50"/>
                  </a:cubicBezTo>
                  <a:cubicBezTo>
                    <a:pt x="23" y="51"/>
                    <a:pt x="22" y="51"/>
                    <a:pt x="21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1"/>
                    <a:pt x="20" y="52"/>
                    <a:pt x="19" y="52"/>
                  </a:cubicBezTo>
                  <a:cubicBezTo>
                    <a:pt x="19" y="52"/>
                    <a:pt x="18" y="53"/>
                    <a:pt x="1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8" y="52"/>
                    <a:pt x="18" y="52"/>
                    <a:pt x="17" y="52"/>
                  </a:cubicBezTo>
                  <a:cubicBezTo>
                    <a:pt x="17" y="52"/>
                    <a:pt x="16" y="52"/>
                    <a:pt x="16" y="53"/>
                  </a:cubicBezTo>
                  <a:cubicBezTo>
                    <a:pt x="15" y="54"/>
                    <a:pt x="14" y="55"/>
                    <a:pt x="13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3" y="54"/>
                    <a:pt x="13" y="54"/>
                    <a:pt x="14" y="54"/>
                  </a:cubicBezTo>
                  <a:cubicBezTo>
                    <a:pt x="14" y="54"/>
                    <a:pt x="14" y="53"/>
                    <a:pt x="14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1" y="53"/>
                    <a:pt x="9" y="54"/>
                    <a:pt x="8" y="55"/>
                  </a:cubicBezTo>
                  <a:cubicBezTo>
                    <a:pt x="7" y="55"/>
                    <a:pt x="6" y="56"/>
                    <a:pt x="5" y="56"/>
                  </a:cubicBezTo>
                  <a:cubicBezTo>
                    <a:pt x="4" y="52"/>
                    <a:pt x="3" y="50"/>
                    <a:pt x="3" y="47"/>
                  </a:cubicBezTo>
                  <a:cubicBezTo>
                    <a:pt x="3" y="45"/>
                    <a:pt x="4" y="42"/>
                    <a:pt x="5" y="40"/>
                  </a:cubicBezTo>
                  <a:cubicBezTo>
                    <a:pt x="6" y="38"/>
                    <a:pt x="6" y="37"/>
                    <a:pt x="6" y="36"/>
                  </a:cubicBezTo>
                  <a:cubicBezTo>
                    <a:pt x="7" y="35"/>
                    <a:pt x="7" y="34"/>
                    <a:pt x="7" y="33"/>
                  </a:cubicBezTo>
                  <a:cubicBezTo>
                    <a:pt x="7" y="32"/>
                    <a:pt x="6" y="31"/>
                    <a:pt x="7" y="30"/>
                  </a:cubicBezTo>
                  <a:cubicBezTo>
                    <a:pt x="9" y="28"/>
                    <a:pt x="12" y="28"/>
                    <a:pt x="14" y="28"/>
                  </a:cubicBezTo>
                  <a:cubicBezTo>
                    <a:pt x="15" y="28"/>
                    <a:pt x="16" y="28"/>
                    <a:pt x="17" y="28"/>
                  </a:cubicBezTo>
                  <a:cubicBezTo>
                    <a:pt x="17" y="28"/>
                    <a:pt x="18" y="28"/>
                    <a:pt x="18" y="28"/>
                  </a:cubicBezTo>
                  <a:cubicBezTo>
                    <a:pt x="18" y="26"/>
                    <a:pt x="20" y="25"/>
                    <a:pt x="23" y="25"/>
                  </a:cubicBezTo>
                  <a:cubicBezTo>
                    <a:pt x="24" y="25"/>
                    <a:pt x="25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8" y="24"/>
                    <a:pt x="28" y="21"/>
                    <a:pt x="29" y="19"/>
                  </a:cubicBezTo>
                  <a:cubicBezTo>
                    <a:pt x="29" y="17"/>
                    <a:pt x="30" y="15"/>
                    <a:pt x="31" y="14"/>
                  </a:cubicBezTo>
                  <a:cubicBezTo>
                    <a:pt x="33" y="13"/>
                    <a:pt x="34" y="12"/>
                    <a:pt x="36" y="10"/>
                  </a:cubicBezTo>
                  <a:cubicBezTo>
                    <a:pt x="38" y="9"/>
                    <a:pt x="40" y="7"/>
                    <a:pt x="44" y="7"/>
                  </a:cubicBezTo>
                  <a:cubicBezTo>
                    <a:pt x="45" y="6"/>
                    <a:pt x="45" y="6"/>
                    <a:pt x="46" y="5"/>
                  </a:cubicBezTo>
                  <a:cubicBezTo>
                    <a:pt x="46" y="4"/>
                    <a:pt x="46" y="3"/>
                    <a:pt x="47" y="3"/>
                  </a:cubicBezTo>
                  <a:cubicBezTo>
                    <a:pt x="48" y="3"/>
                    <a:pt x="51" y="4"/>
                    <a:pt x="51" y="4"/>
                  </a:cubicBezTo>
                  <a:cubicBezTo>
                    <a:pt x="51" y="4"/>
                    <a:pt x="51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0" y="5"/>
                    <a:pt x="50" y="6"/>
                    <a:pt x="51" y="6"/>
                  </a:cubicBezTo>
                  <a:cubicBezTo>
                    <a:pt x="51" y="6"/>
                    <a:pt x="52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4" y="7"/>
                    <a:pt x="55" y="9"/>
                    <a:pt x="55" y="11"/>
                  </a:cubicBezTo>
                  <a:cubicBezTo>
                    <a:pt x="55" y="13"/>
                    <a:pt x="55" y="14"/>
                    <a:pt x="56" y="16"/>
                  </a:cubicBezTo>
                  <a:cubicBezTo>
                    <a:pt x="56" y="18"/>
                    <a:pt x="57" y="20"/>
                    <a:pt x="58" y="22"/>
                  </a:cubicBezTo>
                  <a:cubicBezTo>
                    <a:pt x="59" y="25"/>
                    <a:pt x="61" y="28"/>
                    <a:pt x="61" y="32"/>
                  </a:cubicBezTo>
                  <a:cubicBezTo>
                    <a:pt x="61" y="33"/>
                    <a:pt x="61" y="35"/>
                    <a:pt x="60" y="36"/>
                  </a:cubicBezTo>
                  <a:cubicBezTo>
                    <a:pt x="60" y="37"/>
                    <a:pt x="59" y="38"/>
                    <a:pt x="59" y="40"/>
                  </a:cubicBezTo>
                  <a:cubicBezTo>
                    <a:pt x="59" y="42"/>
                    <a:pt x="60" y="44"/>
                    <a:pt x="60" y="47"/>
                  </a:cubicBezTo>
                  <a:cubicBezTo>
                    <a:pt x="60" y="48"/>
                    <a:pt x="61" y="50"/>
                    <a:pt x="61" y="51"/>
                  </a:cubicBezTo>
                  <a:cubicBezTo>
                    <a:pt x="61" y="57"/>
                    <a:pt x="60" y="62"/>
                    <a:pt x="59" y="66"/>
                  </a:cubicBezTo>
                  <a:cubicBezTo>
                    <a:pt x="58" y="68"/>
                    <a:pt x="58" y="70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ubicBezTo>
                    <a:pt x="57" y="77"/>
                    <a:pt x="56" y="79"/>
                    <a:pt x="56" y="81"/>
                  </a:cubicBezTo>
                  <a:cubicBezTo>
                    <a:pt x="55" y="81"/>
                    <a:pt x="55" y="82"/>
                    <a:pt x="55" y="83"/>
                  </a:cubicBezTo>
                  <a:cubicBezTo>
                    <a:pt x="54" y="84"/>
                    <a:pt x="53" y="86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4" y="87"/>
                    <a:pt x="54" y="87"/>
                  </a:cubicBezTo>
                  <a:cubicBezTo>
                    <a:pt x="54" y="88"/>
                    <a:pt x="54" y="89"/>
                    <a:pt x="54" y="8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6" name="Freeform 210"/>
            <p:cNvSpPr/>
            <p:nvPr/>
          </p:nvSpPr>
          <p:spPr bwMode="auto">
            <a:xfrm>
              <a:off x="8367713" y="5299076"/>
              <a:ext cx="23813" cy="57150"/>
            </a:xfrm>
            <a:custGeom>
              <a:avLst/>
              <a:gdLst>
                <a:gd name="T0" fmla="*/ 7 w 10"/>
                <a:gd name="T1" fmla="*/ 5 h 24"/>
                <a:gd name="T2" fmla="*/ 9 w 10"/>
                <a:gd name="T3" fmla="*/ 6 h 24"/>
                <a:gd name="T4" fmla="*/ 10 w 10"/>
                <a:gd name="T5" fmla="*/ 6 h 24"/>
                <a:gd name="T6" fmla="*/ 10 w 10"/>
                <a:gd name="T7" fmla="*/ 6 h 24"/>
                <a:gd name="T8" fmla="*/ 6 w 10"/>
                <a:gd name="T9" fmla="*/ 2 h 24"/>
                <a:gd name="T10" fmla="*/ 4 w 10"/>
                <a:gd name="T11" fmla="*/ 0 h 24"/>
                <a:gd name="T12" fmla="*/ 4 w 10"/>
                <a:gd name="T13" fmla="*/ 0 h 24"/>
                <a:gd name="T14" fmla="*/ 4 w 10"/>
                <a:gd name="T15" fmla="*/ 1 h 24"/>
                <a:gd name="T16" fmla="*/ 1 w 10"/>
                <a:gd name="T17" fmla="*/ 24 h 24"/>
                <a:gd name="T18" fmla="*/ 1 w 10"/>
                <a:gd name="T19" fmla="*/ 24 h 24"/>
                <a:gd name="T20" fmla="*/ 2 w 10"/>
                <a:gd name="T21" fmla="*/ 24 h 24"/>
                <a:gd name="T22" fmla="*/ 7 w 10"/>
                <a:gd name="T23" fmla="*/ 19 h 24"/>
                <a:gd name="T24" fmla="*/ 7 w 10"/>
                <a:gd name="T25" fmla="*/ 19 h 24"/>
                <a:gd name="T26" fmla="*/ 7 w 10"/>
                <a:gd name="T27" fmla="*/ 7 h 24"/>
                <a:gd name="T28" fmla="*/ 6 w 10"/>
                <a:gd name="T29" fmla="*/ 6 h 24"/>
                <a:gd name="T30" fmla="*/ 5 w 10"/>
                <a:gd name="T31" fmla="*/ 7 h 24"/>
                <a:gd name="T32" fmla="*/ 5 w 10"/>
                <a:gd name="T33" fmla="*/ 7 h 24"/>
                <a:gd name="T34" fmla="*/ 5 w 10"/>
                <a:gd name="T35" fmla="*/ 7 h 24"/>
                <a:gd name="T36" fmla="*/ 6 w 10"/>
                <a:gd name="T37" fmla="*/ 7 h 24"/>
                <a:gd name="T38" fmla="*/ 6 w 10"/>
                <a:gd name="T39" fmla="*/ 7 h 24"/>
                <a:gd name="T40" fmla="*/ 3 w 10"/>
                <a:gd name="T41" fmla="*/ 21 h 24"/>
                <a:gd name="T42" fmla="*/ 6 w 10"/>
                <a:gd name="T43" fmla="*/ 4 h 24"/>
                <a:gd name="T44" fmla="*/ 7 w 10"/>
                <a:gd name="T45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" h="24">
                  <a:moveTo>
                    <a:pt x="7" y="5"/>
                  </a:moveTo>
                  <a:cubicBezTo>
                    <a:pt x="7" y="5"/>
                    <a:pt x="8" y="6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4"/>
                    <a:pt x="8" y="3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2" y="7"/>
                    <a:pt x="0" y="17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4"/>
                    <a:pt x="6" y="21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4"/>
                    <a:pt x="9" y="10"/>
                    <a:pt x="7" y="7"/>
                  </a:cubicBezTo>
                  <a:cubicBezTo>
                    <a:pt x="7" y="6"/>
                    <a:pt x="6" y="6"/>
                    <a:pt x="6" y="6"/>
                  </a:cubicBezTo>
                  <a:cubicBezTo>
                    <a:pt x="6" y="6"/>
                    <a:pt x="5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5"/>
                    <a:pt x="5" y="20"/>
                    <a:pt x="3" y="21"/>
                  </a:cubicBezTo>
                  <a:cubicBezTo>
                    <a:pt x="3" y="18"/>
                    <a:pt x="3" y="9"/>
                    <a:pt x="6" y="4"/>
                  </a:cubicBezTo>
                  <a:cubicBezTo>
                    <a:pt x="6" y="4"/>
                    <a:pt x="7" y="5"/>
                    <a:pt x="7" y="5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7" name="Freeform 211"/>
            <p:cNvSpPr>
              <a:spLocks noEditPoints="1"/>
            </p:cNvSpPr>
            <p:nvPr/>
          </p:nvSpPr>
          <p:spPr bwMode="auto">
            <a:xfrm>
              <a:off x="8148638" y="5129213"/>
              <a:ext cx="14288" cy="28575"/>
            </a:xfrm>
            <a:custGeom>
              <a:avLst/>
              <a:gdLst>
                <a:gd name="T0" fmla="*/ 6 w 6"/>
                <a:gd name="T1" fmla="*/ 3 h 12"/>
                <a:gd name="T2" fmla="*/ 4 w 6"/>
                <a:gd name="T3" fmla="*/ 2 h 12"/>
                <a:gd name="T4" fmla="*/ 2 w 6"/>
                <a:gd name="T5" fmla="*/ 0 h 12"/>
                <a:gd name="T6" fmla="*/ 1 w 6"/>
                <a:gd name="T7" fmla="*/ 0 h 12"/>
                <a:gd name="T8" fmla="*/ 1 w 6"/>
                <a:gd name="T9" fmla="*/ 2 h 12"/>
                <a:gd name="T10" fmla="*/ 3 w 6"/>
                <a:gd name="T11" fmla="*/ 12 h 12"/>
                <a:gd name="T12" fmla="*/ 3 w 6"/>
                <a:gd name="T13" fmla="*/ 12 h 12"/>
                <a:gd name="T14" fmla="*/ 3 w 6"/>
                <a:gd name="T15" fmla="*/ 12 h 12"/>
                <a:gd name="T16" fmla="*/ 6 w 6"/>
                <a:gd name="T17" fmla="*/ 4 h 12"/>
                <a:gd name="T18" fmla="*/ 6 w 6"/>
                <a:gd name="T19" fmla="*/ 3 h 12"/>
                <a:gd name="T20" fmla="*/ 6 w 6"/>
                <a:gd name="T21" fmla="*/ 3 h 12"/>
                <a:gd name="T22" fmla="*/ 6 w 6"/>
                <a:gd name="T23" fmla="*/ 3 h 12"/>
                <a:gd name="T24" fmla="*/ 3 w 6"/>
                <a:gd name="T25" fmla="*/ 9 h 12"/>
                <a:gd name="T26" fmla="*/ 3 w 6"/>
                <a:gd name="T27" fmla="*/ 5 h 12"/>
                <a:gd name="T28" fmla="*/ 3 w 6"/>
                <a:gd name="T29" fmla="*/ 5 h 12"/>
                <a:gd name="T30" fmla="*/ 4 w 6"/>
                <a:gd name="T31" fmla="*/ 5 h 12"/>
                <a:gd name="T32" fmla="*/ 4 w 6"/>
                <a:gd name="T33" fmla="*/ 5 h 12"/>
                <a:gd name="T34" fmla="*/ 3 w 6"/>
                <a:gd name="T35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12">
                  <a:moveTo>
                    <a:pt x="6" y="3"/>
                  </a:moveTo>
                  <a:cubicBezTo>
                    <a:pt x="5" y="3"/>
                    <a:pt x="5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5"/>
                    <a:pt x="0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6" y="11"/>
                    <a:pt x="6" y="8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lose/>
                  <a:moveTo>
                    <a:pt x="3" y="9"/>
                  </a:moveTo>
                  <a:cubicBezTo>
                    <a:pt x="3" y="8"/>
                    <a:pt x="2" y="6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7"/>
                    <a:pt x="4" y="8"/>
                    <a:pt x="3" y="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38" name="Freeform 212"/>
            <p:cNvSpPr>
              <a:spLocks noEditPoints="1"/>
            </p:cNvSpPr>
            <p:nvPr/>
          </p:nvSpPr>
          <p:spPr bwMode="auto">
            <a:xfrm>
              <a:off x="8153400" y="5122863"/>
              <a:ext cx="33338" cy="69850"/>
            </a:xfrm>
            <a:custGeom>
              <a:avLst/>
              <a:gdLst>
                <a:gd name="T0" fmla="*/ 0 w 14"/>
                <a:gd name="T1" fmla="*/ 21 h 29"/>
                <a:gd name="T2" fmla="*/ 0 w 14"/>
                <a:gd name="T3" fmla="*/ 21 h 29"/>
                <a:gd name="T4" fmla="*/ 0 w 14"/>
                <a:gd name="T5" fmla="*/ 21 h 29"/>
                <a:gd name="T6" fmla="*/ 4 w 14"/>
                <a:gd name="T7" fmla="*/ 25 h 29"/>
                <a:gd name="T8" fmla="*/ 7 w 14"/>
                <a:gd name="T9" fmla="*/ 29 h 29"/>
                <a:gd name="T10" fmla="*/ 7 w 14"/>
                <a:gd name="T11" fmla="*/ 29 h 29"/>
                <a:gd name="T12" fmla="*/ 10 w 14"/>
                <a:gd name="T13" fmla="*/ 22 h 29"/>
                <a:gd name="T14" fmla="*/ 10 w 14"/>
                <a:gd name="T15" fmla="*/ 19 h 29"/>
                <a:gd name="T16" fmla="*/ 12 w 14"/>
                <a:gd name="T17" fmla="*/ 15 h 29"/>
                <a:gd name="T18" fmla="*/ 13 w 14"/>
                <a:gd name="T19" fmla="*/ 6 h 29"/>
                <a:gd name="T20" fmla="*/ 12 w 14"/>
                <a:gd name="T21" fmla="*/ 3 h 29"/>
                <a:gd name="T22" fmla="*/ 9 w 14"/>
                <a:gd name="T23" fmla="*/ 0 h 29"/>
                <a:gd name="T24" fmla="*/ 7 w 14"/>
                <a:gd name="T25" fmla="*/ 4 h 29"/>
                <a:gd name="T26" fmla="*/ 7 w 14"/>
                <a:gd name="T27" fmla="*/ 5 h 29"/>
                <a:gd name="T28" fmla="*/ 2 w 14"/>
                <a:gd name="T29" fmla="*/ 17 h 29"/>
                <a:gd name="T30" fmla="*/ 0 w 14"/>
                <a:gd name="T31" fmla="*/ 21 h 29"/>
                <a:gd name="T32" fmla="*/ 7 w 14"/>
                <a:gd name="T33" fmla="*/ 19 h 29"/>
                <a:gd name="T34" fmla="*/ 7 w 14"/>
                <a:gd name="T35" fmla="*/ 23 h 29"/>
                <a:gd name="T36" fmla="*/ 5 w 14"/>
                <a:gd name="T37" fmla="*/ 22 h 29"/>
                <a:gd name="T38" fmla="*/ 3 w 14"/>
                <a:gd name="T39" fmla="*/ 21 h 29"/>
                <a:gd name="T40" fmla="*/ 4 w 14"/>
                <a:gd name="T41" fmla="*/ 19 h 29"/>
                <a:gd name="T42" fmla="*/ 9 w 14"/>
                <a:gd name="T43" fmla="*/ 3 h 29"/>
                <a:gd name="T44" fmla="*/ 9 w 14"/>
                <a:gd name="T45" fmla="*/ 16 h 29"/>
                <a:gd name="T46" fmla="*/ 8 w 14"/>
                <a:gd name="T47" fmla="*/ 16 h 29"/>
                <a:gd name="T48" fmla="*/ 9 w 14"/>
                <a:gd name="T49" fmla="*/ 16 h 29"/>
                <a:gd name="T50" fmla="*/ 9 w 14"/>
                <a:gd name="T51" fmla="*/ 15 h 29"/>
                <a:gd name="T52" fmla="*/ 8 w 14"/>
                <a:gd name="T53" fmla="*/ 15 h 29"/>
                <a:gd name="T54" fmla="*/ 7 w 14"/>
                <a:gd name="T55" fmla="*/ 19 h 29"/>
                <a:gd name="T56" fmla="*/ 7 w 14"/>
                <a:gd name="T57" fmla="*/ 29 h 29"/>
                <a:gd name="T58" fmla="*/ 7 w 14"/>
                <a:gd name="T59" fmla="*/ 29 h 29"/>
                <a:gd name="T60" fmla="*/ 7 w 14"/>
                <a:gd name="T6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29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2" y="23"/>
                    <a:pt x="4" y="25"/>
                  </a:cubicBezTo>
                  <a:cubicBezTo>
                    <a:pt x="5" y="27"/>
                    <a:pt x="6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" y="28"/>
                    <a:pt x="9" y="25"/>
                    <a:pt x="10" y="22"/>
                  </a:cubicBezTo>
                  <a:cubicBezTo>
                    <a:pt x="10" y="21"/>
                    <a:pt x="10" y="20"/>
                    <a:pt x="10" y="19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3" y="12"/>
                    <a:pt x="14" y="10"/>
                    <a:pt x="13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0"/>
                    <a:pt x="9" y="0"/>
                  </a:cubicBezTo>
                  <a:cubicBezTo>
                    <a:pt x="8" y="0"/>
                    <a:pt x="7" y="2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5" y="9"/>
                    <a:pt x="4" y="13"/>
                    <a:pt x="2" y="17"/>
                  </a:cubicBezTo>
                  <a:cubicBezTo>
                    <a:pt x="1" y="18"/>
                    <a:pt x="1" y="20"/>
                    <a:pt x="0" y="21"/>
                  </a:cubicBezTo>
                  <a:close/>
                  <a:moveTo>
                    <a:pt x="7" y="19"/>
                  </a:moveTo>
                  <a:cubicBezTo>
                    <a:pt x="7" y="21"/>
                    <a:pt x="8" y="22"/>
                    <a:pt x="7" y="23"/>
                  </a:cubicBezTo>
                  <a:cubicBezTo>
                    <a:pt x="6" y="23"/>
                    <a:pt x="6" y="23"/>
                    <a:pt x="5" y="22"/>
                  </a:cubicBezTo>
                  <a:cubicBezTo>
                    <a:pt x="5" y="22"/>
                    <a:pt x="4" y="21"/>
                    <a:pt x="3" y="21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6" y="13"/>
                    <a:pt x="8" y="10"/>
                    <a:pt x="9" y="3"/>
                  </a:cubicBezTo>
                  <a:cubicBezTo>
                    <a:pt x="12" y="6"/>
                    <a:pt x="11" y="13"/>
                    <a:pt x="9" y="16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8" y="16"/>
                    <a:pt x="8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7" y="16"/>
                    <a:pt x="7" y="17"/>
                    <a:pt x="7" y="19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  <p:grpSp>
        <p:nvGrpSpPr>
          <p:cNvPr id="439" name="组合 438"/>
          <p:cNvGrpSpPr/>
          <p:nvPr/>
        </p:nvGrpSpPr>
        <p:grpSpPr>
          <a:xfrm>
            <a:off x="4800253" y="5276180"/>
            <a:ext cx="762001" cy="582613"/>
            <a:chOff x="6378575" y="5045076"/>
            <a:chExt cx="762001" cy="582613"/>
          </a:xfrm>
          <a:noFill/>
        </p:grpSpPr>
        <p:sp>
          <p:nvSpPr>
            <p:cNvPr id="440" name="Freeform 213"/>
            <p:cNvSpPr>
              <a:spLocks noEditPoints="1"/>
            </p:cNvSpPr>
            <p:nvPr/>
          </p:nvSpPr>
          <p:spPr bwMode="auto">
            <a:xfrm>
              <a:off x="6570663" y="5045076"/>
              <a:ext cx="569913" cy="485775"/>
            </a:xfrm>
            <a:custGeom>
              <a:avLst/>
              <a:gdLst>
                <a:gd name="T0" fmla="*/ 235 w 235"/>
                <a:gd name="T1" fmla="*/ 68 h 201"/>
                <a:gd name="T2" fmla="*/ 215 w 235"/>
                <a:gd name="T3" fmla="*/ 37 h 201"/>
                <a:gd name="T4" fmla="*/ 196 w 235"/>
                <a:gd name="T5" fmla="*/ 36 h 201"/>
                <a:gd name="T6" fmla="*/ 196 w 235"/>
                <a:gd name="T7" fmla="*/ 36 h 201"/>
                <a:gd name="T8" fmla="*/ 149 w 235"/>
                <a:gd name="T9" fmla="*/ 36 h 201"/>
                <a:gd name="T10" fmla="*/ 149 w 235"/>
                <a:gd name="T11" fmla="*/ 35 h 201"/>
                <a:gd name="T12" fmla="*/ 133 w 235"/>
                <a:gd name="T13" fmla="*/ 35 h 201"/>
                <a:gd name="T14" fmla="*/ 129 w 235"/>
                <a:gd name="T15" fmla="*/ 26 h 201"/>
                <a:gd name="T16" fmla="*/ 129 w 235"/>
                <a:gd name="T17" fmla="*/ 26 h 201"/>
                <a:gd name="T18" fmla="*/ 128 w 235"/>
                <a:gd name="T19" fmla="*/ 25 h 201"/>
                <a:gd name="T20" fmla="*/ 115 w 235"/>
                <a:gd name="T21" fmla="*/ 14 h 201"/>
                <a:gd name="T22" fmla="*/ 114 w 235"/>
                <a:gd name="T23" fmla="*/ 14 h 201"/>
                <a:gd name="T24" fmla="*/ 26 w 235"/>
                <a:gd name="T25" fmla="*/ 11 h 201"/>
                <a:gd name="T26" fmla="*/ 0 w 235"/>
                <a:gd name="T27" fmla="*/ 56 h 201"/>
                <a:gd name="T28" fmla="*/ 68 w 235"/>
                <a:gd name="T29" fmla="*/ 79 h 201"/>
                <a:gd name="T30" fmla="*/ 155 w 235"/>
                <a:gd name="T31" fmla="*/ 82 h 201"/>
                <a:gd name="T32" fmla="*/ 155 w 235"/>
                <a:gd name="T33" fmla="*/ 82 h 201"/>
                <a:gd name="T34" fmla="*/ 198 w 235"/>
                <a:gd name="T35" fmla="*/ 144 h 201"/>
                <a:gd name="T36" fmla="*/ 212 w 235"/>
                <a:gd name="T37" fmla="*/ 180 h 201"/>
                <a:gd name="T38" fmla="*/ 212 w 235"/>
                <a:gd name="T39" fmla="*/ 180 h 201"/>
                <a:gd name="T40" fmla="*/ 217 w 235"/>
                <a:gd name="T41" fmla="*/ 201 h 201"/>
                <a:gd name="T42" fmla="*/ 226 w 235"/>
                <a:gd name="T43" fmla="*/ 139 h 201"/>
                <a:gd name="T44" fmla="*/ 226 w 235"/>
                <a:gd name="T45" fmla="*/ 139 h 201"/>
                <a:gd name="T46" fmla="*/ 230 w 235"/>
                <a:gd name="T47" fmla="*/ 112 h 201"/>
                <a:gd name="T48" fmla="*/ 234 w 235"/>
                <a:gd name="T49" fmla="*/ 79 h 201"/>
                <a:gd name="T50" fmla="*/ 234 w 235"/>
                <a:gd name="T51" fmla="*/ 79 h 201"/>
                <a:gd name="T52" fmla="*/ 235 w 235"/>
                <a:gd name="T53" fmla="*/ 68 h 201"/>
                <a:gd name="T54" fmla="*/ 235 w 235"/>
                <a:gd name="T55" fmla="*/ 68 h 201"/>
                <a:gd name="T56" fmla="*/ 235 w 235"/>
                <a:gd name="T57" fmla="*/ 68 h 201"/>
                <a:gd name="T58" fmla="*/ 235 w 235"/>
                <a:gd name="T59" fmla="*/ 68 h 201"/>
                <a:gd name="T60" fmla="*/ 226 w 235"/>
                <a:gd name="T61" fmla="*/ 111 h 201"/>
                <a:gd name="T62" fmla="*/ 223 w 235"/>
                <a:gd name="T63" fmla="*/ 138 h 201"/>
                <a:gd name="T64" fmla="*/ 223 w 235"/>
                <a:gd name="T65" fmla="*/ 139 h 201"/>
                <a:gd name="T66" fmla="*/ 216 w 235"/>
                <a:gd name="T67" fmla="*/ 178 h 201"/>
                <a:gd name="T68" fmla="*/ 215 w 235"/>
                <a:gd name="T69" fmla="*/ 178 h 201"/>
                <a:gd name="T70" fmla="*/ 214 w 235"/>
                <a:gd name="T71" fmla="*/ 178 h 201"/>
                <a:gd name="T72" fmla="*/ 201 w 235"/>
                <a:gd name="T73" fmla="*/ 143 h 201"/>
                <a:gd name="T74" fmla="*/ 155 w 235"/>
                <a:gd name="T75" fmla="*/ 79 h 201"/>
                <a:gd name="T76" fmla="*/ 155 w 235"/>
                <a:gd name="T77" fmla="*/ 79 h 201"/>
                <a:gd name="T78" fmla="*/ 70 w 235"/>
                <a:gd name="T79" fmla="*/ 75 h 201"/>
                <a:gd name="T80" fmla="*/ 5 w 235"/>
                <a:gd name="T81" fmla="*/ 53 h 201"/>
                <a:gd name="T82" fmla="*/ 114 w 235"/>
                <a:gd name="T83" fmla="*/ 18 h 201"/>
                <a:gd name="T84" fmla="*/ 114 w 235"/>
                <a:gd name="T85" fmla="*/ 18 h 201"/>
                <a:gd name="T86" fmla="*/ 125 w 235"/>
                <a:gd name="T87" fmla="*/ 27 h 201"/>
                <a:gd name="T88" fmla="*/ 126 w 235"/>
                <a:gd name="T89" fmla="*/ 28 h 201"/>
                <a:gd name="T90" fmla="*/ 126 w 235"/>
                <a:gd name="T91" fmla="*/ 28 h 201"/>
                <a:gd name="T92" fmla="*/ 128 w 235"/>
                <a:gd name="T93" fmla="*/ 39 h 201"/>
                <a:gd name="T94" fmla="*/ 149 w 235"/>
                <a:gd name="T95" fmla="*/ 39 h 201"/>
                <a:gd name="T96" fmla="*/ 194 w 235"/>
                <a:gd name="T97" fmla="*/ 39 h 201"/>
                <a:gd name="T98" fmla="*/ 194 w 235"/>
                <a:gd name="T99" fmla="*/ 39 h 201"/>
                <a:gd name="T100" fmla="*/ 214 w 235"/>
                <a:gd name="T101" fmla="*/ 41 h 201"/>
                <a:gd name="T102" fmla="*/ 214 w 235"/>
                <a:gd name="T103" fmla="*/ 41 h 201"/>
                <a:gd name="T104" fmla="*/ 231 w 235"/>
                <a:gd name="T105" fmla="*/ 67 h 201"/>
                <a:gd name="T106" fmla="*/ 230 w 235"/>
                <a:gd name="T107" fmla="*/ 78 h 201"/>
                <a:gd name="T108" fmla="*/ 230 w 235"/>
                <a:gd name="T109" fmla="*/ 79 h 201"/>
                <a:gd name="T110" fmla="*/ 226 w 235"/>
                <a:gd name="T111" fmla="*/ 11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5" h="201">
                  <a:moveTo>
                    <a:pt x="235" y="68"/>
                  </a:moveTo>
                  <a:cubicBezTo>
                    <a:pt x="235" y="56"/>
                    <a:pt x="228" y="41"/>
                    <a:pt x="215" y="37"/>
                  </a:cubicBezTo>
                  <a:cubicBezTo>
                    <a:pt x="210" y="35"/>
                    <a:pt x="202" y="36"/>
                    <a:pt x="196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79" y="35"/>
                    <a:pt x="163" y="35"/>
                    <a:pt x="149" y="36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3" y="35"/>
                    <a:pt x="138" y="35"/>
                    <a:pt x="133" y="35"/>
                  </a:cubicBezTo>
                  <a:cubicBezTo>
                    <a:pt x="131" y="33"/>
                    <a:pt x="131" y="28"/>
                    <a:pt x="129" y="26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5" y="20"/>
                    <a:pt x="121" y="15"/>
                    <a:pt x="115" y="14"/>
                  </a:cubicBezTo>
                  <a:cubicBezTo>
                    <a:pt x="115" y="14"/>
                    <a:pt x="114" y="14"/>
                    <a:pt x="114" y="14"/>
                  </a:cubicBezTo>
                  <a:cubicBezTo>
                    <a:pt x="91" y="10"/>
                    <a:pt x="52" y="10"/>
                    <a:pt x="26" y="11"/>
                  </a:cubicBezTo>
                  <a:cubicBezTo>
                    <a:pt x="3" y="12"/>
                    <a:pt x="4" y="39"/>
                    <a:pt x="0" y="56"/>
                  </a:cubicBezTo>
                  <a:cubicBezTo>
                    <a:pt x="26" y="58"/>
                    <a:pt x="61" y="55"/>
                    <a:pt x="68" y="79"/>
                  </a:cubicBezTo>
                  <a:cubicBezTo>
                    <a:pt x="94" y="79"/>
                    <a:pt x="129" y="78"/>
                    <a:pt x="155" y="82"/>
                  </a:cubicBezTo>
                  <a:cubicBezTo>
                    <a:pt x="155" y="82"/>
                    <a:pt x="155" y="82"/>
                    <a:pt x="155" y="82"/>
                  </a:cubicBezTo>
                  <a:cubicBezTo>
                    <a:pt x="181" y="91"/>
                    <a:pt x="190" y="118"/>
                    <a:pt x="198" y="144"/>
                  </a:cubicBezTo>
                  <a:cubicBezTo>
                    <a:pt x="202" y="156"/>
                    <a:pt x="206" y="169"/>
                    <a:pt x="212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13" y="187"/>
                    <a:pt x="217" y="193"/>
                    <a:pt x="217" y="201"/>
                  </a:cubicBezTo>
                  <a:cubicBezTo>
                    <a:pt x="221" y="181"/>
                    <a:pt x="222" y="159"/>
                    <a:pt x="226" y="139"/>
                  </a:cubicBezTo>
                  <a:cubicBezTo>
                    <a:pt x="226" y="139"/>
                    <a:pt x="226" y="139"/>
                    <a:pt x="226" y="139"/>
                  </a:cubicBezTo>
                  <a:cubicBezTo>
                    <a:pt x="227" y="130"/>
                    <a:pt x="228" y="121"/>
                    <a:pt x="230" y="112"/>
                  </a:cubicBezTo>
                  <a:cubicBezTo>
                    <a:pt x="231" y="101"/>
                    <a:pt x="233" y="90"/>
                    <a:pt x="234" y="79"/>
                  </a:cubicBezTo>
                  <a:cubicBezTo>
                    <a:pt x="234" y="79"/>
                    <a:pt x="234" y="79"/>
                    <a:pt x="234" y="79"/>
                  </a:cubicBezTo>
                  <a:cubicBezTo>
                    <a:pt x="234" y="76"/>
                    <a:pt x="234" y="71"/>
                    <a:pt x="235" y="68"/>
                  </a:cubicBezTo>
                  <a:cubicBezTo>
                    <a:pt x="235" y="68"/>
                    <a:pt x="235" y="68"/>
                    <a:pt x="235" y="68"/>
                  </a:cubicBezTo>
                  <a:cubicBezTo>
                    <a:pt x="235" y="68"/>
                    <a:pt x="235" y="68"/>
                    <a:pt x="235" y="68"/>
                  </a:cubicBezTo>
                  <a:cubicBezTo>
                    <a:pt x="235" y="68"/>
                    <a:pt x="235" y="68"/>
                    <a:pt x="235" y="68"/>
                  </a:cubicBezTo>
                  <a:close/>
                  <a:moveTo>
                    <a:pt x="226" y="111"/>
                  </a:moveTo>
                  <a:cubicBezTo>
                    <a:pt x="225" y="120"/>
                    <a:pt x="224" y="129"/>
                    <a:pt x="223" y="138"/>
                  </a:cubicBezTo>
                  <a:cubicBezTo>
                    <a:pt x="222" y="138"/>
                    <a:pt x="223" y="138"/>
                    <a:pt x="223" y="139"/>
                  </a:cubicBezTo>
                  <a:cubicBezTo>
                    <a:pt x="219" y="150"/>
                    <a:pt x="218" y="165"/>
                    <a:pt x="216" y="178"/>
                  </a:cubicBezTo>
                  <a:cubicBezTo>
                    <a:pt x="215" y="178"/>
                    <a:pt x="215" y="178"/>
                    <a:pt x="215" y="178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09" y="168"/>
                    <a:pt x="205" y="155"/>
                    <a:pt x="201" y="143"/>
                  </a:cubicBezTo>
                  <a:cubicBezTo>
                    <a:pt x="192" y="116"/>
                    <a:pt x="183" y="89"/>
                    <a:pt x="155" y="79"/>
                  </a:cubicBezTo>
                  <a:cubicBezTo>
                    <a:pt x="155" y="79"/>
                    <a:pt x="155" y="79"/>
                    <a:pt x="155" y="79"/>
                  </a:cubicBezTo>
                  <a:cubicBezTo>
                    <a:pt x="131" y="73"/>
                    <a:pt x="99" y="76"/>
                    <a:pt x="70" y="75"/>
                  </a:cubicBezTo>
                  <a:cubicBezTo>
                    <a:pt x="63" y="53"/>
                    <a:pt x="33" y="53"/>
                    <a:pt x="5" y="53"/>
                  </a:cubicBezTo>
                  <a:cubicBezTo>
                    <a:pt x="0" y="0"/>
                    <a:pt x="75" y="16"/>
                    <a:pt x="114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9" y="19"/>
                    <a:pt x="122" y="23"/>
                    <a:pt x="125" y="27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7" y="31"/>
                    <a:pt x="128" y="35"/>
                    <a:pt x="128" y="39"/>
                  </a:cubicBezTo>
                  <a:cubicBezTo>
                    <a:pt x="135" y="41"/>
                    <a:pt x="142" y="39"/>
                    <a:pt x="149" y="39"/>
                  </a:cubicBezTo>
                  <a:cubicBezTo>
                    <a:pt x="163" y="38"/>
                    <a:pt x="179" y="38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201" y="40"/>
                    <a:pt x="207" y="40"/>
                    <a:pt x="214" y="41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26" y="44"/>
                    <a:pt x="232" y="57"/>
                    <a:pt x="231" y="67"/>
                  </a:cubicBezTo>
                  <a:cubicBezTo>
                    <a:pt x="229" y="70"/>
                    <a:pt x="231" y="74"/>
                    <a:pt x="230" y="78"/>
                  </a:cubicBezTo>
                  <a:cubicBezTo>
                    <a:pt x="230" y="78"/>
                    <a:pt x="230" y="78"/>
                    <a:pt x="230" y="79"/>
                  </a:cubicBezTo>
                  <a:cubicBezTo>
                    <a:pt x="229" y="89"/>
                    <a:pt x="227" y="101"/>
                    <a:pt x="226" y="111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  <p:sp>
          <p:nvSpPr>
            <p:cNvPr id="441" name="Freeform 214"/>
            <p:cNvSpPr>
              <a:spLocks noEditPoints="1"/>
            </p:cNvSpPr>
            <p:nvPr/>
          </p:nvSpPr>
          <p:spPr bwMode="auto">
            <a:xfrm>
              <a:off x="6378575" y="5203826"/>
              <a:ext cx="708025" cy="423863"/>
            </a:xfrm>
            <a:custGeom>
              <a:avLst/>
              <a:gdLst>
                <a:gd name="T0" fmla="*/ 253 w 292"/>
                <a:gd name="T1" fmla="*/ 54 h 175"/>
                <a:gd name="T2" fmla="*/ 228 w 292"/>
                <a:gd name="T3" fmla="*/ 29 h 175"/>
                <a:gd name="T4" fmla="*/ 186 w 292"/>
                <a:gd name="T5" fmla="*/ 27 h 175"/>
                <a:gd name="T6" fmla="*/ 171 w 292"/>
                <a:gd name="T7" fmla="*/ 27 h 175"/>
                <a:gd name="T8" fmla="*/ 156 w 292"/>
                <a:gd name="T9" fmla="*/ 27 h 175"/>
                <a:gd name="T10" fmla="*/ 152 w 292"/>
                <a:gd name="T11" fmla="*/ 27 h 175"/>
                <a:gd name="T12" fmla="*/ 145 w 292"/>
                <a:gd name="T13" fmla="*/ 26 h 175"/>
                <a:gd name="T14" fmla="*/ 106 w 292"/>
                <a:gd name="T15" fmla="*/ 4 h 175"/>
                <a:gd name="T16" fmla="*/ 41 w 292"/>
                <a:gd name="T17" fmla="*/ 5 h 175"/>
                <a:gd name="T18" fmla="*/ 4 w 292"/>
                <a:gd name="T19" fmla="*/ 15 h 175"/>
                <a:gd name="T20" fmla="*/ 4 w 292"/>
                <a:gd name="T21" fmla="*/ 15 h 175"/>
                <a:gd name="T22" fmla="*/ 5 w 292"/>
                <a:gd name="T23" fmla="*/ 36 h 175"/>
                <a:gd name="T24" fmla="*/ 46 w 292"/>
                <a:gd name="T25" fmla="*/ 146 h 175"/>
                <a:gd name="T26" fmla="*/ 53 w 292"/>
                <a:gd name="T27" fmla="*/ 160 h 175"/>
                <a:gd name="T28" fmla="*/ 94 w 292"/>
                <a:gd name="T29" fmla="*/ 175 h 175"/>
                <a:gd name="T30" fmla="*/ 126 w 292"/>
                <a:gd name="T31" fmla="*/ 173 h 175"/>
                <a:gd name="T32" fmla="*/ 279 w 292"/>
                <a:gd name="T33" fmla="*/ 173 h 175"/>
                <a:gd name="T34" fmla="*/ 288 w 292"/>
                <a:gd name="T35" fmla="*/ 167 h 175"/>
                <a:gd name="T36" fmla="*/ 288 w 292"/>
                <a:gd name="T37" fmla="*/ 167 h 175"/>
                <a:gd name="T38" fmla="*/ 227 w 292"/>
                <a:gd name="T39" fmla="*/ 169 h 175"/>
                <a:gd name="T40" fmla="*/ 112 w 292"/>
                <a:gd name="T41" fmla="*/ 171 h 175"/>
                <a:gd name="T42" fmla="*/ 55 w 292"/>
                <a:gd name="T43" fmla="*/ 158 h 175"/>
                <a:gd name="T44" fmla="*/ 49 w 292"/>
                <a:gd name="T45" fmla="*/ 145 h 175"/>
                <a:gd name="T46" fmla="*/ 9 w 292"/>
                <a:gd name="T47" fmla="*/ 35 h 175"/>
                <a:gd name="T48" fmla="*/ 5 w 292"/>
                <a:gd name="T49" fmla="*/ 23 h 175"/>
                <a:gd name="T50" fmla="*/ 6 w 292"/>
                <a:gd name="T51" fmla="*/ 17 h 175"/>
                <a:gd name="T52" fmla="*/ 41 w 292"/>
                <a:gd name="T53" fmla="*/ 8 h 175"/>
                <a:gd name="T54" fmla="*/ 106 w 292"/>
                <a:gd name="T55" fmla="*/ 7 h 175"/>
                <a:gd name="T56" fmla="*/ 107 w 292"/>
                <a:gd name="T57" fmla="*/ 7 h 175"/>
                <a:gd name="T58" fmla="*/ 146 w 292"/>
                <a:gd name="T59" fmla="*/ 29 h 175"/>
                <a:gd name="T60" fmla="*/ 156 w 292"/>
                <a:gd name="T61" fmla="*/ 30 h 175"/>
                <a:gd name="T62" fmla="*/ 156 w 292"/>
                <a:gd name="T63" fmla="*/ 30 h 175"/>
                <a:gd name="T64" fmla="*/ 186 w 292"/>
                <a:gd name="T65" fmla="*/ 30 h 175"/>
                <a:gd name="T66" fmla="*/ 226 w 292"/>
                <a:gd name="T67" fmla="*/ 32 h 175"/>
                <a:gd name="T68" fmla="*/ 250 w 292"/>
                <a:gd name="T69" fmla="*/ 55 h 175"/>
                <a:gd name="T70" fmla="*/ 266 w 292"/>
                <a:gd name="T71" fmla="*/ 94 h 175"/>
                <a:gd name="T72" fmla="*/ 279 w 292"/>
                <a:gd name="T73" fmla="*/ 16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2" h="175">
                  <a:moveTo>
                    <a:pt x="269" y="92"/>
                  </a:moveTo>
                  <a:cubicBezTo>
                    <a:pt x="263" y="80"/>
                    <a:pt x="257" y="67"/>
                    <a:pt x="253" y="54"/>
                  </a:cubicBezTo>
                  <a:cubicBezTo>
                    <a:pt x="253" y="54"/>
                    <a:pt x="253" y="54"/>
                    <a:pt x="253" y="54"/>
                  </a:cubicBezTo>
                  <a:cubicBezTo>
                    <a:pt x="250" y="41"/>
                    <a:pt x="242" y="31"/>
                    <a:pt x="228" y="29"/>
                  </a:cubicBezTo>
                  <a:cubicBezTo>
                    <a:pt x="228" y="29"/>
                    <a:pt x="228" y="29"/>
                    <a:pt x="228" y="29"/>
                  </a:cubicBezTo>
                  <a:cubicBezTo>
                    <a:pt x="214" y="27"/>
                    <a:pt x="200" y="27"/>
                    <a:pt x="186" y="27"/>
                  </a:cubicBezTo>
                  <a:cubicBezTo>
                    <a:pt x="181" y="27"/>
                    <a:pt x="176" y="27"/>
                    <a:pt x="171" y="27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66" y="26"/>
                    <a:pt x="161" y="26"/>
                    <a:pt x="156" y="27"/>
                  </a:cubicBezTo>
                  <a:cubicBezTo>
                    <a:pt x="156" y="27"/>
                    <a:pt x="156" y="27"/>
                    <a:pt x="156" y="27"/>
                  </a:cubicBezTo>
                  <a:cubicBezTo>
                    <a:pt x="154" y="27"/>
                    <a:pt x="153" y="27"/>
                    <a:pt x="152" y="27"/>
                  </a:cubicBezTo>
                  <a:cubicBezTo>
                    <a:pt x="150" y="26"/>
                    <a:pt x="148" y="26"/>
                    <a:pt x="145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31" y="20"/>
                    <a:pt x="130" y="0"/>
                    <a:pt x="106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86" y="4"/>
                    <a:pt x="64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29" y="6"/>
                    <a:pt x="8" y="3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7"/>
                    <a:pt x="2" y="20"/>
                    <a:pt x="2" y="23"/>
                  </a:cubicBezTo>
                  <a:cubicBezTo>
                    <a:pt x="0" y="26"/>
                    <a:pt x="1" y="35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19" y="70"/>
                    <a:pt x="32" y="106"/>
                    <a:pt x="46" y="146"/>
                  </a:cubicBezTo>
                  <a:cubicBezTo>
                    <a:pt x="45" y="146"/>
                    <a:pt x="45" y="146"/>
                    <a:pt x="45" y="146"/>
                  </a:cubicBezTo>
                  <a:cubicBezTo>
                    <a:pt x="46" y="152"/>
                    <a:pt x="49" y="157"/>
                    <a:pt x="53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62" y="172"/>
                    <a:pt x="78" y="175"/>
                    <a:pt x="94" y="175"/>
                  </a:cubicBezTo>
                  <a:cubicBezTo>
                    <a:pt x="100" y="175"/>
                    <a:pt x="107" y="174"/>
                    <a:pt x="112" y="174"/>
                  </a:cubicBezTo>
                  <a:cubicBezTo>
                    <a:pt x="117" y="174"/>
                    <a:pt x="122" y="173"/>
                    <a:pt x="126" y="173"/>
                  </a:cubicBezTo>
                  <a:cubicBezTo>
                    <a:pt x="158" y="173"/>
                    <a:pt x="193" y="173"/>
                    <a:pt x="227" y="173"/>
                  </a:cubicBezTo>
                  <a:cubicBezTo>
                    <a:pt x="245" y="173"/>
                    <a:pt x="263" y="173"/>
                    <a:pt x="279" y="173"/>
                  </a:cubicBezTo>
                  <a:cubicBezTo>
                    <a:pt x="279" y="173"/>
                    <a:pt x="279" y="173"/>
                    <a:pt x="279" y="173"/>
                  </a:cubicBezTo>
                  <a:cubicBezTo>
                    <a:pt x="283" y="173"/>
                    <a:pt x="287" y="170"/>
                    <a:pt x="288" y="167"/>
                  </a:cubicBezTo>
                  <a:cubicBezTo>
                    <a:pt x="288" y="167"/>
                    <a:pt x="288" y="167"/>
                    <a:pt x="288" y="167"/>
                  </a:cubicBezTo>
                  <a:cubicBezTo>
                    <a:pt x="288" y="167"/>
                    <a:pt x="288" y="167"/>
                    <a:pt x="288" y="167"/>
                  </a:cubicBezTo>
                  <a:cubicBezTo>
                    <a:pt x="292" y="141"/>
                    <a:pt x="281" y="116"/>
                    <a:pt x="269" y="92"/>
                  </a:cubicBezTo>
                  <a:close/>
                  <a:moveTo>
                    <a:pt x="227" y="169"/>
                  </a:moveTo>
                  <a:cubicBezTo>
                    <a:pt x="193" y="169"/>
                    <a:pt x="158" y="169"/>
                    <a:pt x="126" y="170"/>
                  </a:cubicBezTo>
                  <a:cubicBezTo>
                    <a:pt x="122" y="170"/>
                    <a:pt x="117" y="170"/>
                    <a:pt x="112" y="171"/>
                  </a:cubicBezTo>
                  <a:cubicBezTo>
                    <a:pt x="91" y="172"/>
                    <a:pt x="67" y="174"/>
                    <a:pt x="55" y="158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3" y="154"/>
                    <a:pt x="51" y="149"/>
                    <a:pt x="49" y="145"/>
                  </a:cubicBezTo>
                  <a:cubicBezTo>
                    <a:pt x="49" y="145"/>
                    <a:pt x="49" y="145"/>
                    <a:pt x="49" y="145"/>
                  </a:cubicBezTo>
                  <a:cubicBezTo>
                    <a:pt x="34" y="105"/>
                    <a:pt x="21" y="69"/>
                    <a:pt x="8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7" y="31"/>
                    <a:pt x="7" y="27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1"/>
                    <a:pt x="5" y="19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2" y="7"/>
                    <a:pt x="30" y="10"/>
                    <a:pt x="41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8"/>
                    <a:pt x="41" y="8"/>
                    <a:pt x="42" y="8"/>
                  </a:cubicBezTo>
                  <a:cubicBezTo>
                    <a:pt x="64" y="7"/>
                    <a:pt x="86" y="7"/>
                    <a:pt x="106" y="7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6" y="7"/>
                    <a:pt x="106" y="7"/>
                    <a:pt x="107" y="7"/>
                  </a:cubicBezTo>
                  <a:cubicBezTo>
                    <a:pt x="122" y="8"/>
                    <a:pt x="132" y="16"/>
                    <a:pt x="134" y="29"/>
                  </a:cubicBezTo>
                  <a:cubicBezTo>
                    <a:pt x="137" y="30"/>
                    <a:pt x="142" y="30"/>
                    <a:pt x="146" y="29"/>
                  </a:cubicBezTo>
                  <a:cubicBezTo>
                    <a:pt x="148" y="30"/>
                    <a:pt x="150" y="30"/>
                    <a:pt x="151" y="30"/>
                  </a:cubicBezTo>
                  <a:cubicBezTo>
                    <a:pt x="153" y="30"/>
                    <a:pt x="154" y="30"/>
                    <a:pt x="156" y="30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61" y="31"/>
                    <a:pt x="168" y="31"/>
                    <a:pt x="172" y="30"/>
                  </a:cubicBezTo>
                  <a:cubicBezTo>
                    <a:pt x="177" y="30"/>
                    <a:pt x="182" y="30"/>
                    <a:pt x="186" y="30"/>
                  </a:cubicBezTo>
                  <a:cubicBezTo>
                    <a:pt x="200" y="30"/>
                    <a:pt x="213" y="30"/>
                    <a:pt x="226" y="32"/>
                  </a:cubicBezTo>
                  <a:cubicBezTo>
                    <a:pt x="226" y="32"/>
                    <a:pt x="226" y="32"/>
                    <a:pt x="226" y="32"/>
                  </a:cubicBezTo>
                  <a:cubicBezTo>
                    <a:pt x="233" y="35"/>
                    <a:pt x="247" y="39"/>
                    <a:pt x="243" y="47"/>
                  </a:cubicBezTo>
                  <a:cubicBezTo>
                    <a:pt x="245" y="49"/>
                    <a:pt x="249" y="51"/>
                    <a:pt x="250" y="55"/>
                  </a:cubicBezTo>
                  <a:cubicBezTo>
                    <a:pt x="250" y="55"/>
                    <a:pt x="250" y="55"/>
                    <a:pt x="250" y="55"/>
                  </a:cubicBezTo>
                  <a:cubicBezTo>
                    <a:pt x="254" y="68"/>
                    <a:pt x="260" y="81"/>
                    <a:pt x="266" y="94"/>
                  </a:cubicBezTo>
                  <a:cubicBezTo>
                    <a:pt x="277" y="117"/>
                    <a:pt x="289" y="141"/>
                    <a:pt x="285" y="165"/>
                  </a:cubicBezTo>
                  <a:cubicBezTo>
                    <a:pt x="283" y="167"/>
                    <a:pt x="281" y="168"/>
                    <a:pt x="279" y="169"/>
                  </a:cubicBezTo>
                  <a:cubicBezTo>
                    <a:pt x="262" y="169"/>
                    <a:pt x="245" y="169"/>
                    <a:pt x="227" y="169"/>
                  </a:cubicBezTo>
                  <a:close/>
                </a:path>
              </a:pathLst>
            </a:custGeom>
            <a:grpFill/>
            <a:ln>
              <a:solidFill>
                <a:srgbClr val="0070C0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2018-05-03T08:39:21Z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